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/>
    <p:restoredTop sz="94635"/>
  </p:normalViewPr>
  <p:slideViewPr>
    <p:cSldViewPr snapToGrid="0" snapToObjects="1">
      <p:cViewPr varScale="1">
        <p:scale>
          <a:sx n="85" d="100"/>
          <a:sy n="8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8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83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2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42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9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8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7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3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8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39C7-CACF-FB4B-A785-9CAD06A271DE}" type="datetimeFigureOut">
              <a:rPr lang="de-DE" smtClean="0"/>
              <a:t>13.08.18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0D763-62B8-C34D-BEFC-7ECCB73642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3"/>
          <a:stretch/>
        </p:blipFill>
        <p:spPr>
          <a:xfrm>
            <a:off x="462987" y="1021789"/>
            <a:ext cx="10195020" cy="50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7" y="488389"/>
            <a:ext cx="10325100" cy="5334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8" y="2660299"/>
            <a:ext cx="10312400" cy="8001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1" r="1623" b="-1"/>
          <a:stretch/>
        </p:blipFill>
        <p:spPr>
          <a:xfrm>
            <a:off x="462987" y="1529789"/>
            <a:ext cx="10195020" cy="547829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7" y="1977829"/>
            <a:ext cx="10083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3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1</cp:revision>
  <dcterms:created xsi:type="dcterms:W3CDTF">2018-08-13T19:44:08Z</dcterms:created>
  <dcterms:modified xsi:type="dcterms:W3CDTF">2018-08-13T19:52:03Z</dcterms:modified>
</cp:coreProperties>
</file>