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/>
    <p:restoredTop sz="94635"/>
  </p:normalViewPr>
  <p:slideViewPr>
    <p:cSldViewPr snapToGrid="0" snapToObjects="1">
      <p:cViewPr>
        <p:scale>
          <a:sx n="69" d="100"/>
          <a:sy n="69" d="100"/>
        </p:scale>
        <p:origin x="8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32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49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47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32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80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2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77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1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1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8EFD-B2D3-3B4A-A2BE-E38AA143DBEB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EDDC-D92B-C24F-A0C6-3C41509E1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81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 r="16610"/>
          <a:stretch/>
        </p:blipFill>
        <p:spPr>
          <a:xfrm>
            <a:off x="6864271" y="1881647"/>
            <a:ext cx="4047344" cy="4187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093464" y="3010572"/>
            <a:ext cx="2540833" cy="2323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701845" y="5049628"/>
            <a:ext cx="3324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Gradient </a:t>
            </a:r>
            <a:r>
              <a:rPr lang="de-DE" sz="1600" dirty="0" err="1" smtClean="0"/>
              <a:t>Boosting</a:t>
            </a:r>
            <a:r>
              <a:rPr lang="de-DE" sz="1600" dirty="0" smtClean="0"/>
              <a:t> </a:t>
            </a:r>
          </a:p>
          <a:p>
            <a:pPr algn="ctr"/>
            <a:r>
              <a:rPr lang="de-DE" sz="1600" dirty="0" err="1" smtClean="0"/>
              <a:t>Machine</a:t>
            </a:r>
            <a:endParaRPr lang="de-DE" sz="1600" dirty="0"/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9" t="39021" r="71346" b="28271"/>
          <a:stretch/>
        </p:blipFill>
        <p:spPr>
          <a:xfrm>
            <a:off x="8978923" y="619487"/>
            <a:ext cx="1026367" cy="1367405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t="39021" r="88790" b="28271"/>
          <a:stretch/>
        </p:blipFill>
        <p:spPr>
          <a:xfrm>
            <a:off x="7561902" y="204654"/>
            <a:ext cx="719391" cy="1416804"/>
          </a:xfrm>
          <a:prstGeom prst="rect">
            <a:avLst/>
          </a:prstGeom>
        </p:spPr>
      </p:pic>
      <p:cxnSp>
        <p:nvCxnSpPr>
          <p:cNvPr id="16" name="Gerade Verbindung mit Pfeil 15"/>
          <p:cNvCxnSpPr/>
          <p:nvPr/>
        </p:nvCxnSpPr>
        <p:spPr>
          <a:xfrm>
            <a:off x="8416212" y="709129"/>
            <a:ext cx="421315" cy="27085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93" y="2991099"/>
            <a:ext cx="2314498" cy="2155969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8978923" y="2710216"/>
            <a:ext cx="575624" cy="300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8414796" y="1416021"/>
            <a:ext cx="422731" cy="41559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70" y="1854118"/>
            <a:ext cx="8334254" cy="41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9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4</cp:revision>
  <cp:lastPrinted>2018-05-08T15:15:07Z</cp:lastPrinted>
  <dcterms:created xsi:type="dcterms:W3CDTF">2018-05-08T14:52:32Z</dcterms:created>
  <dcterms:modified xsi:type="dcterms:W3CDTF">2018-05-08T18:07:38Z</dcterms:modified>
</cp:coreProperties>
</file>