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30" Type="http://schemas.openxmlformats.org/officeDocument/2006/relationships/viewProps" Target="viewProps.xml" /><Relationship Id="rId2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2" Type="http://schemas.openxmlformats.org/officeDocument/2006/relationships/tableStyles" Target="tableStyles.xml" /><Relationship Id="rId3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7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193800"/>
            <a:ext cx="601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193800"/>
            <a:ext cx="601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1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193800"/>
            <a:ext cx="601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1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193800"/>
            <a:ext cx="601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193800"/>
            <a:ext cx="601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1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193800"/>
            <a:ext cx="601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1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193800"/>
            <a:ext cx="601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193800"/>
            <a:ext cx="601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193800"/>
            <a:ext cx="601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193800"/>
            <a:ext cx="601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193800"/>
            <a:ext cx="601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193800"/>
            <a:ext cx="601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193800"/>
            <a:ext cx="601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193800"/>
            <a:ext cx="601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193800"/>
            <a:ext cx="601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193800"/>
            <a:ext cx="601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2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193800"/>
            <a:ext cx="601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2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193800"/>
            <a:ext cx="601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2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193800"/>
            <a:ext cx="601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2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193800"/>
            <a:ext cx="601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0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193800"/>
            <a:ext cx="601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0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193800"/>
            <a:ext cx="601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0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193800"/>
            <a:ext cx="601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0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193800"/>
            <a:ext cx="601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0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193800"/>
            <a:ext cx="601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0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193800"/>
            <a:ext cx="601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/slides_0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193800"/>
            <a:ext cx="601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2025-04-01T07:35:53Z</dcterms:created>
  <dcterms:modified xsi:type="dcterms:W3CDTF">2025-04-01T07:35:53Z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