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1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B27EE67-97BB-4528-8D65-874D7CA9A2F0}"/>
    <pc:docChg chg="addSld modSld">
      <pc:chgData name="" userId="" providerId="" clId="Web-{2B27EE67-97BB-4528-8D65-874D7CA9A2F0}" dt="2018-05-26T12:36:38.536" v="471" actId="20577"/>
      <pc:docMkLst>
        <pc:docMk/>
      </pc:docMkLst>
      <pc:sldChg chg="modSp">
        <pc:chgData name="" userId="" providerId="" clId="Web-{2B27EE67-97BB-4528-8D65-874D7CA9A2F0}" dt="2018-05-26T12:28:20.217" v="267" actId="20577"/>
        <pc:sldMkLst>
          <pc:docMk/>
          <pc:sldMk cId="1840488852" sldId="258"/>
        </pc:sldMkLst>
        <pc:spChg chg="mod">
          <ac:chgData name="" userId="" providerId="" clId="Web-{2B27EE67-97BB-4528-8D65-874D7CA9A2F0}" dt="2018-05-26T12:28:20.217" v="267" actId="20577"/>
          <ac:spMkLst>
            <pc:docMk/>
            <pc:sldMk cId="1840488852" sldId="258"/>
            <ac:spMk id="3" creationId="{167B895B-6D09-455E-BF80-14D1800E4D83}"/>
          </ac:spMkLst>
        </pc:spChg>
      </pc:sldChg>
      <pc:sldChg chg="addSp delSp modSp">
        <pc:chgData name="" userId="" providerId="" clId="Web-{2B27EE67-97BB-4528-8D65-874D7CA9A2F0}" dt="2018-05-26T12:36:38.536" v="470" actId="20577"/>
        <pc:sldMkLst>
          <pc:docMk/>
          <pc:sldMk cId="2128795755" sldId="261"/>
        </pc:sldMkLst>
        <pc:spChg chg="del mod">
          <ac:chgData name="" userId="" providerId="" clId="Web-{2B27EE67-97BB-4528-8D65-874D7CA9A2F0}" dt="2018-05-26T12:09:32.406" v="218"/>
          <ac:spMkLst>
            <pc:docMk/>
            <pc:sldMk cId="2128795755" sldId="261"/>
            <ac:spMk id="2" creationId="{3035BB7F-7BC4-4B99-A208-2EECAB51DE0C}"/>
          </ac:spMkLst>
        </pc:spChg>
        <pc:spChg chg="del">
          <ac:chgData name="" userId="" providerId="" clId="Web-{2B27EE67-97BB-4528-8D65-874D7CA9A2F0}" dt="2018-05-26T12:09:14.249" v="213"/>
          <ac:spMkLst>
            <pc:docMk/>
            <pc:sldMk cId="2128795755" sldId="261"/>
            <ac:spMk id="3" creationId="{DC504B83-4B07-437A-9D63-D09D67C2E921}"/>
          </ac:spMkLst>
        </pc:spChg>
        <pc:spChg chg="add del mod">
          <ac:chgData name="" userId="" providerId="" clId="Web-{2B27EE67-97BB-4528-8D65-874D7CA9A2F0}" dt="2018-05-26T12:09:40.797" v="222"/>
          <ac:spMkLst>
            <pc:docMk/>
            <pc:sldMk cId="2128795755" sldId="261"/>
            <ac:spMk id="7" creationId="{202110B4-E3C8-4B74-9962-D963BFD81488}"/>
          </ac:spMkLst>
        </pc:spChg>
        <pc:spChg chg="add del mod">
          <ac:chgData name="" userId="" providerId="" clId="Web-{2B27EE67-97BB-4528-8D65-874D7CA9A2F0}" dt="2018-05-26T12:09:41.562" v="223"/>
          <ac:spMkLst>
            <pc:docMk/>
            <pc:sldMk cId="2128795755" sldId="261"/>
            <ac:spMk id="9" creationId="{5A861937-2DE2-45EE-A7D9-B1728C477BE5}"/>
          </ac:spMkLst>
        </pc:spChg>
        <pc:spChg chg="add">
          <ac:chgData name="" userId="" providerId="" clId="Web-{2B27EE67-97BB-4528-8D65-874D7CA9A2F0}" dt="2018-05-26T12:09:42.906" v="224"/>
          <ac:spMkLst>
            <pc:docMk/>
            <pc:sldMk cId="2128795755" sldId="261"/>
            <ac:spMk id="10" creationId="{70013AE8-16B6-477C-B97B-F6CD4B39F461}"/>
          </ac:spMkLst>
        </pc:spChg>
        <pc:spChg chg="add mod">
          <ac:chgData name="" userId="" providerId="" clId="Web-{2B27EE67-97BB-4528-8D65-874D7CA9A2F0}" dt="2018-05-26T12:36:38.536" v="470" actId="20577"/>
          <ac:spMkLst>
            <pc:docMk/>
            <pc:sldMk cId="2128795755" sldId="261"/>
            <ac:spMk id="11" creationId="{6D14F64E-08C6-47F7-985F-F6882E40C344}"/>
          </ac:spMkLst>
        </pc:spChg>
        <pc:picChg chg="add del mod ord">
          <ac:chgData name="" userId="" providerId="" clId="Web-{2B27EE67-97BB-4528-8D65-874D7CA9A2F0}" dt="2018-05-26T12:09:39.031" v="221"/>
          <ac:picMkLst>
            <pc:docMk/>
            <pc:sldMk cId="2128795755" sldId="261"/>
            <ac:picMk id="4" creationId="{41A72232-CBBD-4B2F-9BFA-224098B90160}"/>
          </ac:picMkLst>
        </pc:picChg>
      </pc:sldChg>
      <pc:sldChg chg="addSp modSp">
        <pc:chgData name="" userId="" providerId="" clId="Web-{2B27EE67-97BB-4528-8D65-874D7CA9A2F0}" dt="2018-05-26T12:08:32.514" v="210" actId="20577"/>
        <pc:sldMkLst>
          <pc:docMk/>
          <pc:sldMk cId="378083599" sldId="266"/>
        </pc:sldMkLst>
        <pc:spChg chg="mod">
          <ac:chgData name="" userId="" providerId="" clId="Web-{2B27EE67-97BB-4528-8D65-874D7CA9A2F0}" dt="2018-05-26T12:08:32.514" v="210" actId="20577"/>
          <ac:spMkLst>
            <pc:docMk/>
            <pc:sldMk cId="378083599" sldId="266"/>
            <ac:spMk id="3" creationId="{3D462F0D-4BDB-47ED-B7AE-E26B2BC91340}"/>
          </ac:spMkLst>
        </pc:spChg>
        <pc:spChg chg="add mod">
          <ac:chgData name="" userId="" providerId="" clId="Web-{2B27EE67-97BB-4528-8D65-874D7CA9A2F0}" dt="2018-05-26T12:07:11.732" v="193"/>
          <ac:spMkLst>
            <pc:docMk/>
            <pc:sldMk cId="378083599" sldId="266"/>
            <ac:spMk id="6" creationId="{5A589DCE-2275-4A0A-8C46-3115322004F1}"/>
          </ac:spMkLst>
        </pc:spChg>
      </pc:sldChg>
      <pc:sldChg chg="addSp delSp modSp">
        <pc:chgData name="" userId="" providerId="" clId="Web-{2B27EE67-97BB-4528-8D65-874D7CA9A2F0}" dt="2018-05-26T12:25:49.371" v="232"/>
        <pc:sldMkLst>
          <pc:docMk/>
          <pc:sldMk cId="3838274986" sldId="267"/>
        </pc:sldMkLst>
        <pc:spChg chg="add del">
          <ac:chgData name="" userId="" providerId="" clId="Web-{2B27EE67-97BB-4528-8D65-874D7CA9A2F0}" dt="2018-05-26T12:25:49.371" v="232"/>
          <ac:spMkLst>
            <pc:docMk/>
            <pc:sldMk cId="3838274986" sldId="267"/>
            <ac:spMk id="7" creationId="{0E96FE4E-1BE6-405D-B45B-A3A05752D4E1}"/>
          </ac:spMkLst>
        </pc:spChg>
        <pc:spChg chg="add mod">
          <ac:chgData name="" userId="" providerId="" clId="Web-{2B27EE67-97BB-4528-8D65-874D7CA9A2F0}" dt="2018-05-26T12:05:21.918" v="32" actId="20577"/>
          <ac:spMkLst>
            <pc:docMk/>
            <pc:sldMk cId="3838274986" sldId="267"/>
            <ac:spMk id="8" creationId="{7591980A-7305-4158-A8D0-37CE446AC21F}"/>
          </ac:spMkLst>
        </pc:spChg>
      </pc:sldChg>
      <pc:sldChg chg="delSp add replId">
        <pc:chgData name="" userId="" providerId="" clId="Web-{2B27EE67-97BB-4528-8D65-874D7CA9A2F0}" dt="2018-05-26T12:09:49.328" v="225"/>
        <pc:sldMkLst>
          <pc:docMk/>
          <pc:sldMk cId="2219342065" sldId="268"/>
        </pc:sldMkLst>
        <pc:spChg chg="del">
          <ac:chgData name="" userId="" providerId="" clId="Web-{2B27EE67-97BB-4528-8D65-874D7CA9A2F0}" dt="2018-05-26T12:09:49.328" v="225"/>
          <ac:spMkLst>
            <pc:docMk/>
            <pc:sldMk cId="2219342065" sldId="268"/>
            <ac:spMk id="7" creationId="{202110B4-E3C8-4B74-9962-D963BFD81488}"/>
          </ac:spMkLst>
        </pc:spChg>
      </pc:sldChg>
      <pc:sldChg chg="addSp delSp modSp add replId">
        <pc:chgData name="" userId="" providerId="" clId="Web-{2B27EE67-97BB-4528-8D65-874D7CA9A2F0}" dt="2018-05-26T12:21:55.900" v="231" actId="1076"/>
        <pc:sldMkLst>
          <pc:docMk/>
          <pc:sldMk cId="3281449210" sldId="269"/>
        </pc:sldMkLst>
        <pc:spChg chg="add del mod">
          <ac:chgData name="" userId="" providerId="" clId="Web-{2B27EE67-97BB-4528-8D65-874D7CA9A2F0}" dt="2018-05-26T12:21:51.134" v="228"/>
          <ac:spMkLst>
            <pc:docMk/>
            <pc:sldMk cId="3281449210" sldId="269"/>
            <ac:spMk id="3" creationId="{EA3517A7-40AA-4439-BE53-695E6DCAEB8C}"/>
          </ac:spMkLst>
        </pc:spChg>
        <pc:picChg chg="del">
          <ac:chgData name="" userId="" providerId="" clId="Web-{2B27EE67-97BB-4528-8D65-874D7CA9A2F0}" dt="2018-05-26T12:17:43.803" v="227"/>
          <ac:picMkLst>
            <pc:docMk/>
            <pc:sldMk cId="3281449210" sldId="269"/>
            <ac:picMk id="4" creationId="{41A72232-CBBD-4B2F-9BFA-224098B90160}"/>
          </ac:picMkLst>
        </pc:picChg>
        <pc:picChg chg="add mod ord">
          <ac:chgData name="" userId="" providerId="" clId="Web-{2B27EE67-97BB-4528-8D65-874D7CA9A2F0}" dt="2018-05-26T12:21:55.900" v="231" actId="1076"/>
          <ac:picMkLst>
            <pc:docMk/>
            <pc:sldMk cId="3281449210" sldId="269"/>
            <ac:picMk id="5" creationId="{78FC8265-24AF-4961-9A6A-1E8F47092D3E}"/>
          </ac:picMkLst>
        </pc:picChg>
      </pc:sldChg>
      <pc:sldChg chg="addSp delSp modSp add replId">
        <pc:chgData name="" userId="" providerId="" clId="Web-{2B27EE67-97BB-4528-8D65-874D7CA9A2F0}" dt="2018-05-26T12:30:02.843" v="432"/>
        <pc:sldMkLst>
          <pc:docMk/>
          <pc:sldMk cId="313425925" sldId="270"/>
        </pc:sldMkLst>
        <pc:spChg chg="add mod">
          <ac:chgData name="" userId="" providerId="" clId="Web-{2B27EE67-97BB-4528-8D65-874D7CA9A2F0}" dt="2018-05-26T12:29:42.187" v="412" actId="20577"/>
          <ac:spMkLst>
            <pc:docMk/>
            <pc:sldMk cId="313425925" sldId="270"/>
            <ac:spMk id="3" creationId="{48D6087A-F8C3-4D4C-9B8D-04D60BD37BA4}"/>
          </ac:spMkLst>
        </pc:spChg>
        <pc:spChg chg="add del">
          <ac:chgData name="" userId="" providerId="" clId="Web-{2B27EE67-97BB-4528-8D65-874D7CA9A2F0}" dt="2018-05-26T12:30:02.843" v="432"/>
          <ac:spMkLst>
            <pc:docMk/>
            <pc:sldMk cId="313425925" sldId="270"/>
            <ac:spMk id="5" creationId="{80A22D25-035F-47AE-A4E6-D81D730242D3}"/>
          </ac:spMkLst>
        </pc:spChg>
        <pc:spChg chg="add mod">
          <ac:chgData name="" userId="" providerId="" clId="Web-{2B27EE67-97BB-4528-8D65-874D7CA9A2F0}" dt="2018-05-26T12:28:56.077" v="317" actId="20577"/>
          <ac:spMkLst>
            <pc:docMk/>
            <pc:sldMk cId="313425925" sldId="270"/>
            <ac:spMk id="7" creationId="{19C86187-C96F-41B9-ADA9-FF30651B6B80}"/>
          </ac:spMkLst>
        </pc:spChg>
        <pc:picChg chg="del">
          <ac:chgData name="" userId="" providerId="" clId="Web-{2B27EE67-97BB-4528-8D65-874D7CA9A2F0}" dt="2018-05-26T12:28:27.827" v="270"/>
          <ac:picMkLst>
            <pc:docMk/>
            <pc:sldMk cId="313425925" sldId="270"/>
            <ac:picMk id="4" creationId="{41A72232-CBBD-4B2F-9BFA-224098B90160}"/>
          </ac:picMkLst>
        </pc:picChg>
      </pc:sldChg>
      <pc:sldChg chg="delSp modSp add replId">
        <pc:chgData name="" userId="" providerId="" clId="Web-{2B27EE67-97BB-4528-8D65-874D7CA9A2F0}" dt="2018-05-26T12:30:00.031" v="431"/>
        <pc:sldMkLst>
          <pc:docMk/>
          <pc:sldMk cId="3850768447" sldId="271"/>
        </pc:sldMkLst>
        <pc:spChg chg="mod">
          <ac:chgData name="" userId="" providerId="" clId="Web-{2B27EE67-97BB-4528-8D65-874D7CA9A2F0}" dt="2018-05-26T12:29:56.218" v="428" actId="20577"/>
          <ac:spMkLst>
            <pc:docMk/>
            <pc:sldMk cId="3850768447" sldId="271"/>
            <ac:spMk id="3" creationId="{48D6087A-F8C3-4D4C-9B8D-04D60BD37BA4}"/>
          </ac:spMkLst>
        </pc:spChg>
        <pc:spChg chg="del">
          <ac:chgData name="" userId="" providerId="" clId="Web-{2B27EE67-97BB-4528-8D65-874D7CA9A2F0}" dt="2018-05-26T12:30:00.031" v="431"/>
          <ac:spMkLst>
            <pc:docMk/>
            <pc:sldMk cId="3850768447" sldId="271"/>
            <ac:spMk id="5" creationId="{80A22D25-035F-47AE-A4E6-D81D730242D3}"/>
          </ac:spMkLst>
        </pc:spChg>
        <pc:spChg chg="mod">
          <ac:chgData name="" userId="" providerId="" clId="Web-{2B27EE67-97BB-4528-8D65-874D7CA9A2F0}" dt="2018-05-26T12:29:49.734" v="425" actId="20577"/>
          <ac:spMkLst>
            <pc:docMk/>
            <pc:sldMk cId="3850768447" sldId="271"/>
            <ac:spMk id="7" creationId="{19C86187-C96F-41B9-ADA9-FF30651B6B80}"/>
          </ac:spMkLst>
        </pc:spChg>
      </pc:sldChg>
    </pc:docChg>
  </pc:docChgLst>
  <pc:docChgLst>
    <pc:chgData clId="Web-{0A9CE3F3-D2D5-46F5-8DFA-487B9FE91F5B}"/>
    <pc:docChg chg="addSld delSld modSld sldOrd">
      <pc:chgData name="" userId="" providerId="" clId="Web-{0A9CE3F3-D2D5-46F5-8DFA-487B9FE91F5B}" dt="2018-05-26T12:04:06.558" v="746" actId="1076"/>
      <pc:docMkLst>
        <pc:docMk/>
      </pc:docMkLst>
      <pc:sldChg chg="modSp">
        <pc:chgData name="" userId="" providerId="" clId="Web-{0A9CE3F3-D2D5-46F5-8DFA-487B9FE91F5B}" dt="2018-05-26T11:39:29.680" v="8" actId="1076"/>
        <pc:sldMkLst>
          <pc:docMk/>
          <pc:sldMk cId="4224816997" sldId="256"/>
        </pc:sldMkLst>
        <pc:spChg chg="mod">
          <ac:chgData name="" userId="" providerId="" clId="Web-{0A9CE3F3-D2D5-46F5-8DFA-487B9FE91F5B}" dt="2018-05-26T11:39:17.726" v="2" actId="20577"/>
          <ac:spMkLst>
            <pc:docMk/>
            <pc:sldMk cId="4224816997" sldId="256"/>
            <ac:spMk id="2" creationId="{00000000-0000-0000-0000-000000000000}"/>
          </ac:spMkLst>
        </pc:spChg>
        <pc:spChg chg="mod">
          <ac:chgData name="" userId="" providerId="" clId="Web-{0A9CE3F3-D2D5-46F5-8DFA-487B9FE91F5B}" dt="2018-05-26T11:39:29.680" v="8" actId="1076"/>
          <ac:spMkLst>
            <pc:docMk/>
            <pc:sldMk cId="4224816997" sldId="256"/>
            <ac:spMk id="3" creationId="{00000000-0000-0000-0000-000000000000}"/>
          </ac:spMkLst>
        </pc:spChg>
      </pc:sldChg>
      <pc:sldChg chg="delSp modSp add replId">
        <pc:chgData name="" userId="" providerId="" clId="Web-{0A9CE3F3-D2D5-46F5-8DFA-487B9FE91F5B}" dt="2018-05-26T11:42:34.073" v="77" actId="20577"/>
        <pc:sldMkLst>
          <pc:docMk/>
          <pc:sldMk cId="2768525974" sldId="257"/>
        </pc:sldMkLst>
        <pc:spChg chg="mod">
          <ac:chgData name="" userId="" providerId="" clId="Web-{0A9CE3F3-D2D5-46F5-8DFA-487B9FE91F5B}" dt="2018-05-26T11:42:34.073" v="77" actId="20577"/>
          <ac:spMkLst>
            <pc:docMk/>
            <pc:sldMk cId="2768525974" sldId="257"/>
            <ac:spMk id="2" creationId="{00000000-0000-0000-0000-000000000000}"/>
          </ac:spMkLst>
        </pc:spChg>
        <pc:spChg chg="del mod">
          <ac:chgData name="" userId="" providerId="" clId="Web-{0A9CE3F3-D2D5-46F5-8DFA-487B9FE91F5B}" dt="2018-05-26T11:42:00.322" v="45"/>
          <ac:spMkLst>
            <pc:docMk/>
            <pc:sldMk cId="2768525974" sldId="257"/>
            <ac:spMk id="3" creationId="{00000000-0000-0000-0000-000000000000}"/>
          </ac:spMkLst>
        </pc:spChg>
      </pc:sldChg>
      <pc:sldChg chg="modSp">
        <pc:chgData name="" userId="" providerId="" clId="Web-{0A9CE3F3-D2D5-46F5-8DFA-487B9FE91F5B}" dt="2018-05-26T11:57:14.912" v="440" actId="20577"/>
        <pc:sldMkLst>
          <pc:docMk/>
          <pc:sldMk cId="1840488852" sldId="258"/>
        </pc:sldMkLst>
        <pc:spChg chg="mod">
          <ac:chgData name="" userId="" providerId="" clId="Web-{0A9CE3F3-D2D5-46F5-8DFA-487B9FE91F5B}" dt="2018-05-26T11:57:14.912" v="440" actId="20577"/>
          <ac:spMkLst>
            <pc:docMk/>
            <pc:sldMk cId="1840488852" sldId="258"/>
            <ac:spMk id="3" creationId="{167B895B-6D09-455E-BF80-14D1800E4D83}"/>
          </ac:spMkLst>
        </pc:spChg>
      </pc:sldChg>
      <pc:sldChg chg="modSp">
        <pc:chgData name="" userId="" providerId="" clId="Web-{0A9CE3F3-D2D5-46F5-8DFA-487B9FE91F5B}" dt="2018-05-26T11:47:17.451" v="198" actId="20577"/>
        <pc:sldMkLst>
          <pc:docMk/>
          <pc:sldMk cId="1547228591" sldId="259"/>
        </pc:sldMkLst>
        <pc:spChg chg="mod">
          <ac:chgData name="" userId="" providerId="" clId="Web-{0A9CE3F3-D2D5-46F5-8DFA-487B9FE91F5B}" dt="2018-05-26T11:47:17.451" v="198" actId="20577"/>
          <ac:spMkLst>
            <pc:docMk/>
            <pc:sldMk cId="1547228591" sldId="259"/>
            <ac:spMk id="2" creationId="{A14917E9-E53F-4023-B8D8-8D59F2820BE5}"/>
          </ac:spMkLst>
        </pc:spChg>
      </pc:sldChg>
      <pc:sldChg chg="modSp new">
        <pc:chgData name="" userId="" providerId="" clId="Web-{0A9CE3F3-D2D5-46F5-8DFA-487B9FE91F5B}" dt="2018-05-26T12:02:20.588" v="636" actId="20577"/>
        <pc:sldMkLst>
          <pc:docMk/>
          <pc:sldMk cId="3570967963" sldId="260"/>
        </pc:sldMkLst>
        <pc:spChg chg="mod">
          <ac:chgData name="" userId="" providerId="" clId="Web-{0A9CE3F3-D2D5-46F5-8DFA-487B9FE91F5B}" dt="2018-05-26T11:47:32.764" v="216" actId="20577"/>
          <ac:spMkLst>
            <pc:docMk/>
            <pc:sldMk cId="3570967963" sldId="260"/>
            <ac:spMk id="2" creationId="{3035BB7F-7BC4-4B99-A208-2EECAB51DE0C}"/>
          </ac:spMkLst>
        </pc:spChg>
        <pc:spChg chg="mod">
          <ac:chgData name="" userId="" providerId="" clId="Web-{0A9CE3F3-D2D5-46F5-8DFA-487B9FE91F5B}" dt="2018-05-26T12:02:20.588" v="636" actId="20577"/>
          <ac:spMkLst>
            <pc:docMk/>
            <pc:sldMk cId="3570967963" sldId="260"/>
            <ac:spMk id="3" creationId="{DC504B83-4B07-437A-9D63-D09D67C2E921}"/>
          </ac:spMkLst>
        </pc:spChg>
      </pc:sldChg>
      <pc:sldChg chg="modSp add replId">
        <pc:chgData name="" userId="" providerId="" clId="Web-{0A9CE3F3-D2D5-46F5-8DFA-487B9FE91F5B}" dt="2018-05-26T11:47:37.155" v="225" actId="20577"/>
        <pc:sldMkLst>
          <pc:docMk/>
          <pc:sldMk cId="2128795755" sldId="261"/>
        </pc:sldMkLst>
        <pc:spChg chg="mod">
          <ac:chgData name="" userId="" providerId="" clId="Web-{0A9CE3F3-D2D5-46F5-8DFA-487B9FE91F5B}" dt="2018-05-26T11:47:37.155" v="225" actId="20577"/>
          <ac:spMkLst>
            <pc:docMk/>
            <pc:sldMk cId="2128795755" sldId="261"/>
            <ac:spMk id="2" creationId="{3035BB7F-7BC4-4B99-A208-2EECAB51DE0C}"/>
          </ac:spMkLst>
        </pc:spChg>
      </pc:sldChg>
      <pc:sldChg chg="addSp delSp modSp add replId">
        <pc:chgData name="" userId="" providerId="" clId="Web-{0A9CE3F3-D2D5-46F5-8DFA-487B9FE91F5B}" dt="2018-05-26T11:57:09.037" v="436" actId="20577"/>
        <pc:sldMkLst>
          <pc:docMk/>
          <pc:sldMk cId="1552935995" sldId="262"/>
        </pc:sldMkLst>
        <pc:spChg chg="add del mod">
          <ac:chgData name="" userId="" providerId="" clId="Web-{0A9CE3F3-D2D5-46F5-8DFA-487B9FE91F5B}" dt="2018-05-26T11:57:09.037" v="436" actId="20577"/>
          <ac:spMkLst>
            <pc:docMk/>
            <pc:sldMk cId="1552935995" sldId="262"/>
            <ac:spMk id="2" creationId="{A14917E9-E53F-4023-B8D8-8D59F2820BE5}"/>
          </ac:spMkLst>
        </pc:spChg>
        <pc:spChg chg="del">
          <ac:chgData name="" userId="" providerId="" clId="Web-{0A9CE3F3-D2D5-46F5-8DFA-487B9FE91F5B}" dt="2018-05-26T11:49:03.046" v="231"/>
          <ac:spMkLst>
            <pc:docMk/>
            <pc:sldMk cId="1552935995" sldId="262"/>
            <ac:spMk id="3" creationId="{3ED67398-D553-4886-9185-D1DF3472ADB7}"/>
          </ac:spMkLst>
        </pc:spChg>
        <pc:spChg chg="add del mod">
          <ac:chgData name="" userId="" providerId="" clId="Web-{0A9CE3F3-D2D5-46F5-8DFA-487B9FE91F5B}" dt="2018-05-26T11:51:52.408" v="250"/>
          <ac:spMkLst>
            <pc:docMk/>
            <pc:sldMk cId="1552935995" sldId="262"/>
            <ac:spMk id="7" creationId="{5EA9F61F-BA1C-44E7-B29D-3417AA1D990F}"/>
          </ac:spMkLst>
        </pc:spChg>
        <pc:picChg chg="add del mod">
          <ac:chgData name="" userId="" providerId="" clId="Web-{0A9CE3F3-D2D5-46F5-8DFA-487B9FE91F5B}" dt="2018-05-26T11:52:00.392" v="257"/>
          <ac:picMkLst>
            <pc:docMk/>
            <pc:sldMk cId="1552935995" sldId="262"/>
            <ac:picMk id="4" creationId="{92B31CD0-4761-40DC-B92B-A122CF710142}"/>
          </ac:picMkLst>
        </pc:picChg>
      </pc:sldChg>
      <pc:sldChg chg="new del">
        <pc:chgData name="" userId="" providerId="" clId="Web-{0A9CE3F3-D2D5-46F5-8DFA-487B9FE91F5B}" dt="2018-05-26T11:47:42.311" v="229"/>
        <pc:sldMkLst>
          <pc:docMk/>
          <pc:sldMk cId="3815733336" sldId="262"/>
        </pc:sldMkLst>
      </pc:sldChg>
      <pc:sldChg chg="addSp delSp modSp add replId">
        <pc:chgData name="" userId="" providerId="" clId="Web-{0A9CE3F3-D2D5-46F5-8DFA-487B9FE91F5B}" dt="2018-05-26T11:52:36.830" v="266" actId="1076"/>
        <pc:sldMkLst>
          <pc:docMk/>
          <pc:sldMk cId="356635567" sldId="263"/>
        </pc:sldMkLst>
        <pc:spChg chg="del">
          <ac:chgData name="" userId="" providerId="" clId="Web-{0A9CE3F3-D2D5-46F5-8DFA-487B9FE91F5B}" dt="2018-05-26T11:52:13.658" v="259"/>
          <ac:spMkLst>
            <pc:docMk/>
            <pc:sldMk cId="356635567" sldId="263"/>
            <ac:spMk id="2" creationId="{A14917E9-E53F-4023-B8D8-8D59F2820BE5}"/>
          </ac:spMkLst>
        </pc:spChg>
        <pc:spChg chg="add del mod">
          <ac:chgData name="" userId="" providerId="" clId="Web-{0A9CE3F3-D2D5-46F5-8DFA-487B9FE91F5B}" dt="2018-05-26T11:52:28.518" v="261"/>
          <ac:spMkLst>
            <pc:docMk/>
            <pc:sldMk cId="356635567" sldId="263"/>
            <ac:spMk id="4" creationId="{E14882AB-E350-4BB8-975A-1937CFAE4E62}"/>
          </ac:spMkLst>
        </pc:spChg>
        <pc:picChg chg="add mod">
          <ac:chgData name="" userId="" providerId="" clId="Web-{0A9CE3F3-D2D5-46F5-8DFA-487B9FE91F5B}" dt="2018-05-26T11:52:36.830" v="266" actId="1076"/>
          <ac:picMkLst>
            <pc:docMk/>
            <pc:sldMk cId="356635567" sldId="263"/>
            <ac:picMk id="5" creationId="{5AAE3D7C-D01A-4346-8360-80CAAC477077}"/>
          </ac:picMkLst>
        </pc:picChg>
      </pc:sldChg>
      <pc:sldChg chg="add del replId">
        <pc:chgData name="" userId="" providerId="" clId="Web-{0A9CE3F3-D2D5-46F5-8DFA-487B9FE91F5B}" dt="2018-05-26T11:51:46.002" v="247"/>
        <pc:sldMkLst>
          <pc:docMk/>
          <pc:sldMk cId="1814045891" sldId="263"/>
        </pc:sldMkLst>
      </pc:sldChg>
      <pc:sldChg chg="addSp modSp add ord replId">
        <pc:chgData name="" userId="" providerId="" clId="Web-{0A9CE3F3-D2D5-46F5-8DFA-487B9FE91F5B}" dt="2018-05-26T11:56:38.271" v="431" actId="1076"/>
        <pc:sldMkLst>
          <pc:docMk/>
          <pc:sldMk cId="2279722765" sldId="264"/>
        </pc:sldMkLst>
        <pc:spChg chg="mod">
          <ac:chgData name="" userId="" providerId="" clId="Web-{0A9CE3F3-D2D5-46F5-8DFA-487B9FE91F5B}" dt="2018-05-26T11:54:00.206" v="295" actId="20577"/>
          <ac:spMkLst>
            <pc:docMk/>
            <pc:sldMk cId="2279722765" sldId="264"/>
            <ac:spMk id="2" creationId="{A14917E9-E53F-4023-B8D8-8D59F2820BE5}"/>
          </ac:spMkLst>
        </pc:spChg>
        <pc:spChg chg="add mod">
          <ac:chgData name="" userId="" providerId="" clId="Web-{0A9CE3F3-D2D5-46F5-8DFA-487B9FE91F5B}" dt="2018-05-26T11:56:38.271" v="431" actId="1076"/>
          <ac:spMkLst>
            <pc:docMk/>
            <pc:sldMk cId="2279722765" sldId="264"/>
            <ac:spMk id="3" creationId="{83E59ADC-2C76-42F8-B5D6-2254478095DA}"/>
          </ac:spMkLst>
        </pc:spChg>
      </pc:sldChg>
      <pc:sldChg chg="addSp delSp modSp add replId">
        <pc:chgData name="" userId="" providerId="" clId="Web-{0A9CE3F3-D2D5-46F5-8DFA-487B9FE91F5B}" dt="2018-05-26T12:02:38.885" v="640" actId="1076"/>
        <pc:sldMkLst>
          <pc:docMk/>
          <pc:sldMk cId="3576358463" sldId="265"/>
        </pc:sldMkLst>
        <pc:spChg chg="del mod">
          <ac:chgData name="" userId="" providerId="" clId="Web-{0A9CE3F3-D2D5-46F5-8DFA-487B9FE91F5B}" dt="2018-05-26T11:59:59.164" v="456"/>
          <ac:spMkLst>
            <pc:docMk/>
            <pc:sldMk cId="3576358463" sldId="265"/>
            <ac:spMk id="2" creationId="{3035BB7F-7BC4-4B99-A208-2EECAB51DE0C}"/>
          </ac:spMkLst>
        </pc:spChg>
        <pc:spChg chg="del">
          <ac:chgData name="" userId="" providerId="" clId="Web-{0A9CE3F3-D2D5-46F5-8DFA-487B9FE91F5B}" dt="2018-05-26T11:59:51.820" v="444"/>
          <ac:spMkLst>
            <pc:docMk/>
            <pc:sldMk cId="3576358463" sldId="265"/>
            <ac:spMk id="3" creationId="{DC504B83-4B07-437A-9D63-D09D67C2E921}"/>
          </ac:spMkLst>
        </pc:spChg>
        <pc:picChg chg="add mod ord">
          <ac:chgData name="" userId="" providerId="" clId="Web-{0A9CE3F3-D2D5-46F5-8DFA-487B9FE91F5B}" dt="2018-05-26T12:02:38.885" v="640" actId="1076"/>
          <ac:picMkLst>
            <pc:docMk/>
            <pc:sldMk cId="3576358463" sldId="265"/>
            <ac:picMk id="4" creationId="{28E42A89-1EBA-437E-AB30-F317525952E7}"/>
          </ac:picMkLst>
        </pc:picChg>
      </pc:sldChg>
      <pc:sldChg chg="addSp delSp modSp add replId">
        <pc:chgData name="" userId="" providerId="" clId="Web-{0A9CE3F3-D2D5-46F5-8DFA-487B9FE91F5B}" dt="2018-05-26T12:03:33.761" v="739" actId="20577"/>
        <pc:sldMkLst>
          <pc:docMk/>
          <pc:sldMk cId="378083599" sldId="266"/>
        </pc:sldMkLst>
        <pc:spChg chg="add mod">
          <ac:chgData name="" userId="" providerId="" clId="Web-{0A9CE3F3-D2D5-46F5-8DFA-487B9FE91F5B}" dt="2018-05-26T12:03:33.761" v="739" actId="20577"/>
          <ac:spMkLst>
            <pc:docMk/>
            <pc:sldMk cId="378083599" sldId="266"/>
            <ac:spMk id="3" creationId="{3D462F0D-4BDB-47ED-B7AE-E26B2BC91340}"/>
          </ac:spMkLst>
        </pc:spChg>
        <pc:picChg chg="del">
          <ac:chgData name="" userId="" providerId="" clId="Web-{0A9CE3F3-D2D5-46F5-8DFA-487B9FE91F5B}" dt="2018-05-26T12:03:02.026" v="642"/>
          <ac:picMkLst>
            <pc:docMk/>
            <pc:sldMk cId="378083599" sldId="266"/>
            <ac:picMk id="4" creationId="{28E42A89-1EBA-437E-AB30-F317525952E7}"/>
          </ac:picMkLst>
        </pc:picChg>
      </pc:sldChg>
      <pc:sldChg chg="addSp delSp modSp add replId">
        <pc:chgData name="" userId="" providerId="" clId="Web-{0A9CE3F3-D2D5-46F5-8DFA-487B9FE91F5B}" dt="2018-05-26T12:04:06.558" v="746" actId="1076"/>
        <pc:sldMkLst>
          <pc:docMk/>
          <pc:sldMk cId="3838274986" sldId="267"/>
        </pc:sldMkLst>
        <pc:spChg chg="del">
          <ac:chgData name="" userId="" providerId="" clId="Web-{0A9CE3F3-D2D5-46F5-8DFA-487B9FE91F5B}" dt="2018-05-26T12:03:38.995" v="742"/>
          <ac:spMkLst>
            <pc:docMk/>
            <pc:sldMk cId="3838274986" sldId="267"/>
            <ac:spMk id="3" creationId="{3D462F0D-4BDB-47ED-B7AE-E26B2BC91340}"/>
          </ac:spMkLst>
        </pc:spChg>
        <pc:spChg chg="add del mod">
          <ac:chgData name="" userId="" providerId="" clId="Web-{0A9CE3F3-D2D5-46F5-8DFA-487B9FE91F5B}" dt="2018-05-26T12:04:00.995" v="743"/>
          <ac:spMkLst>
            <pc:docMk/>
            <pc:sldMk cId="3838274986" sldId="267"/>
            <ac:spMk id="4" creationId="{7EB8B87E-AEE5-4640-B2E4-ABC7FB9E786A}"/>
          </ac:spMkLst>
        </pc:spChg>
        <pc:picChg chg="add mod ord">
          <ac:chgData name="" userId="" providerId="" clId="Web-{0A9CE3F3-D2D5-46F5-8DFA-487B9FE91F5B}" dt="2018-05-26T12:04:06.558" v="746" actId="1076"/>
          <ac:picMkLst>
            <pc:docMk/>
            <pc:sldMk cId="3838274986" sldId="267"/>
            <ac:picMk id="5" creationId="{13B06AED-C86A-458F-A6FD-035A3F9FEA54}"/>
          </ac:picMkLst>
        </pc:picChg>
      </pc:sldChg>
    </pc:docChg>
  </pc:docChgLst>
  <pc:docChgLst>
    <pc:chgData clId="Web-{ED0FB01A-E980-40EC-B5EE-07D13B4401A3}"/>
    <pc:docChg chg="addSld delSld modSld">
      <pc:chgData name="" userId="" providerId="" clId="Web-{ED0FB01A-E980-40EC-B5EE-07D13B4401A3}" dt="2018-05-26T12:12:12.783" v="103"/>
      <pc:docMkLst>
        <pc:docMk/>
      </pc:docMkLst>
      <pc:sldChg chg="add del">
        <pc:chgData name="" userId="" providerId="" clId="Web-{ED0FB01A-E980-40EC-B5EE-07D13B4401A3}" dt="2018-05-26T11:41:40.072" v="1"/>
        <pc:sldMkLst>
          <pc:docMk/>
          <pc:sldMk cId="2768525974" sldId="257"/>
        </pc:sldMkLst>
      </pc:sldChg>
      <pc:sldChg chg="modSp new">
        <pc:chgData name="" userId="" providerId="" clId="Web-{ED0FB01A-E980-40EC-B5EE-07D13B4401A3}" dt="2018-05-26T11:42:49.526" v="17" actId="20577"/>
        <pc:sldMkLst>
          <pc:docMk/>
          <pc:sldMk cId="1840488852" sldId="258"/>
        </pc:sldMkLst>
        <pc:spChg chg="mod">
          <ac:chgData name="" userId="" providerId="" clId="Web-{ED0FB01A-E980-40EC-B5EE-07D13B4401A3}" dt="2018-05-26T11:42:49.526" v="17" actId="20577"/>
          <ac:spMkLst>
            <pc:docMk/>
            <pc:sldMk cId="1840488852" sldId="258"/>
            <ac:spMk id="2" creationId="{276EB3AF-71C6-4C5C-8338-EA1352BB95FC}"/>
          </ac:spMkLst>
        </pc:spChg>
      </pc:sldChg>
      <pc:sldChg chg="new del">
        <pc:chgData name="" userId="" providerId="" clId="Web-{ED0FB01A-E980-40EC-B5EE-07D13B4401A3}" dt="2018-05-26T11:49:10.375" v="21"/>
        <pc:sldMkLst>
          <pc:docMk/>
          <pc:sldMk cId="1547228591" sldId="259"/>
        </pc:sldMkLst>
      </pc:sldChg>
      <pc:sldChg chg="modNotes">
        <pc:chgData name="" userId="" providerId="" clId="Web-{ED0FB01A-E980-40EC-B5EE-07D13B4401A3}" dt="2018-05-26T12:12:12.783" v="103"/>
        <pc:sldMkLst>
          <pc:docMk/>
          <pc:sldMk cId="356635567" sldId="263"/>
        </pc:sldMkLst>
      </pc:sldChg>
      <pc:sldChg chg="modSp new del">
        <pc:chgData name="" userId="" providerId="" clId="Web-{ED0FB01A-E980-40EC-B5EE-07D13B4401A3}" dt="2018-05-26T11:51:04.173" v="49"/>
        <pc:sldMkLst>
          <pc:docMk/>
          <pc:sldMk cId="1542267059" sldId="263"/>
        </pc:sldMkLst>
        <pc:spChg chg="mod">
          <ac:chgData name="" userId="" providerId="" clId="Web-{ED0FB01A-E980-40EC-B5EE-07D13B4401A3}" dt="2018-05-26T11:49:51.797" v="27" actId="20577"/>
          <ac:spMkLst>
            <pc:docMk/>
            <pc:sldMk cId="1542267059" sldId="263"/>
            <ac:spMk id="2" creationId="{548F8B1E-18A4-4862-A528-DC3BC5FF1C81}"/>
          </ac:spMkLst>
        </pc:spChg>
        <pc:spChg chg="mod">
          <ac:chgData name="" userId="" providerId="" clId="Web-{ED0FB01A-E980-40EC-B5EE-07D13B4401A3}" dt="2018-05-26T11:51:03.532" v="47" actId="20577"/>
          <ac:spMkLst>
            <pc:docMk/>
            <pc:sldMk cId="1542267059" sldId="263"/>
            <ac:spMk id="3" creationId="{43A75938-A8C1-428D-A86C-99B7F11576EB}"/>
          </ac:spMkLst>
        </pc:spChg>
      </pc:sldChg>
      <pc:sldChg chg="modSp">
        <pc:chgData name="" userId="" providerId="" clId="Web-{ED0FB01A-E980-40EC-B5EE-07D13B4401A3}" dt="2018-05-26T11:54:21.613" v="84" actId="20577"/>
        <pc:sldMkLst>
          <pc:docMk/>
          <pc:sldMk cId="2279722765" sldId="264"/>
        </pc:sldMkLst>
        <pc:spChg chg="mod">
          <ac:chgData name="" userId="" providerId="" clId="Web-{ED0FB01A-E980-40EC-B5EE-07D13B4401A3}" dt="2018-05-26T11:54:21.613" v="84" actId="20577"/>
          <ac:spMkLst>
            <pc:docMk/>
            <pc:sldMk cId="2279722765" sldId="264"/>
            <ac:spMk id="2" creationId="{A14917E9-E53F-4023-B8D8-8D59F2820B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4CFCE-EA48-4BBC-BFD9-F0E7577ABBFA}" type="datetimeFigureOut">
              <a:rPr lang="de-DE"/>
              <a:t>26.05.2018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5A54B-5F52-430B-8F85-DF5DDCDCF70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04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Überleitung</a:t>
            </a:r>
            <a:r>
              <a:rPr lang="en-US" dirty="0">
                <a:cs typeface="Calibri"/>
              </a:rPr>
              <a:t>: NPD auf der </a:t>
            </a:r>
            <a:r>
              <a:rPr lang="en-US" dirty="0" err="1">
                <a:cs typeface="Calibri"/>
              </a:rPr>
              <a:t>falschen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5A54B-5F52-430B-8F85-DF5DDCDCF70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9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6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2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52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65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3CCF-05AF-4DA5-9661-C89D4FECCDF2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7CCB-3EB3-48A7-9D87-A0275DF109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51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ariants-of-populism.netlif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Variants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Populism</a:t>
            </a:r>
          </a:p>
          <a:p>
            <a:endParaRPr lang="de-DE" dirty="0">
              <a:cs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038367"/>
            <a:ext cx="9144000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Populism</a:t>
            </a:r>
            <a:r>
              <a:rPr lang="de-DE" dirty="0"/>
              <a:t> in 22 European countries</a:t>
            </a:r>
          </a:p>
          <a:p>
            <a:r>
              <a:rPr lang="de-DE" dirty="0"/>
              <a:t>Marlon Schumacher, </a:t>
            </a:r>
            <a:r>
              <a:rPr lang="de-DE" dirty="0" err="1"/>
              <a:t>Quynh</a:t>
            </a:r>
            <a:r>
              <a:rPr lang="de-DE" dirty="0"/>
              <a:t> </a:t>
            </a:r>
            <a:r>
              <a:rPr lang="de-DE" dirty="0" err="1"/>
              <a:t>Nga</a:t>
            </a:r>
            <a:r>
              <a:rPr lang="de-DE" dirty="0"/>
              <a:t> Nguyen &amp; Fabio </a:t>
            </a:r>
            <a:r>
              <a:rPr lang="de-DE" dirty="0" err="1"/>
              <a:t>Votta</a:t>
            </a:r>
          </a:p>
          <a:p>
            <a:r>
              <a:rPr lang="de-DE" dirty="0"/>
              <a:t>2018/06/09 </a:t>
            </a:r>
            <a:br>
              <a:rPr lang="de-DE" dirty="0">
                <a:cs typeface="Calibri"/>
              </a:rPr>
            </a:br>
            <a:br>
              <a:rPr lang="de-DE" dirty="0">
                <a:cs typeface="Calibri"/>
              </a:rPr>
            </a:br>
            <a:r>
              <a:rPr lang="de-DE" dirty="0" err="1"/>
              <a:t>Slides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https://variants-of-populism.netlify.com/</a:t>
            </a:r>
            <a:r>
              <a:rPr lang="de-DE" dirty="0"/>
              <a:t> 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81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13B06AED-C86A-458F-A6FD-035A3F9F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" y="1257050"/>
            <a:ext cx="12175298" cy="40584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591980A-7305-4158-A8D0-37CE446AC21F}"/>
              </a:ext>
            </a:extLst>
          </p:cNvPr>
          <p:cNvSpPr txBox="1"/>
          <p:nvPr/>
        </p:nvSpPr>
        <p:spPr>
          <a:xfrm>
            <a:off x="2386210" y="5794331"/>
            <a:ext cx="407930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Wieviel </a:t>
            </a:r>
            <a:r>
              <a:rPr lang="de-DE" dirty="0">
                <a:cs typeface="Calibri"/>
              </a:rPr>
              <a:t>Prozent insgesamt jeweils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27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0013AE8-16B6-477C-B97B-F6CD4B39F461}"/>
              </a:ext>
            </a:extLst>
          </p:cNvPr>
          <p:cNvSpPr>
            <a:spLocks noGrp="1"/>
          </p:cNvSpPr>
          <p:nvPr/>
        </p:nvSpPr>
        <p:spPr>
          <a:xfrm>
            <a:off x="838200" y="1146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D14F64E-08C6-47F7-985F-F6882E40C344}"/>
              </a:ext>
            </a:extLst>
          </p:cNvPr>
          <p:cNvSpPr txBox="1"/>
          <p:nvPr/>
        </p:nvSpPr>
        <p:spPr>
          <a:xfrm>
            <a:off x="4724400" y="319518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ECONOMIC </a:t>
            </a:r>
            <a:r>
              <a:rPr lang="de-DE" dirty="0">
                <a:cs typeface="Calibri"/>
              </a:rPr>
              <a:t>BAYESIANS</a:t>
            </a:r>
          </a:p>
          <a:p>
            <a:pPr algn="ctr"/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79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41A72232-CBBD-4B2F-9BFA-224098B9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44" y="197242"/>
            <a:ext cx="10943039" cy="60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6087A-F8C3-4D4C-9B8D-04D60BD3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Operationalization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ok (</a:t>
            </a:r>
            <a:r>
              <a:rPr lang="de-DE" dirty="0" err="1">
                <a:cs typeface="Calibri"/>
              </a:rPr>
              <a:t>except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East.-</a:t>
            </a:r>
            <a:r>
              <a:rPr lang="de-DE" dirty="0" err="1">
                <a:cs typeface="Calibri"/>
              </a:rPr>
              <a:t>Europ</a:t>
            </a:r>
            <a:r>
              <a:rPr lang="de-DE" dirty="0">
                <a:cs typeface="Calibri"/>
              </a:rPr>
              <a:t>. </a:t>
            </a:r>
            <a:r>
              <a:rPr lang="de-DE" dirty="0" err="1">
                <a:cs typeface="Calibri"/>
              </a:rPr>
              <a:t>Communists</a:t>
            </a:r>
            <a:r>
              <a:rPr lang="de-DE" dirty="0">
                <a:cs typeface="Calibri"/>
              </a:rPr>
              <a:t>?)</a:t>
            </a:r>
          </a:p>
          <a:p>
            <a:r>
              <a:rPr lang="de-DE" dirty="0">
                <a:cs typeface="Calibri"/>
              </a:rPr>
              <a:t>Multilevel Model?</a:t>
            </a:r>
          </a:p>
          <a:p>
            <a:r>
              <a:rPr lang="de-DE" dirty="0">
                <a:cs typeface="Calibri"/>
              </a:rPr>
              <a:t>More </a:t>
            </a:r>
            <a:r>
              <a:rPr lang="de-DE" dirty="0" err="1">
                <a:cs typeface="Calibri"/>
              </a:rPr>
              <a:t>fun</a:t>
            </a:r>
            <a:r>
              <a:rPr lang="de-DE" dirty="0">
                <a:cs typeface="Calibri"/>
              </a:rPr>
              <a:t>?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9C86187-C96F-41B9-ADA9-FF30651B6B80}"/>
              </a:ext>
            </a:extLst>
          </p:cNvPr>
          <p:cNvSpPr>
            <a:spLocks noGrp="1"/>
          </p:cNvSpPr>
          <p:nvPr/>
        </p:nvSpPr>
        <p:spPr>
          <a:xfrm>
            <a:off x="838199" y="1146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cs typeface="Calibri Light"/>
              </a:rPr>
              <a:t>Conclusions</a:t>
            </a:r>
            <a:r>
              <a:rPr lang="de-DE" dirty="0">
                <a:cs typeface="Calibri Light"/>
              </a:rPr>
              <a:t> &amp;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1342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6087A-F8C3-4D4C-9B8D-04D60BD3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cs typeface="Calibri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9C86187-C96F-41B9-ADA9-FF30651B6B80}"/>
              </a:ext>
            </a:extLst>
          </p:cNvPr>
          <p:cNvSpPr>
            <a:spLocks noGrp="1"/>
          </p:cNvSpPr>
          <p:nvPr/>
        </p:nvSpPr>
        <p:spPr>
          <a:xfrm>
            <a:off x="838199" y="1146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cs typeface="Calibri Light"/>
              </a:rPr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76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78FC8265-24AF-4961-9A6A-1E8F47092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64" y="-1087"/>
            <a:ext cx="10339558" cy="68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97068" y="1727788"/>
            <a:ext cx="9144000" cy="2387600"/>
          </a:xfrm>
        </p:spPr>
        <p:txBody>
          <a:bodyPr>
            <a:normAutofit/>
          </a:bodyPr>
          <a:lstStyle/>
          <a:p>
            <a:r>
              <a:rPr lang="de-DE" sz="4000" dirty="0"/>
              <a:t>Goal:</a:t>
            </a:r>
            <a:endParaRPr lang="de-DE" sz="4000" dirty="0">
              <a:cs typeface="Calibri Light"/>
            </a:endParaRPr>
          </a:p>
          <a:p>
            <a:r>
              <a:rPr lang="de-DE" sz="4000" dirty="0" err="1">
                <a:cs typeface="Calibri Light"/>
              </a:rPr>
              <a:t>Populisum</a:t>
            </a:r>
            <a:r>
              <a:rPr lang="de-DE" sz="4000" dirty="0">
                <a:cs typeface="Calibri Light"/>
              </a:rPr>
              <a:t> gerät</a:t>
            </a:r>
          </a:p>
        </p:txBody>
      </p:sp>
    </p:spTree>
    <p:extLst>
      <p:ext uri="{BB962C8B-B14F-4D97-AF65-F5344CB8AC3E}">
        <p14:creationId xmlns:p14="http://schemas.microsoft.com/office/powerpoint/2010/main" val="276852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EB3AF-71C6-4C5C-8338-EA1352BB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Outline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B895B-6D09-455E-BF80-14D1800E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DE" dirty="0">
                <a:cs typeface="Calibri"/>
              </a:rPr>
              <a:t>1. </a:t>
            </a:r>
            <a:r>
              <a:rPr lang="de-DE" dirty="0" err="1">
                <a:cs typeface="Calibri"/>
              </a:rPr>
              <a:t>Challenges</a:t>
            </a:r>
            <a:r>
              <a:rPr lang="de-DE" dirty="0">
                <a:cs typeface="Calibri"/>
              </a:rPr>
              <a:t> &amp; </a:t>
            </a:r>
            <a:r>
              <a:rPr lang="de-DE" dirty="0" err="1">
                <a:cs typeface="Calibri"/>
              </a:rPr>
              <a:t>Shortcomings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2. Progressive and Traditionalist </a:t>
            </a:r>
            <a:r>
              <a:rPr lang="de-DE" dirty="0" err="1">
                <a:cs typeface="Calibri"/>
              </a:rPr>
              <a:t>Populists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3. Data &amp; Methods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4. </a:t>
            </a:r>
            <a:r>
              <a:rPr lang="de-DE" dirty="0" err="1">
                <a:cs typeface="Calibri"/>
              </a:rPr>
              <a:t>Results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5. </a:t>
            </a:r>
            <a:r>
              <a:rPr lang="de-DE" dirty="0" err="1">
                <a:cs typeface="Calibri"/>
              </a:rPr>
              <a:t>Conclusions</a:t>
            </a:r>
            <a:r>
              <a:rPr lang="de-DE" dirty="0">
                <a:cs typeface="Calibri"/>
              </a:rPr>
              <a:t> &amp; Future Research</a:t>
            </a: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4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917E9-E53F-4023-B8D8-8D59F28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cs typeface="Calibri Light"/>
              </a:rPr>
              <a:t>Challenges</a:t>
            </a:r>
            <a:r>
              <a:rPr lang="de-DE" dirty="0">
                <a:cs typeface="Calibri Light"/>
              </a:rPr>
              <a:t> &amp; </a:t>
            </a:r>
            <a:r>
              <a:rPr lang="de-DE" dirty="0" err="1">
                <a:cs typeface="Calibri Light"/>
              </a:rPr>
              <a:t>Shortcomings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15529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Ein Bild, das Screenshot, Text enthält.&#10;&#10;Mit hoher Zuverlässigkeit generierte Beschreibung">
            <a:extLst>
              <a:ext uri="{FF2B5EF4-FFF2-40B4-BE49-F238E27FC236}">
                <a16:creationId xmlns:a16="http://schemas.microsoft.com/office/drawing/2014/main" id="{5AAE3D7C-D01A-4346-8360-80CAAC47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04" y="42742"/>
            <a:ext cx="8254652" cy="67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917E9-E53F-4023-B8D8-8D59F28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cs typeface="Calibri Light"/>
              </a:rPr>
              <a:t>The </a:t>
            </a:r>
            <a:r>
              <a:rPr lang="de-DE" dirty="0" err="1">
                <a:cs typeface="Calibri Light"/>
              </a:rPr>
              <a:t>problem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with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definitions</a:t>
            </a:r>
            <a:r>
              <a:rPr lang="de-DE" dirty="0">
                <a:cs typeface="Calibri Light"/>
              </a:rPr>
              <a:t> ….</a:t>
            </a:r>
            <a:endParaRPr lang="de-DE" dirty="0" err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E59ADC-2C76-42F8-B5D6-2254478095DA}"/>
              </a:ext>
            </a:extLst>
          </p:cNvPr>
          <p:cNvSpPr txBox="1"/>
          <p:nvPr/>
        </p:nvSpPr>
        <p:spPr>
          <a:xfrm>
            <a:off x="4160728" y="2527125"/>
            <a:ext cx="389141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 err="1">
                <a:ea typeface="+mn-lt"/>
                <a:cs typeface="+mn-lt"/>
              </a:rPr>
              <a:t>Left</a:t>
            </a:r>
            <a:r>
              <a:rPr lang="de-DE" dirty="0">
                <a:ea typeface="+mn-lt"/>
                <a:cs typeface="+mn-lt"/>
              </a:rPr>
              <a:t>/Right?</a:t>
            </a:r>
            <a:br>
              <a:rPr lang="de-DE" dirty="0">
                <a:ea typeface="+mn-lt"/>
                <a:cs typeface="+mn-lt"/>
              </a:rPr>
            </a:br>
            <a:br>
              <a:rPr lang="de-DE" dirty="0">
                <a:ea typeface="+mn-lt"/>
                <a:cs typeface="+mn-lt"/>
              </a:rPr>
            </a:br>
            <a:r>
              <a:rPr lang="de-DE" dirty="0">
                <a:cs typeface="Calibri"/>
              </a:rPr>
              <a:t>Liberal/Illiberal?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cs typeface="Calibri"/>
            </a:endParaRPr>
          </a:p>
          <a:p>
            <a:pPr algn="ctr"/>
            <a:r>
              <a:rPr lang="de-DE" dirty="0" err="1">
                <a:cs typeface="Calibri"/>
              </a:rPr>
              <a:t>Inclusionary</a:t>
            </a:r>
            <a:r>
              <a:rPr lang="de-DE" dirty="0">
                <a:cs typeface="Calibri"/>
              </a:rPr>
              <a:t>/</a:t>
            </a:r>
            <a:r>
              <a:rPr lang="de-DE" dirty="0" err="1">
                <a:cs typeface="Calibri"/>
              </a:rPr>
              <a:t>Exclusionary</a:t>
            </a:r>
            <a:r>
              <a:rPr lang="de-DE" dirty="0">
                <a:cs typeface="Calibri"/>
              </a:rPr>
              <a:t>?</a:t>
            </a:r>
          </a:p>
          <a:p>
            <a:pPr algn="ctr"/>
            <a:endParaRPr lang="de-DE" dirty="0">
              <a:cs typeface="Calibri"/>
            </a:endParaRPr>
          </a:p>
          <a:p>
            <a:pPr algn="ctr"/>
            <a:r>
              <a:rPr lang="de-DE" dirty="0">
                <a:cs typeface="Calibri"/>
              </a:rPr>
              <a:t>Progressive and Traditionalist?</a:t>
            </a:r>
          </a:p>
        </p:txBody>
      </p:sp>
    </p:spTree>
    <p:extLst>
      <p:ext uri="{BB962C8B-B14F-4D97-AF65-F5344CB8AC3E}">
        <p14:creationId xmlns:p14="http://schemas.microsoft.com/office/powerpoint/2010/main" val="227972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5BB7F-7BC4-4B99-A208-2EECAB51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Our</a:t>
            </a:r>
            <a:r>
              <a:rPr lang="de-DE" dirty="0">
                <a:cs typeface="Calibri Light"/>
              </a:rPr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04B83-4B07-437A-9D63-D09D67C2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Minimalist Definition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Populism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 -&gt; Anti-Elite Sentiment etc.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-&gt; </a:t>
            </a:r>
            <a:r>
              <a:rPr lang="de-DE" dirty="0" err="1">
                <a:cs typeface="Calibri"/>
              </a:rPr>
              <a:t>Europskepticism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+ Progressive vs. Traditionalist </a:t>
            </a:r>
            <a:r>
              <a:rPr lang="de-DE" dirty="0" err="1">
                <a:cs typeface="Calibri"/>
              </a:rPr>
              <a:t>Populism</a:t>
            </a:r>
            <a:endParaRPr lang="de-DE" dirty="0" err="1"/>
          </a:p>
          <a:p>
            <a:pPr>
              <a:buNone/>
            </a:pPr>
            <a:r>
              <a:rPr lang="de-DE" dirty="0">
                <a:cs typeface="Calibri"/>
              </a:rPr>
              <a:t> -&gt; GAL-TAN etc.</a:t>
            </a:r>
          </a:p>
          <a:p>
            <a:pPr>
              <a:buNone/>
            </a:pPr>
            <a:endParaRPr lang="de-DE" dirty="0">
              <a:cs typeface="Calibri"/>
            </a:endParaRPr>
          </a:p>
          <a:p>
            <a:pPr>
              <a:buNone/>
            </a:pPr>
            <a:r>
              <a:rPr lang="de-DE" dirty="0">
                <a:cs typeface="Calibri"/>
              </a:rPr>
              <a:t>CHES Dataset</a:t>
            </a:r>
          </a:p>
          <a:p>
            <a:pPr>
              <a:buNone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9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28E42A89-1EBA-437E-AB30-F3175259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702" y="-1085"/>
            <a:ext cx="6741720" cy="67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5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62F0D-4BDB-47ED-B7AE-E26B2BC9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Merging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ESS (5-8)</a:t>
            </a:r>
          </a:p>
          <a:p>
            <a:r>
              <a:rPr lang="de-DE" dirty="0">
                <a:cs typeface="Calibri"/>
              </a:rPr>
              <a:t>Total 60.000 </a:t>
            </a:r>
            <a:r>
              <a:rPr lang="de-DE" dirty="0" err="1">
                <a:cs typeface="Calibri"/>
              </a:rPr>
              <a:t>idiots</a:t>
            </a:r>
            <a:r>
              <a:rPr lang="de-DE" dirty="0">
                <a:cs typeface="Calibri"/>
              </a:rPr>
              <a:t> in 22 countries</a:t>
            </a:r>
          </a:p>
          <a:p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Multinomial</a:t>
            </a:r>
            <a:r>
              <a:rPr lang="de-DE" dirty="0">
                <a:cs typeface="Calibri"/>
              </a:rPr>
              <a:t> Regression</a:t>
            </a:r>
          </a:p>
          <a:p>
            <a:r>
              <a:rPr lang="de-DE" dirty="0">
                <a:cs typeface="Calibri"/>
              </a:rPr>
              <a:t>Independent Variables: </a:t>
            </a:r>
            <a:br>
              <a:rPr lang="de-DE" dirty="0">
                <a:ea typeface="+mn-lt"/>
                <a:cs typeface="+mn-lt"/>
              </a:rPr>
            </a:br>
            <a:r>
              <a:rPr lang="de-DE" dirty="0" err="1">
                <a:cs typeface="Calibri"/>
              </a:rPr>
              <a:t>Socio</a:t>
            </a:r>
            <a:r>
              <a:rPr lang="de-DE" dirty="0">
                <a:cs typeface="Calibri"/>
              </a:rPr>
              <a:t>-Economics</a:t>
            </a:r>
          </a:p>
          <a:p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Validation </a:t>
            </a:r>
            <a:r>
              <a:rPr lang="de-DE" dirty="0" err="1">
                <a:cs typeface="Calibri"/>
              </a:rPr>
              <a:t>thingies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Economic</a:t>
            </a:r>
            <a:r>
              <a:rPr lang="de-DE" dirty="0">
                <a:cs typeface="Calibri"/>
              </a:rPr>
              <a:t> and Cultural </a:t>
            </a:r>
            <a:r>
              <a:rPr lang="de-DE" dirty="0" err="1">
                <a:cs typeface="Calibri"/>
              </a:rPr>
              <a:t>dimensions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A589DCE-2275-4A0A-8C46-31153220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de-DE" dirty="0" err="1">
                <a:cs typeface="Calibri Light"/>
              </a:rPr>
              <a:t>Our</a:t>
            </a:r>
            <a:r>
              <a:rPr lang="de-DE" dirty="0">
                <a:cs typeface="Calibri Light"/>
              </a:rPr>
              <a:t> Approach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8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</vt:lpstr>
      <vt:lpstr>Variants of Populism </vt:lpstr>
      <vt:lpstr>Goal: Populisum gerät</vt:lpstr>
      <vt:lpstr>Outline</vt:lpstr>
      <vt:lpstr>Challenges &amp; Shortcomings</vt:lpstr>
      <vt:lpstr>PowerPoint-Präsentation</vt:lpstr>
      <vt:lpstr>The problem with definitions ….</vt:lpstr>
      <vt:lpstr>Our Approach</vt:lpstr>
      <vt:lpstr>PowerPoint-Präsentation</vt:lpstr>
      <vt:lpstr>Our Approach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Quynh Nga Nguyen</dc:creator>
  <cp:lastModifiedBy>Quynh Nga Nguyen</cp:lastModifiedBy>
  <cp:revision>111</cp:revision>
  <dcterms:created xsi:type="dcterms:W3CDTF">2018-05-26T11:28:40Z</dcterms:created>
  <dcterms:modified xsi:type="dcterms:W3CDTF">2018-05-26T12:37:39Z</dcterms:modified>
</cp:coreProperties>
</file>