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06C6-EE9F-4D84-96F1-BA93DB510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A0C0C-6286-4F82-98EE-97D6637C3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C95C-B129-4784-9724-838BC148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8048-A000-401D-8239-01599FCBB96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BEF8-E627-412D-8123-670F14A8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8F911-F853-4B0F-BE54-DE618FE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A56C-CFA7-4222-AB06-B3E36556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3E53-A265-4888-BD50-362B53BE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F9C59-A44D-45F0-B9F1-FECC66B7D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385F-38F8-4452-A9AF-1E34D639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8048-A000-401D-8239-01599FCBB96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FF61A-0736-4208-9D6E-F23D414B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3D1F-CC08-4B17-A05F-8659D730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A56C-CFA7-4222-AB06-B3E36556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5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C6F21-A212-4E38-B362-8D450B8BE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C7783-2D23-4021-B031-359B9026B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50D8-FD7B-41EB-B92A-8275E746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8048-A000-401D-8239-01599FCBB96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3588-A8F0-49D2-B749-DA3754D9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F94F-DE84-4CF8-8F1F-9418A9C1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A56C-CFA7-4222-AB06-B3E36556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2541-7590-4751-929D-8F852D45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CD4D-422C-4B89-8552-09546DF8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88FB-CC2B-44EC-B58F-AC51ADEB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8048-A000-401D-8239-01599FCBB96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E4B7-A072-41C9-8509-2C0E285E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FBBC-E2C0-49F5-8637-B4A38DF1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A56C-CFA7-4222-AB06-B3E36556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E617-DC25-46B8-ACD4-503C16A6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F78D-B29A-4820-A316-0C06F5BF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BFDA-8EEB-469E-92F3-3F9132BD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8048-A000-401D-8239-01599FCBB96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D555D-4EF8-4721-A1D3-188020B8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B709-7764-4621-B869-B1425B00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A56C-CFA7-4222-AB06-B3E36556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3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6E93-F751-4D02-A9C1-77FA549C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AEB9-D16E-4322-AEB0-9149F3C13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326C1-89FD-4716-AF6E-E872D189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0157-8534-45A3-87FD-21F82D9E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8048-A000-401D-8239-01599FCBB96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26616-BD44-4B87-8994-A24329C8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7AD23-4881-4859-B573-6E2BB57E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A56C-CFA7-4222-AB06-B3E36556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A9CD-F43B-4488-A406-5E2D4F1A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24D4C-949F-49E2-A46C-7996A590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1974B-183D-43E0-983E-34130F313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FE55F-57B5-4B36-B588-44866104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8E433-38C9-4D17-97B9-33EF8C5C2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11370-8E6C-4B4F-98FF-2BEA0B62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8048-A000-401D-8239-01599FCBB96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7FAF6-876C-40BB-A0FA-858ED994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02FCF-62C5-4C0B-A649-F4D97C4F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A56C-CFA7-4222-AB06-B3E36556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88EE-89A4-4AB8-B057-288C49EF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8A053-3460-4305-803F-0B596183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8048-A000-401D-8239-01599FCBB96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30CAF-AC54-41F5-9A31-F9C89183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47A13-26E1-4EE2-83B5-37B31D73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A56C-CFA7-4222-AB06-B3E36556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0EFFF-5737-4C31-A789-0AAD83D2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8048-A000-401D-8239-01599FCBB96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E955C-604B-4DAB-9F17-FE1A5894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D9C25-8E9A-40B3-8530-134CCC99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A56C-CFA7-4222-AB06-B3E36556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95C7-1CAE-4840-8B2B-967B8974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684F-0949-42B5-BD8B-E68DB4E8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04288-465D-4388-B357-226F3AD6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C001-0227-412F-A803-1C10B967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8048-A000-401D-8239-01599FCBB96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B7B7A-D69B-4483-8F72-4486C1C0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3FCA-0A41-4620-8310-9AC30B2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A56C-CFA7-4222-AB06-B3E36556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923D-8F84-4AC0-ACA2-D4FF281D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CE00B-F9AF-431B-8E9B-5AB452C16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F7E0E-39F7-454E-95A6-ABEC5FF1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A5674-8F95-4811-A04B-F9A425D2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8048-A000-401D-8239-01599FCBB96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F6F75-C9F1-487A-AFF6-237991BB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2FB62-6BC6-4ABA-A1E3-522BF1AF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A56C-CFA7-4222-AB06-B3E36556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1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0EF36-09D0-469D-AD1A-22B4ECA7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A1FC0-8100-4C68-9EA8-B163A2A40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D504-F620-4EF9-9603-870014054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8048-A000-401D-8239-01599FCBB96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2A74-3568-477F-AF15-A85017CF3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6803-8317-400E-972D-2CB75DF4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A56C-CFA7-4222-AB06-B3E36556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84441-90BA-4399-AE3B-DB0A2976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" y="0"/>
            <a:ext cx="12101847" cy="67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7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Fawad</dc:creator>
  <cp:lastModifiedBy>Muhammad Fawad</cp:lastModifiedBy>
  <cp:revision>1</cp:revision>
  <dcterms:created xsi:type="dcterms:W3CDTF">2024-05-22T15:04:47Z</dcterms:created>
  <dcterms:modified xsi:type="dcterms:W3CDTF">2024-05-22T15:04:54Z</dcterms:modified>
</cp:coreProperties>
</file>