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678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4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3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BF0A9-F8D1-4D3C-BE6C-9D8A0214118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A709-5ECE-4E0E-9592-A1FEB062C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38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19EF03-BDA1-493F-9DE1-D481EDC8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4" y="1228299"/>
            <a:ext cx="11737075" cy="5472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8E0AC-A822-4F2E-8C00-FAC7B483D353}"/>
              </a:ext>
            </a:extLst>
          </p:cNvPr>
          <p:cNvSpPr txBox="1"/>
          <p:nvPr/>
        </p:nvSpPr>
        <p:spPr>
          <a:xfrm>
            <a:off x="1542197" y="395785"/>
            <a:ext cx="757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Entity Relationship Model of College Database</a:t>
            </a:r>
          </a:p>
        </p:txBody>
      </p:sp>
    </p:spTree>
    <p:extLst>
      <p:ext uri="{BB962C8B-B14F-4D97-AF65-F5344CB8AC3E}">
        <p14:creationId xmlns:p14="http://schemas.microsoft.com/office/powerpoint/2010/main" val="359094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BAC3-1D58-4B8B-BAAB-B228AFB9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55" y="218463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 1; Write a query against the professors table that can output the following in the result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" </a:t>
            </a:r>
            <a:r>
              <a:rPr lang="en-US" sz="1800" dirty="0" err="1">
                <a:latin typeface="Consolas" panose="020B0609020204030204" pitchFamily="49" charset="0"/>
              </a:rPr>
              <a:t>chong</a:t>
            </a:r>
            <a:r>
              <a:rPr lang="en-US" sz="1800" dirty="0">
                <a:latin typeface="Consolas" panose="020B0609020204030204" pitchFamily="49" charset="0"/>
              </a:rPr>
              <a:t> works in the science department”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66665-18C3-45D4-8C20-46173B310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6" y="2323945"/>
            <a:ext cx="3667637" cy="3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0904F-C8A8-4D62-8514-1EB0EBD3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69" y="3759358"/>
            <a:ext cx="4565279" cy="24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27D-02F3-4C32-9CB9-91D8A960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84" y="245758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Write a query that returns ALL of the students as well as any courses they may or may not be taking;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46589-AE9F-42D6-9269-402BB661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34" y="2108691"/>
            <a:ext cx="8335538" cy="1629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4334A-4B33-4380-B4F6-1D3F108D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15" y="3903335"/>
            <a:ext cx="331516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BFBEAB-AD96-4AAD-BC60-907C5BB23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4" y="1496266"/>
            <a:ext cx="7478169" cy="23625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CC2C8-CE57-409F-B0CB-24E06095098E}"/>
              </a:ext>
            </a:extLst>
          </p:cNvPr>
          <p:cNvSpPr txBox="1"/>
          <p:nvPr/>
        </p:nvSpPr>
        <p:spPr>
          <a:xfrm>
            <a:off x="685800" y="284547"/>
            <a:ext cx="7775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Q 2; Write a SQL query against the professors table that would return the following result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"it is false that professor </a:t>
            </a:r>
            <a:r>
              <a:rPr lang="en-US" sz="1800" dirty="0" err="1">
                <a:latin typeface="Consolas" panose="020B0609020204030204" pitchFamily="49" charset="0"/>
              </a:rPr>
              <a:t>chong</a:t>
            </a:r>
            <a:r>
              <a:rPr lang="en-US" sz="1800" dirty="0">
                <a:latin typeface="Consolas" panose="020B0609020204030204" pitchFamily="49" charset="0"/>
              </a:rPr>
              <a:t> is "highly paid"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6C364D-6CB8-4F7B-AD32-ABE099B8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81" y="3937162"/>
            <a:ext cx="4661857" cy="28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BD06-5211-48E0-9410-A255DA8A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46" y="191167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Write a query that finds those students who do not take CS180  course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2E4D7D-709C-4630-8FC0-4A7836357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4136" y="3766782"/>
            <a:ext cx="3512252" cy="24046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92B8D-1023-4D4B-B1AE-CA26FEFD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6" y="2091734"/>
            <a:ext cx="510611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16CE-C662-4BAB-B366-F757B180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12" y="204815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Write a query to find the students who take CS110 or CS107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but not take both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94061-161B-4451-98F9-A403687C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1746914"/>
            <a:ext cx="6305266" cy="3831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B93422-2CDF-436B-97BC-44354091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614" y="3662698"/>
            <a:ext cx="4608222" cy="26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E59-F803-4D6C-B5CA-E62E9F78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1292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Using subqueries only, write a SQL statement that returns the names of those students that are taking the courses PHYSICS and US HISTORY.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D19A0-149B-452F-AC6F-35C153097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878" y="1634320"/>
            <a:ext cx="4532012" cy="35381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D82DC-D934-47C2-8C23-33DCFFFD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2" y="3125337"/>
            <a:ext cx="3223238" cy="22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3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6570-8511-4A84-920A-FF44B379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95" y="313996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The name of the student that takes the highest number of courses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A34A3-944F-4E68-97FB-B04FD635D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796" y="2418069"/>
            <a:ext cx="5315692" cy="32484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BCFD9-A3A3-416B-ABED-38A6192C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23" y="3835299"/>
            <a:ext cx="240063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3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261D-E176-4234-A51D-0318253E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87" y="122929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Write a query that shows the student's name the courses the student is taking   and the professors that teach that course.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1F289-C6D7-4D35-B4D0-6AFC2B587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75" y="1612578"/>
            <a:ext cx="3812273" cy="3928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53FD9-2137-4A30-B7CE-862AA954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827" y="1415957"/>
            <a:ext cx="4126173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8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99E3-BB1B-4867-A957-E551BF0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618" y="334371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Second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62D81-A701-4AB6-9C44-81C3A6D8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24" y="2187340"/>
            <a:ext cx="6150176" cy="39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E94A5-EADE-4F69-B25B-DF08A26C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827" y="1415957"/>
            <a:ext cx="4126173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35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BE21-D232-43E1-825B-4F23D0FC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45" y="177519"/>
            <a:ext cx="8610600" cy="1293028"/>
          </a:xfrm>
        </p:spPr>
        <p:txBody>
          <a:bodyPr/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Q; Write a query that finds those students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who take at most 2 courses. Your query should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exclude students that don't take any courses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as well as those that take more than 2 courses.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7D363-659B-4C3A-9D55-C9AE0FE4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94" y="2018732"/>
            <a:ext cx="4877481" cy="303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37C7C-3491-4D86-A9DE-4837CD6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82" y="3429000"/>
            <a:ext cx="307700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9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EE0E-E820-441D-AEAE-C616A4BE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College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1152-27A7-40DC-9BE1-36547B41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five Tables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 enrollment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Professors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Teach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8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EE64-F73B-4C67-9009-288C9F6F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6827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n-US" sz="3200" b="0" i="0">
                <a:effectLst/>
                <a:latin typeface="Udemy Sans"/>
              </a:rPr>
              <a:t>Write a query to find students who are older than at most two other students.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A9C0B-8394-4C16-8BF5-FE8FB526E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99" y="1965278"/>
            <a:ext cx="3829584" cy="2093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6158F-C02A-47EA-B44C-C1F131B8E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664" y="3429000"/>
            <a:ext cx="3153215" cy="19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0A6A-A929-4BA2-A6FA-E485C4E3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83" y="163871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effectLst/>
                <a:latin typeface="Udemy Sans"/>
              </a:rPr>
              <a:t>Write a query to find students who take CS110 or CS107 but not both.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6B1B5-4DF9-4F66-AB28-EC7E0584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5" y="1566082"/>
            <a:ext cx="5335032" cy="476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F725B-B21C-4FDC-9CF8-25195B8B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74" y="2695373"/>
            <a:ext cx="293410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F6CA-CF48-4682-8F95-AB32A375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F14-8FBF-483C-8207-BF0CFF10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E48-045D-486C-968F-08CC2B12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15" y="330389"/>
            <a:ext cx="5708175" cy="7750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Consolas" panose="020B0609020204030204" pitchFamily="49" charset="0"/>
              </a:rPr>
              <a:t>Simple Questions</a:t>
            </a:r>
            <a:br>
              <a:rPr lang="en-US" sz="4800" dirty="0">
                <a:latin typeface="Consolas" panose="020B0609020204030204" pitchFamily="49" charset="0"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3BFE-7BB4-4568-A9E6-218885F7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753"/>
            <a:ext cx="11456844" cy="5773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Q 1; Write a query to display the names of those students that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are between ages of 18 and 20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Q 2; Write a query to display all of those students that contain the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letters "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ch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"  in their name or their name ends with letters "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nd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".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 Q 3; Write a query to display the name of those students that have the letters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"ae" or "</a:t>
            </a:r>
            <a:r>
              <a:rPr lang="en-US" sz="1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ph</a:t>
            </a:r>
            <a:r>
              <a:rPr lang="en-US" sz="1800" b="1" dirty="0">
                <a:solidFill>
                  <a:srgbClr val="FFFF00"/>
                </a:solidFill>
                <a:latin typeface="Consolas" panose="020B0609020204030204" pitchFamily="49" charset="0"/>
              </a:rPr>
              <a:t>" in their name and are NOT 19 years old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Q 4; Write a query that lists the names of students sorted by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their age from largest to smallest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Q 5; Write a query that displays the names and ages of the top 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oldest students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Q6; Write a query that returns students base on the following criteria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The student must not be older than age 20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if their student no is either 3 and 5 or their student no is 7.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your query should also return students older than age 20 but in that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case they must have a student no that is at least 4.</a:t>
            </a:r>
            <a:endParaRPr lang="en-US" sz="1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7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3544-8934-4BF8-A7A5-E89F6529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8146"/>
            <a:ext cx="8610600" cy="1293028"/>
          </a:xfrm>
        </p:spPr>
        <p:txBody>
          <a:bodyPr>
            <a:noAutofit/>
          </a:bodyPr>
          <a:lstStyle/>
          <a:p>
            <a:pPr marL="0" indent="0" algn="l"/>
            <a:r>
              <a:rPr lang="en-US" sz="3200" dirty="0">
                <a:latin typeface="Consolas" panose="020B0609020204030204" pitchFamily="49" charset="0"/>
              </a:rPr>
              <a:t>Q 1; Write a query to display the names of those students that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are between ages of 18 and 20</a:t>
            </a:r>
            <a:br>
              <a:rPr lang="en-US" sz="3200" dirty="0">
                <a:latin typeface="Consolas" panose="020B0609020204030204" pitchFamily="49" charset="0"/>
              </a:rPr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4C1B8-95BA-4117-AEA0-FA6206CC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3860682"/>
            <a:ext cx="3872754" cy="173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0442D-6F7A-41EF-8381-3AA3B8C8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674" y="4187469"/>
            <a:ext cx="3509684" cy="23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F8AF-E03C-4EFB-8267-B5B94564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86" y="668839"/>
            <a:ext cx="8610600" cy="1293028"/>
          </a:xfrm>
        </p:spPr>
        <p:txBody>
          <a:bodyPr>
            <a:noAutofit/>
          </a:bodyPr>
          <a:lstStyle/>
          <a:p>
            <a:pPr marL="0" indent="0" algn="l"/>
            <a:r>
              <a:rPr lang="en-US" sz="2400" dirty="0">
                <a:latin typeface="Consolas" panose="020B0609020204030204" pitchFamily="49" charset="0"/>
              </a:rPr>
              <a:t>Q 2; Write a query to display all of those students that contain the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letters "</a:t>
            </a:r>
            <a:r>
              <a:rPr lang="en-US" sz="2400" dirty="0" err="1">
                <a:latin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</a:rPr>
              <a:t>"  in their name or their name ends with letters "</a:t>
            </a:r>
            <a:r>
              <a:rPr lang="en-US" sz="2400" dirty="0" err="1">
                <a:latin typeface="Consolas" panose="020B0609020204030204" pitchFamily="49" charset="0"/>
              </a:rPr>
              <a:t>nd</a:t>
            </a:r>
            <a:r>
              <a:rPr lang="en-US" sz="2400" dirty="0">
                <a:latin typeface="Consolas" panose="020B0609020204030204" pitchFamily="49" charset="0"/>
              </a:rPr>
              <a:t>".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78A05-FA3C-4215-AC50-F4051254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6" y="2514599"/>
            <a:ext cx="5548597" cy="310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2E15B-FF3E-41C2-873F-14B5C58C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89" y="4343401"/>
            <a:ext cx="4171294" cy="22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9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8A37-2355-40CE-9C11-E357375A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85" y="55529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nsolas" panose="020B0609020204030204" pitchFamily="49" charset="0"/>
              </a:rPr>
              <a:t>Q 4; Write a query that lists the names of students sorted by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their age from largest to smallest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861FA-EBBF-4725-A232-5CD82AFD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72" y="2830495"/>
            <a:ext cx="2777840" cy="170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0CD76-31DC-4103-AC61-56D7A24B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9" y="2306473"/>
            <a:ext cx="4432954" cy="34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7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8171-DD06-4E70-9076-303E68C1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4" y="30034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 5; Write a query that displays the names and ages of the top 4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oldest students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4727F-AFFF-453E-B4D2-9B7B5F8A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43" y="1339698"/>
            <a:ext cx="3556730" cy="261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D5B4D-696F-4C7D-8DA9-1123CFB0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853" y="3248167"/>
            <a:ext cx="3556731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8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7A38-9F6A-4CA9-9329-92919CF6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701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Q6; Write a query that returns students base on the following criteria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The student must not be older than age 20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if their student no is either 3 and 5 or their student no is 7.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your query should also return students older than age 20 but in that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case they must have a student no that is at least 4.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FAB1A-5686-4F19-8B26-D1FD4E92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804146"/>
            <a:ext cx="3940523" cy="3109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EB0D5-D921-47A8-BBB5-5C42827E5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82" y="3083285"/>
            <a:ext cx="4062268" cy="25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DA60-A349-495B-9900-8A77B063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11" y="668838"/>
            <a:ext cx="4678908" cy="9283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- Moderate level Questions;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F63B-CEEF-43E3-84B6-E9BA4848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11" y="1952069"/>
            <a:ext cx="10820400" cy="453061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Udemy Sans"/>
              </a:rPr>
              <a:t> Write a query that finds students who do not take CS180.</a:t>
            </a:r>
          </a:p>
          <a:p>
            <a:pPr marL="0" indent="0" algn="l">
              <a:buNone/>
            </a:pPr>
            <a:br>
              <a:rPr lang="en-US" sz="1800" b="0" i="0" dirty="0">
                <a:effectLst/>
                <a:latin typeface="Udemy Sans"/>
              </a:rPr>
            </a:br>
            <a:endParaRPr lang="en-US" sz="1800" b="0" i="0" dirty="0">
              <a:effectLst/>
              <a:latin typeface="Udemy Sans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Udemy Sans"/>
              </a:rPr>
              <a:t>2.  Write a query to find students who take CS110 or CS107 but not both.</a:t>
            </a:r>
          </a:p>
          <a:p>
            <a:pPr marL="0" indent="0" algn="l">
              <a:buNone/>
            </a:pPr>
            <a:br>
              <a:rPr lang="en-US" sz="1800" b="0" i="0" dirty="0">
                <a:effectLst/>
                <a:latin typeface="Udemy Sans"/>
              </a:rPr>
            </a:br>
            <a:endParaRPr lang="en-US" sz="1800" b="0" i="0" dirty="0">
              <a:effectLst/>
              <a:latin typeface="Udemy Sans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Udemy Sans"/>
              </a:rPr>
              <a:t>3. Write a query to find students who take CS220 and no other courses.</a:t>
            </a:r>
          </a:p>
          <a:p>
            <a:pPr marL="0" indent="0" algn="l">
              <a:buNone/>
            </a:pPr>
            <a:br>
              <a:rPr lang="en-US" sz="1800" b="0" i="0" dirty="0">
                <a:effectLst/>
                <a:latin typeface="Udemy Sans"/>
              </a:rPr>
            </a:br>
            <a:endParaRPr lang="en-US" sz="1800" b="0" i="0" dirty="0">
              <a:effectLst/>
              <a:latin typeface="Udemy Sans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Udemy Sans"/>
              </a:rPr>
              <a:t>4. Write a query that finds those students who take at most 2 courses. Your query should exclude students that don't take any courses as well as those that take more than 2 course.</a:t>
            </a:r>
          </a:p>
          <a:p>
            <a:pPr marL="0" indent="0" algn="l">
              <a:buNone/>
            </a:pPr>
            <a:br>
              <a:rPr lang="en-US" sz="1800" b="0" i="0" dirty="0">
                <a:effectLst/>
                <a:latin typeface="Udemy Sans"/>
              </a:rPr>
            </a:br>
            <a:endParaRPr lang="en-US" sz="1800" b="0" i="0" dirty="0">
              <a:effectLst/>
              <a:latin typeface="Udemy Sans"/>
            </a:endParaRP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Udemy Sans"/>
              </a:rPr>
              <a:t>5.  Write a query to find students who are older than at most two other students.</a:t>
            </a:r>
          </a:p>
        </p:txBody>
      </p:sp>
    </p:spTree>
    <p:extLst>
      <p:ext uri="{BB962C8B-B14F-4D97-AF65-F5344CB8AC3E}">
        <p14:creationId xmlns:p14="http://schemas.microsoft.com/office/powerpoint/2010/main" val="360141286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5467</TotalTime>
  <Words>750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Consolas</vt:lpstr>
      <vt:lpstr>Udemy Sans</vt:lpstr>
      <vt:lpstr>Vapor Trail</vt:lpstr>
      <vt:lpstr>PowerPoint Presentation</vt:lpstr>
      <vt:lpstr>This is the College Database </vt:lpstr>
      <vt:lpstr>Simple Questions </vt:lpstr>
      <vt:lpstr>Q 1; Write a query to display the names of those students that are between ages of 18 and 20 </vt:lpstr>
      <vt:lpstr>Q 2; Write a query to display all of those students that contain the  letters "ch"  in their name or their name ends with letters "nd". </vt:lpstr>
      <vt:lpstr>Q 4; Write a query that lists the names of students sorted by their age from largest to smallest</vt:lpstr>
      <vt:lpstr>Q 5; Write a query that displays the names and ages of the top 4  oldest students</vt:lpstr>
      <vt:lpstr>Q6; Write a query that returns students base on the following criteria  The student must not be older than age 20  if their student no is either 3 and 5 or their student no is 7.  your query should also return students older than age 20 but in that  case they must have a student no that is at least 4.</vt:lpstr>
      <vt:lpstr>- Moderate level Questions; </vt:lpstr>
      <vt:lpstr>Q 1; Write a query against the professors table that can output the following in the result " chong works in the science department”</vt:lpstr>
      <vt:lpstr>Q; Write a query that returns ALL of the students as well as any courses they may or may not be taking;</vt:lpstr>
      <vt:lpstr>PowerPoint Presentation</vt:lpstr>
      <vt:lpstr>Q; Write a query that finds those students who do not take CS180  course</vt:lpstr>
      <vt:lpstr>Q; Write a query to find the students who take CS110 or CS107   but not take both</vt:lpstr>
      <vt:lpstr>Q; Using subqueries only, write a SQL statement that returns the names of those students that are taking the courses PHYSICS and US HISTORY.</vt:lpstr>
      <vt:lpstr>Q; The name of the student that takes the highest number of courses</vt:lpstr>
      <vt:lpstr>Q; Write a query that shows the student's name the courses the student is taking   and the professors that teach that course.</vt:lpstr>
      <vt:lpstr>Second method</vt:lpstr>
      <vt:lpstr>Q; Write a query that finds those students  who take at most 2 courses. Your query should exclude students that don't take any courses  as well as those that take more than 2 courses.</vt:lpstr>
      <vt:lpstr>Write a query to find students who are older than at most two other students.</vt:lpstr>
      <vt:lpstr>Write a query to find students who take CS110 or CS107 but not both.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Fawad</dc:creator>
  <cp:lastModifiedBy>Muhammad Fawad</cp:lastModifiedBy>
  <cp:revision>8</cp:revision>
  <dcterms:created xsi:type="dcterms:W3CDTF">2024-08-04T07:05:23Z</dcterms:created>
  <dcterms:modified xsi:type="dcterms:W3CDTF">2025-01-11T12:16:06Z</dcterms:modified>
</cp:coreProperties>
</file>