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bde0ee61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bde0ee61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bde0ee61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bde0ee61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bde0ee61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bde0ee61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bde0ee61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bde0ee61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4f914ed1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4f914ed1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4f914ed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4f914ed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4f914ed1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4f914ed1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4f914ed1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4f914ed1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bde0ee61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bde0ee61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4f914ed1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4f914ed1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bde0ee6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bde0ee6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bde0ee61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bde0ee61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bde0ee61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bde0ee61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Web App Testing Automation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Selenium with Ruby testing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2500">
                <a:solidFill>
                  <a:schemeClr val="dk2"/>
                </a:solidFill>
              </a:rPr>
              <a:t>webtesttask &lt;&lt; 'test'</a:t>
            </a:r>
            <a:endParaRPr sz="2500"/>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Now let’s </a:t>
            </a:r>
            <a:r>
              <a:rPr lang="en" sz="1500"/>
              <a:t>tell webtesttask where to find our tests, which are under the directory named ‘test’</a:t>
            </a:r>
            <a:endParaRPr sz="1500"/>
          </a:p>
          <a:p>
            <a:pPr indent="0" lvl="0" marL="0" rtl="0" algn="l">
              <a:spcBef>
                <a:spcPts val="1200"/>
              </a:spcBef>
              <a:spcAft>
                <a:spcPts val="0"/>
              </a:spcAft>
              <a:buClr>
                <a:schemeClr val="dk1"/>
              </a:buClr>
              <a:buSzPts val="1100"/>
              <a:buFont typeface="Arial"/>
              <a:buNone/>
            </a:pPr>
            <a:r>
              <a:rPr lang="en" sz="1500"/>
              <a:t>How? Add it to the list of directories that webtesttask looks into for doing it’s tasks</a:t>
            </a:r>
            <a:endParaRPr sz="1500"/>
          </a:p>
          <a:p>
            <a:pPr indent="0" lvl="0" marL="0" rtl="0" algn="l">
              <a:spcBef>
                <a:spcPts val="1200"/>
              </a:spcBef>
              <a:spcAft>
                <a:spcPts val="0"/>
              </a:spcAft>
              <a:buNone/>
            </a:pPr>
            <a:r>
              <a:rPr lang="en" sz="1500"/>
              <a:t>Ruby uses the left shift operator, &lt;&lt;, to add things to lists</a:t>
            </a:r>
            <a:br>
              <a:rPr lang="en" sz="1500"/>
            </a:br>
            <a:r>
              <a:rPr lang="en" sz="1500"/>
              <a:t>so </a:t>
            </a:r>
            <a:endParaRPr sz="1500"/>
          </a:p>
          <a:p>
            <a:pPr indent="0" lvl="0" marL="0" rtl="0" algn="l">
              <a:spcBef>
                <a:spcPts val="1200"/>
              </a:spcBef>
              <a:spcAft>
                <a:spcPts val="1200"/>
              </a:spcAft>
              <a:buNone/>
            </a:pPr>
            <a:r>
              <a:rPr lang="en" sz="1500"/>
              <a:t>Rake::TestTask.new do |webtesttask|</a:t>
            </a:r>
            <a:br>
              <a:rPr lang="en" sz="1500"/>
            </a:br>
            <a:r>
              <a:rPr lang="en" sz="1500"/>
              <a:t>	webtesttask &lt;&lt; 'test'</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2500">
                <a:solidFill>
                  <a:schemeClr val="dk2"/>
                </a:solidFill>
              </a:rPr>
              <a:t>webtesttask.pattern = 'test/specs/**/*_test.rb</a:t>
            </a:r>
            <a:endParaRPr sz="2500"/>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Let’s</a:t>
            </a:r>
            <a:r>
              <a:rPr lang="en" sz="2000"/>
              <a:t> tell webtesttask all the files to include for testing </a:t>
            </a:r>
            <a:br>
              <a:rPr lang="en" sz="2000"/>
            </a:br>
            <a:r>
              <a:rPr lang="en" sz="2000"/>
              <a:t>Let’s use pattern matching  like so: test/specs/**/*_test.rb</a:t>
            </a:r>
            <a:endParaRPr sz="2000"/>
          </a:p>
          <a:p>
            <a:pPr indent="0" lvl="0" marL="0" rtl="0" algn="l">
              <a:spcBef>
                <a:spcPts val="1200"/>
              </a:spcBef>
              <a:spcAft>
                <a:spcPts val="0"/>
              </a:spcAft>
              <a:buClr>
                <a:schemeClr val="dk1"/>
              </a:buClr>
              <a:buSzPts val="1100"/>
              <a:buFont typeface="Arial"/>
              <a:buNone/>
            </a:pPr>
            <a:r>
              <a:rPr lang="en" sz="2000"/>
              <a:t>under the test directory look for a ‘specs’ subdirectory and then a further subdirectory by any name, using a directory wildcard  **, then any files ending with _test.rb using a filename wildcard *_test.rb</a:t>
            </a:r>
            <a:endParaRPr sz="2000"/>
          </a:p>
          <a:p>
            <a:pPr indent="0" lvl="0" marL="0" rtl="0" algn="l">
              <a:spcBef>
                <a:spcPts val="1200"/>
              </a:spcBef>
              <a:spcAft>
                <a:spcPts val="0"/>
              </a:spcAft>
              <a:buNone/>
            </a:pPr>
            <a:r>
              <a:rPr lang="en" sz="2000"/>
              <a:t>set the file pattern in webtesttask: </a:t>
            </a:r>
            <a:endParaRPr sz="2000"/>
          </a:p>
          <a:p>
            <a:pPr indent="0" lvl="0" marL="0" rtl="0" algn="l">
              <a:spcBef>
                <a:spcPts val="1200"/>
              </a:spcBef>
              <a:spcAft>
                <a:spcPts val="1200"/>
              </a:spcAft>
              <a:buNone/>
            </a:pPr>
            <a:r>
              <a:rPr lang="en" sz="2000"/>
              <a:t>webtesttask.pattern = 'test/specs/**/*_test.rb</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Let’s set a few more options in </a:t>
            </a:r>
            <a:r>
              <a:rPr lang="en" sz="2000"/>
              <a:t>webtesttask to output as much information as available about the tests being run.</a:t>
            </a:r>
            <a:endParaRPr sz="2000"/>
          </a:p>
          <a:p>
            <a:pPr indent="0" lvl="0" marL="0" rtl="0" algn="l">
              <a:spcBef>
                <a:spcPts val="1200"/>
              </a:spcBef>
              <a:spcAft>
                <a:spcPts val="0"/>
              </a:spcAft>
              <a:buClr>
                <a:schemeClr val="dk1"/>
              </a:buClr>
              <a:buSzPts val="1100"/>
              <a:buFont typeface="Arial"/>
              <a:buNone/>
            </a:pPr>
            <a:r>
              <a:rPr lang="en" sz="2000"/>
              <a:t>webtesttask.verbose = true</a:t>
            </a:r>
            <a:endParaRPr sz="2000"/>
          </a:p>
          <a:p>
            <a:pPr indent="0" lvl="0" marL="0" rtl="0" algn="l">
              <a:spcBef>
                <a:spcPts val="1200"/>
              </a:spcBef>
              <a:spcAft>
                <a:spcPts val="0"/>
              </a:spcAft>
              <a:buClr>
                <a:schemeClr val="dk1"/>
              </a:buClr>
              <a:buSzPts val="1100"/>
              <a:buFont typeface="Arial"/>
              <a:buNone/>
            </a:pPr>
            <a:r>
              <a:rPr lang="en" sz="2000"/>
              <a:t>If there are any potential issues or warnings related to the tests, tell webtesttask to show them</a:t>
            </a:r>
            <a:endParaRPr sz="2000"/>
          </a:p>
          <a:p>
            <a:pPr indent="0" lvl="0" marL="0" rtl="0" algn="l">
              <a:spcBef>
                <a:spcPts val="1200"/>
              </a:spcBef>
              <a:spcAft>
                <a:spcPts val="1200"/>
              </a:spcAft>
              <a:buNone/>
            </a:pPr>
            <a:r>
              <a:rPr lang="en" sz="2000"/>
              <a:t>webtesttask.warning = true</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sz="2000"/>
              <a:t>In summary, these lines configure a Rake task for running tests using the `Rake::TestTask` class. The task is set up to look for test files in the 'test/specs/' directory, follow a specific naming pattern, and provide verbose output and warnings during the test run.</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[Closing]</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 automation not only helps save time, it helps raise the quality and reliability of your applications. I hope you've gained insights into the seamless collaboration of Selenium, Ruby, Rake, Minitest, and Minitest-Reporters in creating a testing framework for web applications. </a:t>
            </a:r>
            <a:endParaRPr/>
          </a:p>
          <a:p>
            <a:pPr indent="0" lvl="0" marL="0" rtl="0" algn="l">
              <a:spcBef>
                <a:spcPts val="1200"/>
              </a:spcBef>
              <a:spcAft>
                <a:spcPts val="0"/>
              </a:spcAft>
              <a:buNone/>
            </a:pPr>
            <a:r>
              <a:rPr lang="en"/>
              <a:t>That's a wrap for our end-to-end web application testing adventure! If you enjoyed this journey, don't forget to like, subscribe, and hit that notification bell. </a:t>
            </a:r>
            <a:endParaRPr/>
          </a:p>
          <a:p>
            <a:pPr indent="0" lvl="0" marL="0" rtl="0" algn="l">
              <a:spcBef>
                <a:spcPts val="1200"/>
              </a:spcBef>
              <a:spcAft>
                <a:spcPts val="1200"/>
              </a:spcAft>
              <a:buNone/>
            </a:pPr>
            <a:r>
              <a:rPr lang="en"/>
              <a:t>Happy coding, and Until next time, stay automated!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
            </a:r>
            <a:r>
              <a:rPr lang="en"/>
              <a:t>Opening</a:t>
            </a:r>
            <a:r>
              <a:rPr lang="en"/>
              <a:t>] take 2</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Hello, everyone! </a:t>
            </a:r>
            <a:endParaRPr/>
          </a:p>
          <a:p>
            <a:pPr indent="-342900" lvl="0" marL="457200" rtl="0" algn="l">
              <a:spcBef>
                <a:spcPts val="0"/>
              </a:spcBef>
              <a:spcAft>
                <a:spcPts val="0"/>
              </a:spcAft>
              <a:buSzPts val="1800"/>
              <a:buChar char="●"/>
            </a:pPr>
            <a:r>
              <a:rPr lang="en"/>
              <a:t>I welcome you to today’s episode of Coding Playground. Continuing with the exciting </a:t>
            </a:r>
            <a:r>
              <a:rPr lang="en"/>
              <a:t>journey of automated web application </a:t>
            </a:r>
            <a:r>
              <a:rPr lang="en"/>
              <a:t>testing I will explore the use of Ruby tech stack. Typically these types of projects are called end-to-end automation frameworks and they mainly depend on a browser automation tool and a programming language of choice, which, I have chosen to be the Ruby Programming language</a:t>
            </a:r>
            <a:endParaRPr/>
          </a:p>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rPr lang="en"/>
              <a:t>Tags: “</a:t>
            </a:r>
            <a:r>
              <a:rPr lang="en"/>
              <a:t>End-to-End testing automation“, “Browser automation”, “Ruby”, “</a:t>
            </a:r>
            <a:r>
              <a:rPr lang="en"/>
              <a:t>Selenium WebDriver”, “Rake”, “Minitest”, “Minitest-Reporters”</a:t>
            </a:r>
            <a:endParaRPr/>
          </a:p>
        </p:txBody>
      </p:sp>
      <p:cxnSp>
        <p:nvCxnSpPr>
          <p:cNvPr id="62" name="Google Shape;62;p14"/>
          <p:cNvCxnSpPr/>
          <p:nvPr/>
        </p:nvCxnSpPr>
        <p:spPr>
          <a:xfrm>
            <a:off x="877975" y="3628425"/>
            <a:ext cx="7769700" cy="7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[General Approach]</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Web applications use a web browser to launch an application or game. In order to test that app or game in the browser we need to build a virtual user that can use the browser application just like you or I would. My approach involves using the following Ruby tools:</a:t>
            </a:r>
            <a:endParaRPr/>
          </a:p>
          <a:p>
            <a:pPr indent="-334327" lvl="0" marL="457200" rtl="0" algn="l">
              <a:spcBef>
                <a:spcPts val="1200"/>
              </a:spcBef>
              <a:spcAft>
                <a:spcPts val="0"/>
              </a:spcAft>
              <a:buSzPct val="100000"/>
              <a:buAutoNum type="arabicPeriod"/>
            </a:pPr>
            <a:r>
              <a:rPr lang="en"/>
              <a:t>Browser control tool "Selenium WebDriver", to impersonate a real life user.</a:t>
            </a:r>
            <a:endParaRPr/>
          </a:p>
          <a:p>
            <a:pPr indent="-334327" lvl="0" marL="457200" rtl="0" algn="l">
              <a:spcBef>
                <a:spcPts val="0"/>
              </a:spcBef>
              <a:spcAft>
                <a:spcPts val="0"/>
              </a:spcAft>
              <a:buSzPct val="100000"/>
              <a:buAutoNum type="arabicPeriod"/>
            </a:pPr>
            <a:r>
              <a:rPr lang="en"/>
              <a:t>Ruby programming language to tell the </a:t>
            </a:r>
            <a:r>
              <a:rPr lang="en"/>
              <a:t>Selenium WebDriver what actions to do</a:t>
            </a:r>
            <a:endParaRPr/>
          </a:p>
          <a:p>
            <a:pPr indent="-334327" lvl="0" marL="457200" rtl="0" algn="l">
              <a:spcBef>
                <a:spcPts val="0"/>
              </a:spcBef>
              <a:spcAft>
                <a:spcPts val="0"/>
              </a:spcAft>
              <a:buSzPct val="100000"/>
              <a:buAutoNum type="arabicPeriod"/>
            </a:pPr>
            <a:r>
              <a:rPr lang="en"/>
              <a:t>Minitest testing framework to describe the browser actions, which will form the tests that are for our web app</a:t>
            </a:r>
            <a:endParaRPr/>
          </a:p>
          <a:p>
            <a:pPr indent="-334327" lvl="0" marL="457200" rtl="0" algn="l">
              <a:spcBef>
                <a:spcPts val="0"/>
              </a:spcBef>
              <a:spcAft>
                <a:spcPts val="0"/>
              </a:spcAft>
              <a:buSzPct val="100000"/>
              <a:buAutoNum type="arabicPeriod"/>
            </a:pPr>
            <a:r>
              <a:rPr lang="en"/>
              <a:t>Minitest-Reporters to make pretty printed reports of minitest results</a:t>
            </a:r>
            <a:endParaRPr/>
          </a:p>
          <a:p>
            <a:pPr indent="-334327" lvl="0" marL="457200" rtl="0" algn="l">
              <a:spcBef>
                <a:spcPts val="0"/>
              </a:spcBef>
              <a:spcAft>
                <a:spcPts val="0"/>
              </a:spcAft>
              <a:buSzPct val="100000"/>
              <a:buAutoNum type="arabicPeriod"/>
            </a:pPr>
            <a:r>
              <a:rPr lang="en"/>
              <a:t>Rake to use one liner commands in order to run one or many tests and any other automation tasks. It will work as the command center console of the framework</a:t>
            </a:r>
            <a:endParaRPr/>
          </a:p>
          <a:p>
            <a:pPr indent="0" lvl="0" marL="0" rtl="0" algn="l">
              <a:spcBef>
                <a:spcPts val="1200"/>
              </a:spcBef>
              <a:spcAft>
                <a:spcPts val="1200"/>
              </a:spcAft>
              <a:buNone/>
            </a:pPr>
            <a:r>
              <a:rPr lang="en"/>
              <a:t>Let me break down the roles of each tool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[Tools and Libraries]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t>
            </a:r>
            <a:r>
              <a:rPr b="1" lang="en"/>
              <a:t>Selenium WebDriver</a:t>
            </a:r>
            <a:r>
              <a:rPr lang="en"/>
              <a:t>: This tool allows us to automate actions in the browser by </a:t>
            </a:r>
            <a:r>
              <a:rPr lang="en"/>
              <a:t>impersonating</a:t>
            </a:r>
            <a:r>
              <a:rPr lang="en"/>
              <a:t> the actions of a real user. It's the driving force behind your interactions with web applications and web pages in Chrome, Firefox, Safari, and others. It supports being used from multiple programming languages and this flexibility allows programmers to choose the language they are most comfortable with. I will use the Ruby Programming language.</a:t>
            </a:r>
            <a:endParaRPr/>
          </a:p>
          <a:p>
            <a:pPr indent="-342900" lvl="0" marL="457200" rtl="0" algn="l">
              <a:spcBef>
                <a:spcPts val="0"/>
              </a:spcBef>
              <a:spcAft>
                <a:spcPts val="0"/>
              </a:spcAft>
              <a:buSzPts val="1800"/>
              <a:buChar char="●"/>
            </a:pPr>
            <a:r>
              <a:rPr lang="en"/>
              <a:t>"</a:t>
            </a:r>
            <a:r>
              <a:rPr b="1" lang="en"/>
              <a:t>Ruby</a:t>
            </a:r>
            <a:r>
              <a:rPr lang="en"/>
              <a:t>: I chose Ruby because it seemed that I'll be able to start running code quickly and ruby code looked comparatively more readable compared to Java. I felt that I should be able to extend existing Ruby code and start writing my own code. Also I found enough Supportive Community and Documentation to make me feel comfortable in starting programming.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[Tools and Libraries]</a:t>
            </a:r>
            <a:endParaRPr/>
          </a:p>
        </p:txBody>
      </p:sp>
      <p:sp>
        <p:nvSpPr>
          <p:cNvPr id="80" name="Google Shape;80;p17"/>
          <p:cNvSpPr txBox="1"/>
          <p:nvPr>
            <p:ph idx="1" type="body"/>
          </p:nvPr>
        </p:nvSpPr>
        <p:spPr>
          <a:xfrm>
            <a:off x="311700" y="1152475"/>
            <a:ext cx="8520600" cy="3858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t>
            </a:r>
            <a:r>
              <a:rPr b="1" lang="en" sz="2000"/>
              <a:t>Minitest</a:t>
            </a:r>
            <a:r>
              <a:rPr lang="en" sz="2000"/>
              <a:t>: I chose minitest because it appears to be easy to set up and integrate with Ruby. From examples I felt confident in writing my basic tests quickly.</a:t>
            </a:r>
            <a:endParaRPr sz="2000"/>
          </a:p>
          <a:p>
            <a:pPr indent="-355600" lvl="0" marL="457200" rtl="0" algn="l">
              <a:spcBef>
                <a:spcPts val="0"/>
              </a:spcBef>
              <a:spcAft>
                <a:spcPts val="0"/>
              </a:spcAft>
              <a:buSzPts val="2000"/>
              <a:buChar char="●"/>
            </a:pPr>
            <a:r>
              <a:rPr b="1" lang="en" sz="2000"/>
              <a:t>Minitest-Reporters:</a:t>
            </a:r>
            <a:r>
              <a:rPr lang="en" sz="2000"/>
              <a:t> I added this after running a test for the first time. All I saw on the screen was a green dot showing that the test passed. Minitest-reporters is a separate </a:t>
            </a:r>
            <a:r>
              <a:rPr b="1" lang="en" sz="2000"/>
              <a:t>gem </a:t>
            </a:r>
            <a:r>
              <a:rPr lang="en" sz="2000"/>
              <a:t>( extension pack ) that enhances the reporting capabilities of Minitest “dots”</a:t>
            </a:r>
            <a:endParaRPr sz="2000"/>
          </a:p>
          <a:p>
            <a:pPr indent="-355600" lvl="0" marL="457200" rtl="0" algn="l">
              <a:spcBef>
                <a:spcPts val="0"/>
              </a:spcBef>
              <a:spcAft>
                <a:spcPts val="0"/>
              </a:spcAft>
              <a:buSzPts val="2000"/>
              <a:buChar char="●"/>
            </a:pPr>
            <a:r>
              <a:rPr lang="en" sz="2000"/>
              <a:t>"</a:t>
            </a:r>
            <a:r>
              <a:rPr b="1" lang="en" sz="2000"/>
              <a:t>Rake</a:t>
            </a:r>
            <a:r>
              <a:rPr lang="en" sz="2000"/>
              <a:t>: Rake allows you to define and automate tasks related to your testing framework, such as running groups of test called test-suites. Also it uses Ruby syntax so I won't have to learn YASL (yet-another-scripting-language)</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[Inspirational Anecdote]</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t>"So far it seems that this browser automation thing is beginning to look like having a robot sidekick – it will never get tired, never complain, and always follow instructions. If only our pets were as obedient! Or could impersonate us on the internet browser"</a:t>
            </a:r>
            <a:endParaRPr sz="2000"/>
          </a:p>
          <a:p>
            <a:pPr indent="0" lvl="0" marL="0" rtl="0" algn="l">
              <a:spcBef>
                <a:spcPts val="1200"/>
              </a:spcBef>
              <a:spcAft>
                <a:spcPts val="1200"/>
              </a:spcAft>
              <a:buClr>
                <a:schemeClr val="dk1"/>
              </a:buClr>
              <a:buSzPts val="1100"/>
              <a:buFont typeface="Arial"/>
              <a:buNone/>
            </a:pPr>
            <a:r>
              <a:rPr lang="en" sz="2000"/>
              <a:t>So let’s put this framework together.</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[Coding demo]</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t>Since I’m using rake to automate running of the tests, by convention, such code goes into a file called "Rakefile". Let's create that file:</a:t>
            </a:r>
            <a:br>
              <a:rPr lang="en" sz="2000"/>
            </a:br>
            <a:r>
              <a:rPr lang="en" sz="2000"/>
              <a:t>I'll add the name of this file as a comment and save it</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Rake</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t>Now let’s tell rake to run our tests</a:t>
            </a:r>
            <a:br>
              <a:rPr lang="en" sz="2000"/>
            </a:br>
            <a:r>
              <a:rPr lang="en" sz="2000"/>
              <a:t>Rake has the concept of a task to do such things</a:t>
            </a:r>
            <a:br>
              <a:rPr lang="en" sz="2000"/>
            </a:br>
            <a:r>
              <a:rPr lang="en" sz="2000"/>
              <a:t>Before I can start using code for a task </a:t>
            </a:r>
            <a:br>
              <a:rPr lang="en" sz="2000"/>
            </a:br>
            <a:r>
              <a:rPr lang="en" sz="2000"/>
              <a:t>Ruby requires me to load a gem for testtask.</a:t>
            </a:r>
            <a:br>
              <a:rPr lang="en" sz="2000"/>
            </a:br>
            <a:r>
              <a:rPr lang="en" sz="2000"/>
              <a:t>The code to do that is:</a:t>
            </a:r>
            <a:br>
              <a:rPr lang="en" sz="2000"/>
            </a:br>
            <a:r>
              <a:rPr lang="en" sz="2000"/>
              <a:t>require 'rake/testtask'</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2500">
                <a:solidFill>
                  <a:schemeClr val="dk2"/>
                </a:solidFill>
              </a:rPr>
              <a:t>Rake::TestTask.new do |webtesttask|</a:t>
            </a:r>
            <a:endParaRPr sz="2500"/>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Now I can use</a:t>
            </a:r>
            <a:r>
              <a:rPr lang="en" sz="1500"/>
              <a:t> test tasks in Rake. </a:t>
            </a:r>
            <a:endParaRPr sz="1500"/>
          </a:p>
          <a:p>
            <a:pPr indent="0" lvl="0" marL="0" rtl="0" algn="l">
              <a:spcBef>
                <a:spcPts val="1200"/>
              </a:spcBef>
              <a:spcAft>
                <a:spcPts val="0"/>
              </a:spcAft>
              <a:buClr>
                <a:schemeClr val="dk1"/>
              </a:buClr>
              <a:buSzPts val="1100"/>
              <a:buFont typeface="Arial"/>
              <a:buNone/>
            </a:pPr>
            <a:r>
              <a:rPr lang="en" sz="1500"/>
              <a:t>The `Rake::TestTask`, is part of the `rake/testtask` library gem.</a:t>
            </a:r>
            <a:endParaRPr sz="1500"/>
          </a:p>
          <a:p>
            <a:pPr indent="0" lvl="0" marL="0" rtl="0" algn="l">
              <a:spcBef>
                <a:spcPts val="1200"/>
              </a:spcBef>
              <a:spcAft>
                <a:spcPts val="1200"/>
              </a:spcAft>
              <a:buNone/>
            </a:pPr>
            <a:r>
              <a:rPr lang="en" sz="1500"/>
              <a:t>I will start by creating a new testtask</a:t>
            </a:r>
            <a:br>
              <a:rPr lang="en" sz="1500"/>
            </a:br>
            <a:r>
              <a:rPr lang="en" sz="1500"/>
              <a:t>Rake::TestTask.new</a:t>
            </a:r>
            <a:br>
              <a:rPr lang="en" sz="1500"/>
            </a:br>
            <a:r>
              <a:rPr lang="en" sz="1500"/>
              <a:t>and call it webtesttask</a:t>
            </a:r>
            <a:br>
              <a:rPr lang="en" sz="1500"/>
            </a:br>
            <a:r>
              <a:rPr lang="en" sz="1500"/>
              <a:t>Rake::TestTask.new do |webtesttask|</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