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4f914ed1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4f914ed1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4f914ed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4f914ed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4f914ed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4f914ed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4f914ed1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4f914ed1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4f914ed1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4f914ed1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f914e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f914e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4f914e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4f914e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4f914ed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4f914ed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4f914ed1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4f914ed1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4f914ed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4f914ed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4f914ed1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4f914ed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4f914ed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4f914ed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f914ed1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f914ed1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App Testing Automation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Selenium with Ruby testing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5: Code Files Overview]</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**README.md:**</a:t>
            </a:r>
            <a:br>
              <a:rPr lang="en"/>
            </a:br>
            <a:r>
              <a:rPr lang="en"/>
              <a:t>"The project's README.md provides a quick guide on setting up Ruby and cloning the repository. It's your first step toward seamless web application testing."</a:t>
            </a:r>
            <a:endParaRPr/>
          </a:p>
          <a:p>
            <a:pPr indent="0" lvl="0" marL="0" rtl="0" algn="l">
              <a:spcBef>
                <a:spcPts val="1200"/>
              </a:spcBef>
              <a:spcAft>
                <a:spcPts val="0"/>
              </a:spcAft>
              <a:buClr>
                <a:schemeClr val="dk1"/>
              </a:buClr>
              <a:buSzPct val="61111"/>
              <a:buFont typeface="Arial"/>
              <a:buNone/>
            </a:pPr>
            <a:r>
              <a:rPr lang="en"/>
              <a:t>**Rakefile:**</a:t>
            </a:r>
            <a:br>
              <a:rPr lang="en"/>
            </a:br>
            <a:r>
              <a:rPr lang="en"/>
              <a:t>"The Rakefile is the orchestrator of our automation symphony. It defines tasks, including running our tests, making our testing process efficient and organized."</a:t>
            </a:r>
            <a:endParaRPr/>
          </a:p>
          <a:p>
            <a:pPr indent="0" lvl="0" marL="0" rtl="0" algn="l">
              <a:spcBef>
                <a:spcPts val="1200"/>
              </a:spcBef>
              <a:spcAft>
                <a:spcPts val="0"/>
              </a:spcAft>
              <a:buClr>
                <a:schemeClr val="dk1"/>
              </a:buClr>
              <a:buSzPct val="61111"/>
              <a:buFont typeface="Arial"/>
              <a:buNone/>
            </a:pPr>
            <a:r>
              <a:rPr lang="en"/>
              <a:t>**GemFile:**</a:t>
            </a:r>
            <a:br>
              <a:rPr lang="en"/>
            </a:br>
            <a:r>
              <a:rPr lang="en"/>
              <a:t>"The Gemfile lists the project's dependencies, ensuring that we have all the necessary gems, such as Selenium WebDriver and Minitest, at our disposal."</a:t>
            </a:r>
            <a:endParaRPr/>
          </a:p>
          <a:p>
            <a:pPr indent="0" lvl="0" marL="0" rtl="0" algn="l">
              <a:spcBef>
                <a:spcPts val="1200"/>
              </a:spcBef>
              <a:spcAft>
                <a:spcPts val="0"/>
              </a:spcAft>
              <a:buClr>
                <a:schemeClr val="dk1"/>
              </a:buClr>
              <a:buSzPct val="61111"/>
              <a:buFont typeface="Arial"/>
              <a:buNone/>
            </a:pPr>
            <a:r>
              <a:rPr lang="en"/>
              <a:t>**test_helper.rb:**</a:t>
            </a:r>
            <a:br>
              <a:rPr lang="en"/>
            </a:br>
            <a:r>
              <a:rPr lang="en"/>
              <a:t>"The test_helper.rb file config</a:t>
            </a:r>
            <a:r>
              <a:rPr lang="en"/>
              <a:t>u</a:t>
            </a:r>
            <a:r>
              <a:rPr lang="en"/>
              <a:t>res Minitest and sets up the HTML reporter, enhancing the clarity of our test results."</a:t>
            </a:r>
            <a:endParaRPr/>
          </a:p>
          <a:p>
            <a:pPr indent="0" lvl="0" marL="0" rtl="0" algn="l">
              <a:spcBef>
                <a:spcPts val="1200"/>
              </a:spcBef>
              <a:spcAft>
                <a:spcPts val="0"/>
              </a:spcAft>
              <a:buClr>
                <a:schemeClr val="dk1"/>
              </a:buClr>
              <a:buSzPct val="61111"/>
              <a:buFont typeface="Arial"/>
              <a:buNone/>
            </a:pPr>
            <a:r>
              <a:rPr lang="en"/>
              <a:t>**webdriver_helper.rb:**</a:t>
            </a:r>
            <a:br>
              <a:rPr lang="en"/>
            </a:br>
            <a:r>
              <a:rPr lang="en"/>
              <a:t>"The webdriver_helper.rb file initializes the Selenium WebDriver, configuring it with specific options. It ensures a smooth interaction between Ruby and the web browser during testing."</a:t>
            </a:r>
            <a:endParaRPr/>
          </a:p>
          <a:p>
            <a:pPr indent="0" lvl="0" marL="0" rtl="0" algn="l">
              <a:spcBef>
                <a:spcPts val="1200"/>
              </a:spcBef>
              <a:spcAft>
                <a:spcPts val="1200"/>
              </a:spcAft>
              <a:buNone/>
            </a:pPr>
            <a:r>
              <a:rPr lang="en"/>
              <a:t>**checkboxes_test.rb and disappearing_elements_test.rb:**</a:t>
            </a:r>
            <a:br>
              <a:rPr lang="en"/>
            </a:br>
            <a:r>
              <a:rPr lang="en"/>
              <a:t>"These test files showcase our testing prowess. For instance, checkboxes_test.rb toggles checkboxes and disappearing_elements_test.rb ensures elements disappear and reappear as expected."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Files Overview]</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"Now, let's take a closer look at the key code files in our project:</a:t>
            </a:r>
            <a:endParaRPr/>
          </a:p>
          <a:p>
            <a:pPr indent="0" lvl="0" marL="0" rtl="0" algn="l">
              <a:spcBef>
                <a:spcPts val="1200"/>
              </a:spcBef>
              <a:spcAft>
                <a:spcPts val="0"/>
              </a:spcAft>
              <a:buClr>
                <a:schemeClr val="dk1"/>
              </a:buClr>
              <a:buSzPct val="61111"/>
              <a:buFont typeface="Arial"/>
              <a:buNone/>
            </a:pPr>
            <a:r>
              <a:rPr lang="en"/>
              <a:t>1. **README.md:**</a:t>
            </a:r>
            <a:br>
              <a:rPr lang="en"/>
            </a:br>
            <a:r>
              <a:rPr lang="en"/>
              <a:t>   - Guides users on setting up Ruby and running tests using bundler.</a:t>
            </a:r>
            <a:endParaRPr/>
          </a:p>
          <a:p>
            <a:pPr indent="0" lvl="0" marL="0" rtl="0" algn="l">
              <a:spcBef>
                <a:spcPts val="1200"/>
              </a:spcBef>
              <a:spcAft>
                <a:spcPts val="0"/>
              </a:spcAft>
              <a:buClr>
                <a:schemeClr val="dk1"/>
              </a:buClr>
              <a:buSzPct val="61111"/>
              <a:buFont typeface="Arial"/>
              <a:buNone/>
            </a:pPr>
            <a:r>
              <a:rPr lang="en"/>
              <a:t>2. **Rakefile:**</a:t>
            </a:r>
            <a:br>
              <a:rPr lang="en"/>
            </a:br>
            <a:r>
              <a:rPr lang="en"/>
              <a:t>   - Defines the default task and configuration for running tests.</a:t>
            </a:r>
            <a:endParaRPr/>
          </a:p>
          <a:p>
            <a:pPr indent="0" lvl="0" marL="0" rtl="0" algn="l">
              <a:spcBef>
                <a:spcPts val="1200"/>
              </a:spcBef>
              <a:spcAft>
                <a:spcPts val="0"/>
              </a:spcAft>
              <a:buClr>
                <a:schemeClr val="dk1"/>
              </a:buClr>
              <a:buSzPct val="61111"/>
              <a:buFont typeface="Arial"/>
              <a:buNone/>
            </a:pPr>
            <a:r>
              <a:rPr lang="en"/>
              <a:t> 3. **Gemfile:**</a:t>
            </a:r>
            <a:br>
              <a:rPr lang="en"/>
            </a:br>
            <a:r>
              <a:rPr lang="en"/>
              <a:t>   - Lists project dependencies, including Selenium WebDriver and Minitest.</a:t>
            </a:r>
            <a:endParaRPr/>
          </a:p>
          <a:p>
            <a:pPr indent="0" lvl="0" marL="0" rtl="0" algn="l">
              <a:spcBef>
                <a:spcPts val="1200"/>
              </a:spcBef>
              <a:spcAft>
                <a:spcPts val="0"/>
              </a:spcAft>
              <a:buClr>
                <a:schemeClr val="dk1"/>
              </a:buClr>
              <a:buSzPct val="61111"/>
              <a:buFont typeface="Arial"/>
              <a:buNone/>
            </a:pPr>
            <a:r>
              <a:rPr lang="en"/>
              <a:t>4. **test_helper.rb:**</a:t>
            </a:r>
            <a:br>
              <a:rPr lang="en"/>
            </a:br>
            <a:r>
              <a:rPr lang="en"/>
              <a:t>   - Configures Minitest to use HTML reporting.</a:t>
            </a:r>
            <a:endParaRPr/>
          </a:p>
          <a:p>
            <a:pPr indent="0" lvl="0" marL="0" rtl="0" algn="l">
              <a:spcBef>
                <a:spcPts val="1200"/>
              </a:spcBef>
              <a:spcAft>
                <a:spcPts val="0"/>
              </a:spcAft>
              <a:buClr>
                <a:schemeClr val="dk1"/>
              </a:buClr>
              <a:buSzPct val="61111"/>
              <a:buFont typeface="Arial"/>
              <a:buNone/>
            </a:pPr>
            <a:r>
              <a:rPr lang="en"/>
              <a:t>5. **webdriver_helper.rb:**</a:t>
            </a:r>
            <a:br>
              <a:rPr lang="en"/>
            </a:br>
            <a:r>
              <a:rPr lang="en"/>
              <a:t>   - Initializes the Selenium WebDriver with specific configurations.</a:t>
            </a:r>
            <a:endParaRPr/>
          </a:p>
          <a:p>
            <a:pPr indent="0" lvl="0" marL="0" rtl="0" algn="l">
              <a:spcBef>
                <a:spcPts val="1200"/>
              </a:spcBef>
              <a:spcAft>
                <a:spcPts val="0"/>
              </a:spcAft>
              <a:buClr>
                <a:schemeClr val="dk1"/>
              </a:buClr>
              <a:buSzPct val="61111"/>
              <a:buFont typeface="Arial"/>
              <a:buNone/>
            </a:pPr>
            <a:r>
              <a:rPr lang="en"/>
              <a:t>6. **checkboxes_test.rb:**</a:t>
            </a:r>
            <a:br>
              <a:rPr lang="en"/>
            </a:br>
            <a:r>
              <a:rPr lang="en"/>
              <a:t>   - Demonstrates toggling checkboxes on a web page using Selenium.</a:t>
            </a:r>
            <a:endParaRPr/>
          </a:p>
          <a:p>
            <a:pPr indent="0" lvl="0" marL="0" rtl="0" algn="l">
              <a:spcBef>
                <a:spcPts val="1200"/>
              </a:spcBef>
              <a:spcAft>
                <a:spcPts val="1200"/>
              </a:spcAft>
              <a:buNone/>
            </a:pPr>
            <a:r>
              <a:rPr lang="en"/>
              <a:t>7. **disappearing_elements_test.rb:**</a:t>
            </a:r>
            <a:br>
              <a:rPr lang="en"/>
            </a:br>
            <a:r>
              <a:rPr lang="en"/>
              <a:t>   - Illustrates handling disappearing elements on a web page by refreshing with Selenium.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[Inspirational Anecdote]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"But hey, before we wrap up, let me share a quick automation anecdote. Remember, automation is like having a robot sidekick – it never gets tired, never complains, and always follows instructions. If only our pets were as obedient!"</a:t>
            </a:r>
            <a:endParaRPr/>
          </a:p>
          <a:p>
            <a:pPr indent="0" lvl="0" marL="0" rtl="0" algn="l">
              <a:spcBef>
                <a:spcPts val="1200"/>
              </a:spcBef>
              <a:spcAft>
                <a:spcPts val="0"/>
              </a:spcAft>
              <a:buNone/>
            </a:pPr>
            <a:r>
              <a:rPr lang="en"/>
              <a:t>Remember, in the world of automation, every line of code you write is a step toward a more efficient and reliable testing process. Embrace the power of automation, and let your tests be the guardians of quality!</a:t>
            </a:r>
            <a:endParaRPr/>
          </a:p>
          <a:p>
            <a:pPr indent="0" lvl="0" marL="0" rtl="0" algn="l">
              <a:spcBef>
                <a:spcPts val="1200"/>
              </a:spcBef>
              <a:spcAft>
                <a:spcPts val="0"/>
              </a:spcAft>
              <a:buNone/>
            </a:pPr>
            <a:r>
              <a:rPr lang="en"/>
              <a:t>Remember, automation is not just about saving time—it's about empowering developers and testers to focus on creativity and innovation. Just like automation tools, we strive to make testing an art form!</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[Humorous Quips]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speaking of obedience, our code doesn't take coffee breaks or sneak out for snacks. It's always on duty, ensuring our web application behaves impeccably.</a:t>
            </a:r>
            <a:endParaRPr/>
          </a:p>
          <a:p>
            <a:pPr indent="0" lvl="0" marL="0" rtl="0" algn="l">
              <a:spcBef>
                <a:spcPts val="1200"/>
              </a:spcBef>
              <a:spcAft>
                <a:spcPts val="0"/>
              </a:spcAft>
              <a:buNone/>
            </a:pPr>
            <a:r>
              <a:rPr lang="en"/>
              <a:t>Automation: where robots do the heavy lifting, and we get to enjoy our coffee a bit longer! Who said testing can't have a sense of humor? Cheers to error-free code and automated success!</a:t>
            </a:r>
            <a:endParaRPr/>
          </a:p>
          <a:p>
            <a:pPr indent="0" lvl="0" marL="0" rtl="0" algn="l">
              <a:spcBef>
                <a:spcPts val="1200"/>
              </a:spcBef>
              <a:spcAft>
                <a:spcPts val="1200"/>
              </a:spcAft>
              <a:buNone/>
            </a:pPr>
            <a:r>
              <a:rPr lang="en"/>
              <a:t>Why do programmers prefer automation? Because it's the only time they enjoy watching something work on repeat without errors! Now, let's dive into the code and witness our web application testing magic unfold!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That's a wrap for our end-to-end web application testing adventure! If you enjoyed this journey, don't forget to like, subscribe, and hit that notification bell. Happy coding, and may your tests be evergreen! Until next time, stay automated!</a:t>
            </a:r>
            <a:endParaRPr/>
          </a:p>
          <a:p>
            <a:pPr indent="0" lvl="0" marL="0" rtl="0" algn="l">
              <a:spcBef>
                <a:spcPts val="1200"/>
              </a:spcBef>
              <a:spcAft>
                <a:spcPts val="0"/>
              </a:spcAft>
              <a:buNone/>
            </a:pPr>
            <a:r>
              <a:rPr lang="en"/>
              <a:t>As we conclude this journey through our web testing project, remember that automation isn't just about saving time; it's about ensuring the quality and reliability of your applications. Happy testing, and may your code always run green!</a:t>
            </a:r>
            <a:endParaRPr/>
          </a:p>
          <a:p>
            <a:pPr indent="0" lvl="0" marL="0" rtl="0" algn="l">
              <a:spcBef>
                <a:spcPts val="1200"/>
              </a:spcBef>
              <a:spcAft>
                <a:spcPts val="1200"/>
              </a:spcAft>
              <a:buNone/>
            </a:pPr>
            <a:r>
              <a:rPr lang="en"/>
              <a:t>As we conclude this journey through our web testing project, we hope you've gained insights into the seamless collaboration of Selenium, Ruby, Rake, Minitest, and Minitest-Reporters. Happy testing, and may your code always run flawlessly!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Opening</a:t>
            </a:r>
            <a:r>
              <a:rPr lang="en"/>
              <a:t>] take 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Hello, everyone! </a:t>
            </a:r>
            <a:endParaRPr/>
          </a:p>
          <a:p>
            <a:pPr indent="-342900" lvl="0" marL="457200" rtl="0" algn="l">
              <a:spcBef>
                <a:spcPts val="0"/>
              </a:spcBef>
              <a:spcAft>
                <a:spcPts val="0"/>
              </a:spcAft>
              <a:buSzPts val="1800"/>
              <a:buChar char="●"/>
            </a:pPr>
            <a:r>
              <a:rPr lang="en"/>
              <a:t>I welcome you to today’s episode of Coding Playground. Continuing with the exciting </a:t>
            </a:r>
            <a:r>
              <a:rPr lang="en"/>
              <a:t>journey of automated web application </a:t>
            </a:r>
            <a:r>
              <a:rPr lang="en"/>
              <a:t>testing I will explore the use of Ruby tech stack. Typically these types of projects are called end-to-end automation frameworks and they mainly depend on a browser automation tool and a programming language of choice, which, I have chosen to be the Ruby Programming language</a:t>
            </a:r>
            <a:endParaRPr/>
          </a:p>
          <a:p>
            <a:pPr indent="-342900" lvl="0" marL="457200" rtl="0" algn="l">
              <a:spcBef>
                <a:spcPts val="0"/>
              </a:spcBef>
              <a:spcAft>
                <a:spcPts val="0"/>
              </a:spcAft>
              <a:buSzPts val="1800"/>
              <a:buChar char="●"/>
            </a:pPr>
            <a:r>
              <a:rPr lang="en"/>
              <a:t>Tags: “</a:t>
            </a:r>
            <a:r>
              <a:rPr lang="en"/>
              <a:t>End-to-End testing automation“, “Browser automation”, “Ruby”, “</a:t>
            </a:r>
            <a:r>
              <a:rPr lang="en"/>
              <a:t>Selenium WebDriver”, “Rake”, “Minitest”, “Minitest-Reporters”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[General Approach]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Web applications use a web browser to launch an application or game. We need to build a virtual user that can use the browser application just like you or I would. Our approach involves:</a:t>
            </a:r>
            <a:endParaRPr/>
          </a:p>
          <a:p>
            <a:pPr indent="-325755" lvl="0" marL="457200" rtl="0" algn="l">
              <a:spcBef>
                <a:spcPts val="1200"/>
              </a:spcBef>
              <a:spcAft>
                <a:spcPts val="0"/>
              </a:spcAft>
              <a:buSzPct val="100000"/>
              <a:buAutoNum type="arabicPeriod"/>
            </a:pPr>
            <a:r>
              <a:rPr lang="en"/>
              <a:t>Using the browser control tool "Selenium WebDriver", to impersonate a real life user.</a:t>
            </a:r>
            <a:endParaRPr/>
          </a:p>
          <a:p>
            <a:pPr indent="-325755" lvl="0" marL="457200" rtl="0" algn="l">
              <a:spcBef>
                <a:spcPts val="0"/>
              </a:spcBef>
              <a:spcAft>
                <a:spcPts val="0"/>
              </a:spcAft>
              <a:buSzPct val="100000"/>
              <a:buAutoNum type="arabicPeriod"/>
            </a:pPr>
            <a:r>
              <a:rPr lang="en"/>
              <a:t>Using Ruby as the programming language to use the browder control tool</a:t>
            </a:r>
            <a:endParaRPr/>
          </a:p>
          <a:p>
            <a:pPr indent="-325755" lvl="0" marL="457200" rtl="0" algn="l">
              <a:spcBef>
                <a:spcPts val="0"/>
              </a:spcBef>
              <a:spcAft>
                <a:spcPts val="0"/>
              </a:spcAft>
              <a:buSzPct val="100000"/>
              <a:buAutoNum type="arabicPeriod"/>
            </a:pPr>
            <a:r>
              <a:rPr lang="en"/>
              <a:t>Using Minitest to help us describe the tests that we  want to run on our selected web app</a:t>
            </a:r>
            <a:endParaRPr/>
          </a:p>
          <a:p>
            <a:pPr indent="-325755" lvl="0" marL="457200" rtl="0" algn="l">
              <a:spcBef>
                <a:spcPts val="0"/>
              </a:spcBef>
              <a:spcAft>
                <a:spcPts val="0"/>
              </a:spcAft>
              <a:buSzPct val="100000"/>
              <a:buAutoNum type="arabicPeriod"/>
            </a:pPr>
            <a:r>
              <a:rPr lang="en"/>
              <a:t>Using Minitest-Reporters to report the results after running those automated tests</a:t>
            </a:r>
            <a:endParaRPr/>
          </a:p>
          <a:p>
            <a:pPr indent="-325755" lvl="0" marL="457200" rtl="0" algn="l">
              <a:spcBef>
                <a:spcPts val="0"/>
              </a:spcBef>
              <a:spcAft>
                <a:spcPts val="0"/>
              </a:spcAft>
              <a:buSzPct val="100000"/>
              <a:buAutoNum type="arabicPeriod"/>
            </a:pPr>
            <a:r>
              <a:rPr lang="en"/>
              <a:t>Using Rake to automatically execute those tests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 me break down the roles of each tool and library in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WIP ] </a:t>
            </a:r>
            <a:r>
              <a:rPr lang="en"/>
              <a:t>[Tools and Libraries]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a:t>
            </a:r>
            <a:r>
              <a:rPr b="1" lang="en"/>
              <a:t>Selenium WebDriver</a:t>
            </a:r>
            <a:r>
              <a:rPr lang="en"/>
              <a:t>: This powerful tool allows us to automate browser actions, making our testing process efficient and reliable. It's the driving force behind our interactions with the web application."</a:t>
            </a:r>
            <a:endParaRPr/>
          </a:p>
          <a:p>
            <a:pPr indent="-317182" lvl="0" marL="457200" rtl="0" algn="l">
              <a:spcBef>
                <a:spcPts val="0"/>
              </a:spcBef>
              <a:spcAft>
                <a:spcPts val="0"/>
              </a:spcAft>
              <a:buSzPct val="100000"/>
              <a:buAutoNum type="arabicPeriod"/>
            </a:pPr>
            <a:r>
              <a:rPr lang="en"/>
              <a:t>"</a:t>
            </a:r>
            <a:r>
              <a:rPr b="1" lang="en"/>
              <a:t>Ruby</a:t>
            </a:r>
            <a:r>
              <a:rPr lang="en"/>
              <a:t>: Our programming language of choice. Its simplicity and readability make it a fantastic companion for our testing endeavors. Plus, it's the backbone of our automation scripts."</a:t>
            </a:r>
            <a:endParaRPr/>
          </a:p>
          <a:p>
            <a:pPr indent="-317182" lvl="0" marL="457200" rtl="0" algn="l">
              <a:spcBef>
                <a:spcPts val="0"/>
              </a:spcBef>
              <a:spcAft>
                <a:spcPts val="0"/>
              </a:spcAft>
              <a:buSzPct val="100000"/>
              <a:buAutoNum type="arabicPeriod"/>
            </a:pPr>
            <a:r>
              <a:rPr lang="en"/>
              <a:t>"</a:t>
            </a:r>
            <a:r>
              <a:rPr b="1" lang="en"/>
              <a:t>Rake</a:t>
            </a:r>
            <a:r>
              <a:rPr lang="en"/>
              <a:t>: Meet our automation sidekick! Rake helps us organize and execute tasks seamlessly. It's a fantastic tool for automation, making our testing workflows more manageable."</a:t>
            </a:r>
            <a:endParaRPr/>
          </a:p>
          <a:p>
            <a:pPr indent="-317182" lvl="0" marL="457200" rtl="0" algn="l">
              <a:spcBef>
                <a:spcPts val="0"/>
              </a:spcBef>
              <a:spcAft>
                <a:spcPts val="0"/>
              </a:spcAft>
              <a:buSzPct val="100000"/>
              <a:buAutoNum type="arabicPeriod"/>
            </a:pPr>
            <a:r>
              <a:rPr lang="en"/>
              <a:t>"</a:t>
            </a:r>
            <a:r>
              <a:rPr b="1" lang="en"/>
              <a:t>Minitest</a:t>
            </a:r>
            <a:r>
              <a:rPr lang="en"/>
              <a:t>: This lightweight testing framework ensures that our tests are structured, readable, and easy to maintain. It's our trusty companion in the world of tes</a:t>
            </a:r>
            <a:r>
              <a:rPr lang="en"/>
              <a:t>t</a:t>
            </a:r>
            <a:r>
              <a:rPr lang="en"/>
              <a:t>-driven development."</a:t>
            </a:r>
            <a:endParaRPr/>
          </a:p>
          <a:p>
            <a:pPr indent="-317182" lvl="0" marL="457200" rtl="0" algn="l">
              <a:spcBef>
                <a:spcPts val="0"/>
              </a:spcBef>
              <a:spcAft>
                <a:spcPts val="0"/>
              </a:spcAft>
              <a:buSzPct val="100000"/>
              <a:buAutoNum type="arabicPeriod"/>
            </a:pPr>
            <a:r>
              <a:rPr lang="en"/>
              <a:t>"</a:t>
            </a:r>
            <a:r>
              <a:rPr b="1" lang="en"/>
              <a:t>Pros and Cons</a:t>
            </a:r>
            <a:r>
              <a:rPr lang="en"/>
              <a:t>: While Selenium offers robust browser automation, Ruby's elegance makes our code clean and expressive. Rake streamlines tasks, but keep in mind its learning curve. Minitest provides simplicity but may lack some advanced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[Tools and Libraries Overview]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a:t>
            </a:r>
            <a:r>
              <a:rPr b="1" lang="en"/>
              <a:t>Selenium WebDriver</a:t>
            </a:r>
            <a:r>
              <a:rPr lang="en"/>
              <a:t>, a cornerstone in our testing arsenal, provides a robust way to automate interactions with web browsers. Its versatility allows us to simulate user actions and validate the behavior of our web applications."</a:t>
            </a:r>
            <a:endParaRPr/>
          </a:p>
          <a:p>
            <a:pPr indent="0" lvl="0" marL="0" rtl="0" algn="l">
              <a:spcBef>
                <a:spcPts val="1200"/>
              </a:spcBef>
              <a:spcAft>
                <a:spcPts val="0"/>
              </a:spcAft>
              <a:buClr>
                <a:schemeClr val="dk1"/>
              </a:buClr>
              <a:buSzPct val="61111"/>
              <a:buFont typeface="Arial"/>
              <a:buNone/>
            </a:pPr>
            <a:r>
              <a:rPr lang="en"/>
              <a:t>"</a:t>
            </a:r>
            <a:r>
              <a:rPr b="1" lang="en"/>
              <a:t>Ruby</a:t>
            </a:r>
            <a:r>
              <a:rPr lang="en"/>
              <a:t>, the language of choice for our project, provides a clean and expressive syntax. Its integration with Selenium WebDriver ensures seamless automation, allowing us to write concise and readable test scripts."</a:t>
            </a:r>
            <a:endParaRPr/>
          </a:p>
          <a:p>
            <a:pPr indent="0" lvl="0" marL="0" rtl="0" algn="l">
              <a:spcBef>
                <a:spcPts val="1200"/>
              </a:spcBef>
              <a:spcAft>
                <a:spcPts val="0"/>
              </a:spcAft>
              <a:buClr>
                <a:schemeClr val="dk1"/>
              </a:buClr>
              <a:buSzPct val="61111"/>
              <a:buFont typeface="Arial"/>
              <a:buNone/>
            </a:pPr>
            <a:r>
              <a:rPr lang="en"/>
              <a:t>"</a:t>
            </a:r>
            <a:r>
              <a:rPr b="1" lang="en"/>
              <a:t>Rake</a:t>
            </a:r>
            <a:r>
              <a:rPr lang="en"/>
              <a:t>, our automation task tool, plays a crucial role in managing and executing our tests. It simplifies the process, making it easy to run specific test suites or the entire suite with a single command."</a:t>
            </a:r>
            <a:endParaRPr/>
          </a:p>
          <a:p>
            <a:pPr indent="0" lvl="0" marL="0" rtl="0" algn="l">
              <a:spcBef>
                <a:spcPts val="1200"/>
              </a:spcBef>
              <a:spcAft>
                <a:spcPts val="0"/>
              </a:spcAft>
              <a:buClr>
                <a:schemeClr val="dk1"/>
              </a:buClr>
              <a:buSzPct val="61111"/>
              <a:buFont typeface="Arial"/>
              <a:buNone/>
            </a:pPr>
            <a:r>
              <a:rPr lang="en"/>
              <a:t>"</a:t>
            </a:r>
            <a:r>
              <a:rPr b="1" lang="en"/>
              <a:t>Minitest</a:t>
            </a:r>
            <a:r>
              <a:rPr lang="en"/>
              <a:t>, our testing framework, provides a lightweight yet powerful testing environment. With minimal setup, we can create effective test cases and assertions, ensuring the reliability of our web app."</a:t>
            </a:r>
            <a:endParaRPr/>
          </a:p>
          <a:p>
            <a:pPr indent="0" lvl="0" marL="0" rtl="0" algn="l">
              <a:spcBef>
                <a:spcPts val="1200"/>
              </a:spcBef>
              <a:spcAft>
                <a:spcPts val="1200"/>
              </a:spcAft>
              <a:buNone/>
            </a:pPr>
            <a:r>
              <a:rPr lang="en"/>
              <a:t>"</a:t>
            </a:r>
            <a:r>
              <a:rPr b="1" lang="en"/>
              <a:t>Minitest-Reporters</a:t>
            </a:r>
            <a:r>
              <a:rPr lang="en"/>
              <a:t> enhances our testing experience by providing detailed reports. It generates HTML reports, giving us valuable insights into test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chemeClr val="dk2"/>
                </a:solidFill>
              </a:rPr>
              <a:t>[Pros and Cons]</a:t>
            </a:r>
            <a:endParaRPr sz="1800">
              <a:solidFill>
                <a:schemeClr val="dk2"/>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**Selenium WebDriver:**</a:t>
            </a:r>
            <a:br>
              <a:rPr lang="en"/>
            </a:br>
            <a:r>
              <a:rPr lang="en"/>
              <a:t>*Pros: Cross-browser compatibility, broad language support.*</a:t>
            </a:r>
            <a:br>
              <a:rPr lang="en"/>
            </a:br>
            <a:r>
              <a:rPr lang="en"/>
              <a:t>*Cons: Learning curve for beginners, occasional browser updates affecting stability.*</a:t>
            </a:r>
            <a:endParaRPr/>
          </a:p>
          <a:p>
            <a:pPr indent="0" lvl="0" marL="0" rtl="0" algn="l">
              <a:spcBef>
                <a:spcPts val="1200"/>
              </a:spcBef>
              <a:spcAft>
                <a:spcPts val="0"/>
              </a:spcAft>
              <a:buClr>
                <a:schemeClr val="dk1"/>
              </a:buClr>
              <a:buSzPct val="61111"/>
              <a:buFont typeface="Arial"/>
              <a:buNone/>
            </a:pPr>
            <a:r>
              <a:rPr lang="en"/>
              <a:t>**Ruby:**</a:t>
            </a:r>
            <a:br>
              <a:rPr lang="en"/>
            </a:br>
            <a:r>
              <a:rPr lang="en"/>
              <a:t>*Pros: Readable syntax, extensive community support.*</a:t>
            </a:r>
            <a:br>
              <a:rPr lang="en"/>
            </a:br>
            <a:r>
              <a:rPr lang="en"/>
              <a:t>*Cons: Slower execution speed compared to some languages.*</a:t>
            </a:r>
            <a:endParaRPr/>
          </a:p>
          <a:p>
            <a:pPr indent="0" lvl="0" marL="0" rtl="0" algn="l">
              <a:spcBef>
                <a:spcPts val="1200"/>
              </a:spcBef>
              <a:spcAft>
                <a:spcPts val="0"/>
              </a:spcAft>
              <a:buClr>
                <a:schemeClr val="dk1"/>
              </a:buClr>
              <a:buSzPct val="61111"/>
              <a:buFont typeface="Arial"/>
              <a:buNone/>
            </a:pPr>
            <a:r>
              <a:rPr lang="en"/>
              <a:t>**Rake:**</a:t>
            </a:r>
            <a:br>
              <a:rPr lang="en"/>
            </a:br>
            <a:r>
              <a:rPr lang="en"/>
              <a:t>*Pros: Simplifies task automation, integrates seamlessly with Ruby.*</a:t>
            </a:r>
            <a:br>
              <a:rPr lang="en"/>
            </a:br>
            <a:r>
              <a:rPr lang="en"/>
              <a:t>*Cons: Limited parallel execution capabilities.*</a:t>
            </a:r>
            <a:endParaRPr/>
          </a:p>
          <a:p>
            <a:pPr indent="0" lvl="0" marL="0" rtl="0" algn="l">
              <a:spcBef>
                <a:spcPts val="1200"/>
              </a:spcBef>
              <a:spcAft>
                <a:spcPts val="0"/>
              </a:spcAft>
              <a:buClr>
                <a:schemeClr val="dk1"/>
              </a:buClr>
              <a:buSzPct val="61111"/>
              <a:buFont typeface="Arial"/>
              <a:buNone/>
            </a:pPr>
            <a:r>
              <a:rPr lang="en"/>
              <a:t>**Minitest:**</a:t>
            </a:r>
            <a:br>
              <a:rPr lang="en"/>
            </a:br>
            <a:r>
              <a:rPr lang="en"/>
              <a:t>*Pros: Lightweight, easy to set up, integrates well with Ruby.*</a:t>
            </a:r>
            <a:br>
              <a:rPr lang="en"/>
            </a:br>
            <a:r>
              <a:rPr lang="en"/>
              <a:t>*Cons: Limited features compared to some other testing frameworks.*</a:t>
            </a:r>
            <a:endParaRPr/>
          </a:p>
          <a:p>
            <a:pPr indent="0" lvl="0" marL="0" rtl="0" algn="l">
              <a:spcBef>
                <a:spcPts val="1200"/>
              </a:spcBef>
              <a:spcAft>
                <a:spcPts val="1200"/>
              </a:spcAft>
              <a:buNone/>
            </a:pPr>
            <a:r>
              <a:rPr lang="en"/>
              <a:t>**Minitest-Reporters:**</a:t>
            </a:r>
            <a:br>
              <a:rPr lang="en"/>
            </a:br>
            <a:r>
              <a:rPr lang="en"/>
              <a:t>*Pros: Detailed reports, customizable.*</a:t>
            </a:r>
            <a:br>
              <a:rPr lang="en"/>
            </a:br>
            <a:r>
              <a:rPr lang="en"/>
              <a:t>*Cons: Limited formatting options.*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[Tools and Libraries Overview]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1. **Selenium WebDriver:**    - *Purpose:* Enables automated testing of web applications by interacting with browser elements.</a:t>
            </a:r>
            <a:br>
              <a:rPr lang="en"/>
            </a:br>
            <a:r>
              <a:rPr lang="en"/>
              <a:t>   - *Pros:* Cross-browser compatibility, support for multiple programming languages.</a:t>
            </a:r>
            <a:br>
              <a:rPr lang="en"/>
            </a:br>
            <a:r>
              <a:rPr lang="en"/>
              <a:t>   - *Cons:* Requires a good understanding of web technologies.</a:t>
            </a:r>
            <a:endParaRPr/>
          </a:p>
          <a:p>
            <a:pPr indent="0" lvl="0" marL="0" rtl="0" algn="l">
              <a:spcBef>
                <a:spcPts val="1200"/>
              </a:spcBef>
              <a:spcAft>
                <a:spcPts val="0"/>
              </a:spcAft>
              <a:buClr>
                <a:schemeClr val="dk1"/>
              </a:buClr>
              <a:buSzPct val="61111"/>
              <a:buFont typeface="Arial"/>
              <a:buNone/>
            </a:pPr>
            <a:r>
              <a:rPr lang="en"/>
              <a:t>2. **Ruby:**    - *Purpose:* Serves as the programming language for our project, offering readability and flexibility.</a:t>
            </a:r>
            <a:br>
              <a:rPr lang="en"/>
            </a:br>
            <a:r>
              <a:rPr lang="en"/>
              <a:t>   - *Pros:* Elegant syntax, extensive library support.</a:t>
            </a:r>
            <a:br>
              <a:rPr lang="en"/>
            </a:br>
            <a:r>
              <a:rPr lang="en"/>
              <a:t>   - *Cons:* Learning curve for beginners.</a:t>
            </a:r>
            <a:endParaRPr/>
          </a:p>
          <a:p>
            <a:pPr indent="0" lvl="0" marL="0" rtl="0" algn="l">
              <a:spcBef>
                <a:spcPts val="1200"/>
              </a:spcBef>
              <a:spcAft>
                <a:spcPts val="0"/>
              </a:spcAft>
              <a:buClr>
                <a:schemeClr val="dk1"/>
              </a:buClr>
              <a:buSzPct val="61111"/>
              <a:buFont typeface="Arial"/>
              <a:buNone/>
            </a:pPr>
            <a:r>
              <a:rPr lang="en"/>
              <a:t>3. **Rake:**    - *Purpose:* Automation tool that simplifies the execution of tasks, such as running tests.</a:t>
            </a:r>
            <a:br>
              <a:rPr lang="en"/>
            </a:br>
            <a:r>
              <a:rPr lang="en"/>
              <a:t>   - *Role:* Orchestrates the test tasks efficiently.</a:t>
            </a:r>
            <a:br>
              <a:rPr lang="en"/>
            </a:br>
            <a:r>
              <a:rPr lang="en"/>
              <a:t>   - *Usage:* Defined</a:t>
            </a:r>
            <a:r>
              <a:rPr lang="en"/>
              <a:t> </a:t>
            </a:r>
            <a:r>
              <a:rPr lang="en"/>
              <a:t>in the Rakefile, facilitating easy execution of test suites.</a:t>
            </a:r>
            <a:endParaRPr/>
          </a:p>
          <a:p>
            <a:pPr indent="0" lvl="0" marL="0" rtl="0" algn="l">
              <a:spcBef>
                <a:spcPts val="1200"/>
              </a:spcBef>
              <a:spcAft>
                <a:spcPts val="0"/>
              </a:spcAft>
              <a:buClr>
                <a:schemeClr val="dk1"/>
              </a:buClr>
              <a:buSzPct val="61111"/>
              <a:buFont typeface="Arial"/>
              <a:buNone/>
            </a:pPr>
            <a:r>
              <a:rPr lang="en"/>
              <a:t>4. **Minitest:**    - *Purpose:* Lightweight testing framework for Ruby.</a:t>
            </a:r>
            <a:br>
              <a:rPr lang="en"/>
            </a:br>
            <a:r>
              <a:rPr lang="en"/>
              <a:t>   - *Pros:* Simplicity, quick setup, and execution.</a:t>
            </a:r>
            <a:br>
              <a:rPr lang="en"/>
            </a:br>
            <a:r>
              <a:rPr lang="en"/>
              <a:t>   - *Cons:* Limited built-in assertions.</a:t>
            </a:r>
            <a:endParaRPr/>
          </a:p>
          <a:p>
            <a:pPr indent="0" lvl="0" marL="0" rtl="0" algn="l">
              <a:spcBef>
                <a:spcPts val="1200"/>
              </a:spcBef>
              <a:spcAft>
                <a:spcPts val="1200"/>
              </a:spcAft>
              <a:buNone/>
            </a:pPr>
            <a:r>
              <a:rPr lang="en"/>
              <a:t>5. **Minitest-Reporters:**    - *Purpose:* Enhances test reporting with various formats, such as HTML.</a:t>
            </a:r>
            <a:br>
              <a:rPr lang="en"/>
            </a:br>
            <a:r>
              <a:rPr lang="en"/>
              <a:t>   - *Pros:* Improved test result visualization.</a:t>
            </a:r>
            <a:br>
              <a:rPr lang="en"/>
            </a:br>
            <a:r>
              <a:rPr lang="en"/>
              <a:t>   - *Cons:* Additional dependency.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[Rake as an Automation Tool]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"Now, let's talk about Rake. This powerful automation tool simplifies our tasks, making it a crucial element in our testing process. Rake allows us to define, organize, and execute tasks efficiently, enhancing our automation capabilities."</a:t>
            </a:r>
            <a:endParaRPr/>
          </a:p>
          <a:p>
            <a:pPr indent="0" lvl="0" marL="0" rtl="0" algn="l">
              <a:spcBef>
                <a:spcPts val="1200"/>
              </a:spcBef>
              <a:spcAft>
                <a:spcPts val="0"/>
              </a:spcAft>
              <a:buNone/>
            </a:pPr>
            <a:r>
              <a:rPr lang="en"/>
              <a:t>"Rake, the unsung hero of automation, simplifies and streamlines our testing tasks. It allows us to define, organize, and execute tasks with ease. In our case, it effortlessly manages our test suite, making automation a breeze."</a:t>
            </a:r>
            <a:endParaRPr/>
          </a:p>
          <a:p>
            <a:pPr indent="0" lvl="0" marL="0" rtl="0" algn="l">
              <a:spcBef>
                <a:spcPts val="1200"/>
              </a:spcBef>
              <a:spcAft>
                <a:spcPts val="0"/>
              </a:spcAft>
              <a:buNone/>
            </a:pPr>
            <a:r>
              <a:rPr lang="en"/>
              <a:t>[Role of Rake]</a:t>
            </a:r>
            <a:endParaRPr/>
          </a:p>
          <a:p>
            <a:pPr indent="0" lvl="0" marL="0" rtl="0" algn="l">
              <a:spcBef>
                <a:spcPts val="1200"/>
              </a:spcBef>
              <a:spcAft>
                <a:spcPts val="1200"/>
              </a:spcAft>
              <a:buNone/>
            </a:pPr>
            <a:r>
              <a:rPr lang="en"/>
              <a:t>"Rake plays a crucial role as our automation tool, simplifying complex tasks and providing an organized structure. In the Rakefile, we define tasks, and by running 'rake test,' we effortlessly execute our test suites defined in the 'test/specs' directory."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Files Overview]</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"Let's take a peek into our code files to understand how everything comes together."</a:t>
            </a:r>
            <a:endParaRPr/>
          </a:p>
          <a:p>
            <a:pPr indent="-317182" lvl="0" marL="457200" rtl="0" algn="l">
              <a:spcBef>
                <a:spcPts val="0"/>
              </a:spcBef>
              <a:spcAft>
                <a:spcPts val="0"/>
              </a:spcAft>
              <a:buSzPct val="100000"/>
              <a:buChar char="●"/>
            </a:pPr>
            <a:r>
              <a:rPr lang="en"/>
              <a:t>"Starting with the `README.md`, it provides easy steps for setup and execution. Remember to check your Ruby installation and run 'bundle install' to get started."</a:t>
            </a:r>
            <a:endParaRPr/>
          </a:p>
          <a:p>
            <a:pPr indent="-317182" lvl="0" marL="457200" rtl="0" algn="l">
              <a:spcBef>
                <a:spcPts val="0"/>
              </a:spcBef>
              <a:spcAft>
                <a:spcPts val="0"/>
              </a:spcAft>
              <a:buSzPct val="100000"/>
              <a:buChar char="●"/>
            </a:pPr>
            <a:r>
              <a:rPr lang="en"/>
              <a:t>"Next up, our `Rakefile`. This file defines our default task as running tests. It's the conductor orchestrating our test suite."</a:t>
            </a:r>
            <a:endParaRPr/>
          </a:p>
          <a:p>
            <a:pPr indent="-317182" lvl="0" marL="457200" rtl="0" algn="l">
              <a:spcBef>
                <a:spcPts val="0"/>
              </a:spcBef>
              <a:spcAft>
                <a:spcPts val="0"/>
              </a:spcAft>
              <a:buSzPct val="100000"/>
              <a:buChar char="●"/>
            </a:pPr>
            <a:r>
              <a:rPr lang="en"/>
              <a:t>"The `GemFile` lists our essential gems – Selenium WebDriver, Minitest, Minitest-Reporters, and Rake. These gems form the foundation of our project."</a:t>
            </a:r>
            <a:endParaRPr/>
          </a:p>
          <a:p>
            <a:pPr indent="-317182" lvl="0" marL="457200" rtl="0" algn="l">
              <a:spcBef>
                <a:spcPts val="0"/>
              </a:spcBef>
              <a:spcAft>
                <a:spcPts val="0"/>
              </a:spcAft>
              <a:buSzPct val="100000"/>
              <a:buChar char="●"/>
            </a:pPr>
            <a:r>
              <a:rPr lang="en"/>
              <a:t>"Moving on to `test/test_helper.rb`, it configures Minitest to use the HTML reporter, enhancing our test reporting capabilities."</a:t>
            </a:r>
            <a:endParaRPr/>
          </a:p>
          <a:p>
            <a:pPr indent="-317182" lvl="0" marL="457200" rtl="0" algn="l">
              <a:spcBef>
                <a:spcPts val="0"/>
              </a:spcBef>
              <a:spcAft>
                <a:spcPts val="0"/>
              </a:spcAft>
              <a:buSzPct val="100000"/>
              <a:buChar char="●"/>
            </a:pPr>
            <a:r>
              <a:rPr lang="en"/>
              <a:t>"In `test/helpers/webdriver_helper.rb`, we initialize our Selenium WebDriver, customizing it for a smooth testing experience."</a:t>
            </a:r>
            <a:endParaRPr/>
          </a:p>
          <a:p>
            <a:pPr indent="-317182" lvl="0" marL="457200" rtl="0" algn="l">
              <a:spcBef>
                <a:spcPts val="0"/>
              </a:spcBef>
              <a:spcAft>
                <a:spcPts val="0"/>
              </a:spcAft>
              <a:buSzPct val="100000"/>
              <a:buChar char="●"/>
            </a:pPr>
            <a:r>
              <a:rPr lang="en"/>
              <a:t>"And finally, our test scripts. For instance, in `checkboxes_test.rb`, we automate toggling checkboxes, ensuring our application behaves as expected."</a:t>
            </a:r>
            <a:endParaRPr/>
          </a:p>
          <a:p>
            <a:pPr indent="-317182" lvl="0" marL="457200" rtl="0" algn="l">
              <a:spcBef>
                <a:spcPts val="0"/>
              </a:spcBef>
              <a:spcAft>
                <a:spcPts val="0"/>
              </a:spcAft>
              <a:buSzPct val="100000"/>
              <a:buChar char="●"/>
            </a:pPr>
            <a:r>
              <a:rPr lang="en"/>
              <a:t>"Similarly, in `disappearing_elements_test.rb`, we tackle the challenge of disappearing elements, checking if the page refreshes properly."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