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4f914ed1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4f914ed1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4f914ed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4f914ed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4f914ed1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4f914ed1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4f914ed1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4f914ed1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4f914ed1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4f914ed1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bcc546b8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bcc546b8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bcc546b8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bcc546b8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4f914ed1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4f914ed1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bcc546b8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bcc546b8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Web App Testing Automation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Selenium with Ruby testing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[Closing]</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 automation not only helps save time, it helps raise the quality and reliability of your applications. I hope you've gained insights into the seamless collaboration of Selenium, Ruby, Rake, Minitest, and Minitest-Reporters in creating a testing framework for web applications. </a:t>
            </a:r>
            <a:endParaRPr/>
          </a:p>
          <a:p>
            <a:pPr indent="0" lvl="0" marL="0" rtl="0" algn="l">
              <a:spcBef>
                <a:spcPts val="1200"/>
              </a:spcBef>
              <a:spcAft>
                <a:spcPts val="0"/>
              </a:spcAft>
              <a:buNone/>
            </a:pPr>
            <a:r>
              <a:rPr lang="en"/>
              <a:t>That's a wrap for our end-to-end web application testing adventure! If you enjoyed this journey, don't forget to like, subscribe, and hit that notification bell. </a:t>
            </a:r>
            <a:endParaRPr/>
          </a:p>
          <a:p>
            <a:pPr indent="0" lvl="0" marL="0" rtl="0" algn="l">
              <a:spcBef>
                <a:spcPts val="1200"/>
              </a:spcBef>
              <a:spcAft>
                <a:spcPts val="0"/>
              </a:spcAft>
              <a:buNone/>
            </a:pPr>
            <a:r>
              <a:rPr lang="en"/>
              <a:t>Happy coding, and may your tests be evergreen! Until next time, stay automated!</a:t>
            </a:r>
            <a:endParaRPr/>
          </a:p>
          <a:p>
            <a:pPr indent="0" lvl="0" marL="0" rtl="0" algn="l">
              <a:spcBef>
                <a:spcPts val="1200"/>
              </a:spcBef>
              <a:spcAft>
                <a:spcPts val="1200"/>
              </a:spcAft>
              <a:buClr>
                <a:schemeClr val="dk1"/>
              </a:buClr>
              <a:buSzPts val="1100"/>
              <a:buFont typeface="Arial"/>
              <a:buNone/>
            </a:pPr>
            <a:r>
              <a:rPr lang="en"/>
              <a:t>Happy testing, and may your code always run flawlessly!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
            </a:r>
            <a:r>
              <a:rPr lang="en"/>
              <a:t>Opening</a:t>
            </a:r>
            <a:r>
              <a:rPr lang="en"/>
              <a:t>] take 2</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Hello, everyone! </a:t>
            </a:r>
            <a:endParaRPr/>
          </a:p>
          <a:p>
            <a:pPr indent="-342900" lvl="0" marL="457200" rtl="0" algn="l">
              <a:spcBef>
                <a:spcPts val="0"/>
              </a:spcBef>
              <a:spcAft>
                <a:spcPts val="0"/>
              </a:spcAft>
              <a:buSzPts val="1800"/>
              <a:buChar char="●"/>
            </a:pPr>
            <a:r>
              <a:rPr lang="en"/>
              <a:t>I welcome you to today’s episode of Coding Playground. Continuing with the exciting </a:t>
            </a:r>
            <a:r>
              <a:rPr lang="en"/>
              <a:t>journey of automated web application </a:t>
            </a:r>
            <a:r>
              <a:rPr lang="en"/>
              <a:t>testing I will explore the use of Ruby tech stack. Typically these types of projects are called end-to-end automation frameworks and they mainly depend on a browser automation tool and a programming language of choice, which, I have chosen to be the Ruby Programming language</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rPr lang="en"/>
              <a:t>Tags: “</a:t>
            </a:r>
            <a:r>
              <a:rPr lang="en"/>
              <a:t>End-to-End testing automation“, “Browser automation”, “Ruby”, “</a:t>
            </a:r>
            <a:r>
              <a:rPr lang="en"/>
              <a:t>Selenium WebDriver”, “Rake”, “Minitest”, “Minitest-Reporters”</a:t>
            </a:r>
            <a:endParaRPr/>
          </a:p>
        </p:txBody>
      </p:sp>
      <p:cxnSp>
        <p:nvCxnSpPr>
          <p:cNvPr id="62" name="Google Shape;62;p14"/>
          <p:cNvCxnSpPr/>
          <p:nvPr/>
        </p:nvCxnSpPr>
        <p:spPr>
          <a:xfrm>
            <a:off x="877975" y="3628425"/>
            <a:ext cx="7769700" cy="7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[General Approach]</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Web applications use a web browser to launch an application or game. We need to build a virtual user that can use the browser application just like you or I would. My approach involves using the following tools:</a:t>
            </a:r>
            <a:endParaRPr/>
          </a:p>
          <a:p>
            <a:pPr indent="-334327" lvl="0" marL="457200" rtl="0" algn="l">
              <a:spcBef>
                <a:spcPts val="1200"/>
              </a:spcBef>
              <a:spcAft>
                <a:spcPts val="0"/>
              </a:spcAft>
              <a:buSzPct val="100000"/>
              <a:buAutoNum type="arabicPeriod"/>
            </a:pPr>
            <a:r>
              <a:rPr lang="en"/>
              <a:t>browser control tool "Selenium WebDriver", to impersonate a real life user.</a:t>
            </a:r>
            <a:endParaRPr/>
          </a:p>
          <a:p>
            <a:pPr indent="-334327" lvl="0" marL="457200" rtl="0" algn="l">
              <a:spcBef>
                <a:spcPts val="0"/>
              </a:spcBef>
              <a:spcAft>
                <a:spcPts val="0"/>
              </a:spcAft>
              <a:buSzPct val="100000"/>
              <a:buAutoNum type="arabicPeriod"/>
            </a:pPr>
            <a:r>
              <a:rPr lang="en"/>
              <a:t>Ruby programming language to tell the </a:t>
            </a:r>
            <a:r>
              <a:rPr lang="en"/>
              <a:t>Selenium WebDriver what actions to do</a:t>
            </a:r>
            <a:endParaRPr/>
          </a:p>
          <a:p>
            <a:pPr indent="-334327" lvl="0" marL="457200" rtl="0" algn="l">
              <a:spcBef>
                <a:spcPts val="0"/>
              </a:spcBef>
              <a:spcAft>
                <a:spcPts val="0"/>
              </a:spcAft>
              <a:buSzPct val="100000"/>
              <a:buAutoNum type="arabicPeriod"/>
            </a:pPr>
            <a:r>
              <a:rPr lang="en"/>
              <a:t>Minitest testing framework describe the browser actions, which will form the tests that for our web app</a:t>
            </a:r>
            <a:endParaRPr/>
          </a:p>
          <a:p>
            <a:pPr indent="-334327" lvl="0" marL="457200" rtl="0" algn="l">
              <a:spcBef>
                <a:spcPts val="0"/>
              </a:spcBef>
              <a:spcAft>
                <a:spcPts val="0"/>
              </a:spcAft>
              <a:buSzPct val="100000"/>
              <a:buAutoNum type="arabicPeriod"/>
            </a:pPr>
            <a:r>
              <a:rPr lang="en"/>
              <a:t>Minitest-Reporters to make pretty printed reports of minitest results</a:t>
            </a:r>
            <a:endParaRPr/>
          </a:p>
          <a:p>
            <a:pPr indent="-334327" lvl="0" marL="457200" rtl="0" algn="l">
              <a:spcBef>
                <a:spcPts val="0"/>
              </a:spcBef>
              <a:spcAft>
                <a:spcPts val="0"/>
              </a:spcAft>
              <a:buSzPct val="100000"/>
              <a:buAutoNum type="arabicPeriod"/>
            </a:pPr>
            <a:r>
              <a:rPr lang="en"/>
              <a:t>Rake to use one liner commands in order to run one or many tests and any other automation tasks. It will work as the command center console of the framework</a:t>
            </a:r>
            <a:endParaRPr/>
          </a:p>
          <a:p>
            <a:pPr indent="0" lvl="0" marL="0" rtl="0" algn="l">
              <a:spcBef>
                <a:spcPts val="1200"/>
              </a:spcBef>
              <a:spcAft>
                <a:spcPts val="1200"/>
              </a:spcAft>
              <a:buNone/>
            </a:pPr>
            <a:r>
              <a:rPr lang="en"/>
              <a:t>Let me break down the roles of each tool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[Tools and Libraries]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AutoNum type="arabicPeriod"/>
            </a:pPr>
            <a:r>
              <a:rPr lang="en"/>
              <a:t>"</a:t>
            </a:r>
            <a:r>
              <a:rPr b="1" lang="en"/>
              <a:t>Selenium WebDriver</a:t>
            </a:r>
            <a:r>
              <a:rPr lang="en"/>
              <a:t>: This tool allows us to automate actions in the browser by </a:t>
            </a:r>
            <a:r>
              <a:rPr lang="en"/>
              <a:t>impersonating</a:t>
            </a:r>
            <a:r>
              <a:rPr lang="en"/>
              <a:t> the actions of a real user. It's the driving force behind your interactions with web applications and web pages in Chrome, Firefox, Safari, and others. It supports being used from multiple programming languages and this flexibility allows programmers to choose the language they are most comfortable with. I will use the Ruby Programming language.</a:t>
            </a:r>
            <a:endParaRPr/>
          </a:p>
          <a:p>
            <a:pPr indent="-308610" lvl="0" marL="457200" rtl="0" algn="l">
              <a:spcBef>
                <a:spcPts val="0"/>
              </a:spcBef>
              <a:spcAft>
                <a:spcPts val="0"/>
              </a:spcAft>
              <a:buSzPct val="100000"/>
              <a:buAutoNum type="arabicPeriod"/>
            </a:pPr>
            <a:r>
              <a:rPr lang="en"/>
              <a:t>"</a:t>
            </a:r>
            <a:r>
              <a:rPr b="1" lang="en"/>
              <a:t>Ruby</a:t>
            </a:r>
            <a:r>
              <a:rPr lang="en"/>
              <a:t>: I chose Ruby because it seemed that I'll be able to start running code quickly and ruby code looked comparatively more readable compared to Java. I felt that I should be able to extend existing Ruby code and start writing my own code. Also I found enough Supportive Community and Documentation to make me feel comfortable in starting programming.</a:t>
            </a:r>
            <a:endParaRPr/>
          </a:p>
          <a:p>
            <a:pPr indent="-308610" lvl="0" marL="457200" rtl="0" algn="l">
              <a:spcBef>
                <a:spcPts val="0"/>
              </a:spcBef>
              <a:spcAft>
                <a:spcPts val="0"/>
              </a:spcAft>
              <a:buSzPct val="100000"/>
              <a:buAutoNum type="arabicPeriod"/>
            </a:pPr>
            <a:r>
              <a:rPr lang="en"/>
              <a:t>"</a:t>
            </a:r>
            <a:r>
              <a:rPr b="1" lang="en"/>
              <a:t>Minitest</a:t>
            </a:r>
            <a:r>
              <a:rPr lang="en"/>
              <a:t>: I chose minitest because it appears to be </a:t>
            </a:r>
            <a:r>
              <a:rPr lang="en"/>
              <a:t>easy to set up and integrate with Ruby. From examples I felt confident in writing my basic tests quickly.</a:t>
            </a:r>
            <a:endParaRPr/>
          </a:p>
          <a:p>
            <a:pPr indent="-308610" lvl="0" marL="457200" rtl="0" algn="l">
              <a:spcBef>
                <a:spcPts val="0"/>
              </a:spcBef>
              <a:spcAft>
                <a:spcPts val="0"/>
              </a:spcAft>
              <a:buSzPct val="100000"/>
              <a:buAutoNum type="arabicPeriod"/>
            </a:pPr>
            <a:r>
              <a:rPr b="1" lang="en"/>
              <a:t>Minitest-Reporters:</a:t>
            </a:r>
            <a:r>
              <a:rPr lang="en"/>
              <a:t> I added this after running a test for the first time. All I saw on the screen was a green dot showing that the test passed. Minitest-reporters is a separate </a:t>
            </a:r>
            <a:r>
              <a:rPr b="1" lang="en"/>
              <a:t>gem </a:t>
            </a:r>
            <a:r>
              <a:rPr lang="en"/>
              <a:t>( extension pack ) that enhances the reporting capabilities of Minitest “dots”</a:t>
            </a:r>
            <a:endParaRPr/>
          </a:p>
          <a:p>
            <a:pPr indent="-308610" lvl="0" marL="457200" rtl="0" algn="l">
              <a:spcBef>
                <a:spcPts val="0"/>
              </a:spcBef>
              <a:spcAft>
                <a:spcPts val="0"/>
              </a:spcAft>
              <a:buSzPct val="100000"/>
              <a:buAutoNum type="arabicPeriod"/>
            </a:pPr>
            <a:r>
              <a:rPr lang="en"/>
              <a:t>"</a:t>
            </a:r>
            <a:r>
              <a:rPr b="1" lang="en"/>
              <a:t>Rake</a:t>
            </a:r>
            <a:r>
              <a:rPr lang="en"/>
              <a:t>: Rake allows you to define and automate tasks related to your testing framework, such as running groups of test called test-suites. Also it uses Ruby syntax so I won't have to learn YASL (yet-another-scripting-language)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[Inspirational Anecdote]</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"So far it seems that this browser automation thing is beginning to look like having a robot sidekick – it never gets tired, never complains, and always follows instructions. If only our pets were as obedient! Or could impersonate us on the internet browser . . . nottt"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[Inspirational Anecdote]</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Remember, in the world of automation, every line of code you write is a step toward a more efficient and reliable testing process. Embrace the power of automation, and let your tests be the guardians of quality!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[Inspirational Anecdote]</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So far it feels like test </a:t>
            </a:r>
            <a:r>
              <a:rPr lang="en"/>
              <a:t>automation is not just about saving time—it's about empowering developers and testers to focus on creativity and innovation. Yeah, leave the grunt work for the automation framework while you create awesome web apps.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[Humorous Quips]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Why do programmers prefer automation? Because it's the only time they enjoy watching something work on repeat without errors!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[Humorous Quips]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Automation: where robots do the heavy lifting, and we get to enjoy our coffee a bit longer! Who said testing can't have a sense of humor? Cheers to error-free code and automated success!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