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PT Sans Narrow"/>
      <p:regular r:id="rId62"/>
      <p:bold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DFB320-C106-4444-A3B5-13AC1BCEC69A}">
  <a:tblStyle styleId="{64DFB320-C106-4444-A3B5-13AC1BCEC6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OpenSans-regular.fntdata"/><Relationship Id="rId63" Type="http://schemas.openxmlformats.org/officeDocument/2006/relationships/font" Target="fonts/PTSansNarrow-bold.fntdata"/><Relationship Id="rId22" Type="http://schemas.openxmlformats.org/officeDocument/2006/relationships/slide" Target="slides/slide16.xml"/><Relationship Id="rId66" Type="http://schemas.openxmlformats.org/officeDocument/2006/relationships/font" Target="fonts/OpenSans-italic.fntdata"/><Relationship Id="rId21" Type="http://schemas.openxmlformats.org/officeDocument/2006/relationships/slide" Target="slides/slide15.xml"/><Relationship Id="rId65"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OpenSans-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{64DFB320-C106-4444-A3B5-13AC1BCEC69A}</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