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9" r:id="rId1"/>
  </p:sldMasterIdLst>
  <p:notesMasterIdLst>
    <p:notesMasterId r:id="rId26"/>
  </p:notesMasterIdLst>
  <p:handoutMasterIdLst>
    <p:handoutMasterId r:id="rId27"/>
  </p:handoutMasterIdLst>
  <p:sldIdLst>
    <p:sldId id="451" r:id="rId2"/>
    <p:sldId id="502" r:id="rId3"/>
    <p:sldId id="503" r:id="rId4"/>
    <p:sldId id="508" r:id="rId5"/>
    <p:sldId id="516" r:id="rId6"/>
    <p:sldId id="509" r:id="rId7"/>
    <p:sldId id="513" r:id="rId8"/>
    <p:sldId id="518" r:id="rId9"/>
    <p:sldId id="517" r:id="rId10"/>
    <p:sldId id="510" r:id="rId11"/>
    <p:sldId id="520" r:id="rId12"/>
    <p:sldId id="521" r:id="rId13"/>
    <p:sldId id="522" r:id="rId14"/>
    <p:sldId id="511" r:id="rId15"/>
    <p:sldId id="507" r:id="rId16"/>
    <p:sldId id="506" r:id="rId17"/>
    <p:sldId id="512" r:id="rId18"/>
    <p:sldId id="514" r:id="rId19"/>
    <p:sldId id="519" r:id="rId20"/>
    <p:sldId id="491" r:id="rId21"/>
    <p:sldId id="493" r:id="rId22"/>
    <p:sldId id="494" r:id="rId23"/>
    <p:sldId id="495" r:id="rId24"/>
    <p:sldId id="515" r:id="rId25"/>
  </p:sldIdLst>
  <p:sldSz cx="9144000" cy="5143500" type="screen16x9"/>
  <p:notesSz cx="6797675" cy="987425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00"/>
    <a:srgbClr val="292929"/>
    <a:srgbClr val="EFC267"/>
    <a:srgbClr val="E8A82C"/>
    <a:srgbClr val="4FA7FF"/>
    <a:srgbClr val="F8F8F8"/>
    <a:srgbClr val="9BC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14" autoAdjust="0"/>
  </p:normalViewPr>
  <p:slideViewPr>
    <p:cSldViewPr>
      <p:cViewPr varScale="1">
        <p:scale>
          <a:sx n="115" d="100"/>
          <a:sy n="115" d="100"/>
        </p:scale>
        <p:origin x="696" y="126"/>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697DB3-7422-466D-8384-1839600F80E0}" type="doc">
      <dgm:prSet loTypeId="urn:microsoft.com/office/officeart/2005/8/layout/process1" loCatId="process" qsTypeId="urn:microsoft.com/office/officeart/2005/8/quickstyle/simple1" qsCatId="simple" csTypeId="urn:microsoft.com/office/officeart/2005/8/colors/accent6_5" csCatId="accent6" phldr="1"/>
      <dgm:spPr/>
      <dgm:t>
        <a:bodyPr/>
        <a:lstStyle/>
        <a:p>
          <a:endParaRPr lang="en-US"/>
        </a:p>
      </dgm:t>
    </dgm:pt>
    <dgm:pt modelId="{4DFE7DC3-36F9-467C-A75E-262D1CA5E746}">
      <dgm:prSet phldrT="[Text]"/>
      <dgm:spPr/>
      <dgm:t>
        <a:bodyPr/>
        <a:lstStyle/>
        <a:p>
          <a:r>
            <a:rPr lang="en-US" dirty="0"/>
            <a:t>W7- Frameworks/Models</a:t>
          </a:r>
        </a:p>
      </dgm:t>
    </dgm:pt>
    <dgm:pt modelId="{74074813-F5E2-4863-BAF2-E235416BB3E9}" type="parTrans" cxnId="{8D6DF9AE-A5F3-4198-864F-0A86F1EC12F3}">
      <dgm:prSet/>
      <dgm:spPr/>
      <dgm:t>
        <a:bodyPr/>
        <a:lstStyle/>
        <a:p>
          <a:endParaRPr lang="en-US"/>
        </a:p>
      </dgm:t>
    </dgm:pt>
    <dgm:pt modelId="{030BD34D-CA60-48F5-B943-D385AFD4425E}" type="sibTrans" cxnId="{8D6DF9AE-A5F3-4198-864F-0A86F1EC12F3}">
      <dgm:prSet/>
      <dgm:spPr/>
      <dgm:t>
        <a:bodyPr/>
        <a:lstStyle/>
        <a:p>
          <a:endParaRPr lang="en-US"/>
        </a:p>
      </dgm:t>
    </dgm:pt>
    <dgm:pt modelId="{1E2DDD0C-13AE-4C7C-AB1B-FD452412858E}">
      <dgm:prSet phldrT="[Text]"/>
      <dgm:spPr/>
      <dgm:t>
        <a:bodyPr/>
        <a:lstStyle/>
        <a:p>
          <a:r>
            <a:rPr lang="en-US" dirty="0"/>
            <a:t>Lean canvass;….</a:t>
          </a:r>
        </a:p>
      </dgm:t>
    </dgm:pt>
    <dgm:pt modelId="{4DA94B33-8049-4C41-A6EB-1A373ACAC823}" type="parTrans" cxnId="{CE524E60-7E3B-4D83-99F0-2A959BCC989E}">
      <dgm:prSet/>
      <dgm:spPr/>
      <dgm:t>
        <a:bodyPr/>
        <a:lstStyle/>
        <a:p>
          <a:endParaRPr lang="en-US"/>
        </a:p>
      </dgm:t>
    </dgm:pt>
    <dgm:pt modelId="{D12C0E3E-C408-4046-B713-877CE0933649}" type="sibTrans" cxnId="{CE524E60-7E3B-4D83-99F0-2A959BCC989E}">
      <dgm:prSet/>
      <dgm:spPr/>
      <dgm:t>
        <a:bodyPr/>
        <a:lstStyle/>
        <a:p>
          <a:endParaRPr lang="en-US"/>
        </a:p>
      </dgm:t>
    </dgm:pt>
    <dgm:pt modelId="{BB2D775A-7447-40E2-9DE0-6BD4DC4D258F}">
      <dgm:prSet phldrT="[Text]"/>
      <dgm:spPr/>
      <dgm:t>
        <a:bodyPr/>
        <a:lstStyle/>
        <a:p>
          <a:r>
            <a:rPr lang="en-US" dirty="0"/>
            <a:t>W8- Customer discovery</a:t>
          </a:r>
        </a:p>
      </dgm:t>
    </dgm:pt>
    <dgm:pt modelId="{1232C336-B591-41A8-B74A-6E868049A24A}" type="parTrans" cxnId="{FF5E40D5-381F-4696-B0C9-3C5DB303D184}">
      <dgm:prSet/>
      <dgm:spPr/>
      <dgm:t>
        <a:bodyPr/>
        <a:lstStyle/>
        <a:p>
          <a:endParaRPr lang="en-US"/>
        </a:p>
      </dgm:t>
    </dgm:pt>
    <dgm:pt modelId="{0844CE3C-10C8-41B9-BCDB-18252CAE7C16}" type="sibTrans" cxnId="{FF5E40D5-381F-4696-B0C9-3C5DB303D184}">
      <dgm:prSet/>
      <dgm:spPr/>
      <dgm:t>
        <a:bodyPr/>
        <a:lstStyle/>
        <a:p>
          <a:endParaRPr lang="en-US"/>
        </a:p>
      </dgm:t>
    </dgm:pt>
    <dgm:pt modelId="{E3EBBA22-6E69-4E17-8266-D076C250A92E}">
      <dgm:prSet phldrT="[Text]"/>
      <dgm:spPr/>
      <dgm:t>
        <a:bodyPr/>
        <a:lstStyle/>
        <a:p>
          <a:r>
            <a:rPr lang="en-US" dirty="0"/>
            <a:t>Who are the customers. Customer </a:t>
          </a:r>
          <a:r>
            <a:rPr lang="en-US" dirty="0" err="1"/>
            <a:t>env</a:t>
          </a:r>
          <a:endParaRPr lang="en-US" dirty="0"/>
        </a:p>
      </dgm:t>
    </dgm:pt>
    <dgm:pt modelId="{9EEF1225-6C1E-4D25-88EB-40D26955941F}" type="parTrans" cxnId="{B339BB44-6465-441D-A1FE-6F95040CCB0E}">
      <dgm:prSet/>
      <dgm:spPr/>
      <dgm:t>
        <a:bodyPr/>
        <a:lstStyle/>
        <a:p>
          <a:endParaRPr lang="en-US"/>
        </a:p>
      </dgm:t>
    </dgm:pt>
    <dgm:pt modelId="{DCFF70BB-04C6-4DCB-BA7C-48E51E362BC0}" type="sibTrans" cxnId="{B339BB44-6465-441D-A1FE-6F95040CCB0E}">
      <dgm:prSet/>
      <dgm:spPr/>
      <dgm:t>
        <a:bodyPr/>
        <a:lstStyle/>
        <a:p>
          <a:endParaRPr lang="en-US"/>
        </a:p>
      </dgm:t>
    </dgm:pt>
    <dgm:pt modelId="{CD9B9AF7-2B3D-47BD-B3B4-9CCF124B4D68}">
      <dgm:prSet phldrT="[Text]"/>
      <dgm:spPr/>
      <dgm:t>
        <a:bodyPr/>
        <a:lstStyle/>
        <a:p>
          <a:r>
            <a:rPr lang="en-US" dirty="0"/>
            <a:t> Segments. . </a:t>
          </a:r>
        </a:p>
      </dgm:t>
    </dgm:pt>
    <dgm:pt modelId="{47ED3B7A-7831-4033-8CC9-A2CE4F19DA9C}" type="parTrans" cxnId="{1CF9DCB2-34ED-4FB9-9D38-4F7F62FCC3DE}">
      <dgm:prSet/>
      <dgm:spPr/>
      <dgm:t>
        <a:bodyPr/>
        <a:lstStyle/>
        <a:p>
          <a:endParaRPr lang="en-US"/>
        </a:p>
      </dgm:t>
    </dgm:pt>
    <dgm:pt modelId="{6460C096-B738-41D8-BAD9-6A8CB39FE6CB}" type="sibTrans" cxnId="{1CF9DCB2-34ED-4FB9-9D38-4F7F62FCC3DE}">
      <dgm:prSet/>
      <dgm:spPr/>
      <dgm:t>
        <a:bodyPr/>
        <a:lstStyle/>
        <a:p>
          <a:endParaRPr lang="en-US"/>
        </a:p>
      </dgm:t>
    </dgm:pt>
    <dgm:pt modelId="{7076C5C5-0E43-47B7-9EC1-4D5A4FA544CB}">
      <dgm:prSet phldrT="[Text]"/>
      <dgm:spPr/>
      <dgm:t>
        <a:bodyPr/>
        <a:lstStyle/>
        <a:p>
          <a:r>
            <a:rPr lang="en-US" dirty="0"/>
            <a:t>W9- Design thinking</a:t>
          </a:r>
        </a:p>
      </dgm:t>
    </dgm:pt>
    <dgm:pt modelId="{960B416A-EA83-44FF-858E-EC49D8947441}" type="parTrans" cxnId="{1E244379-DCBD-409F-8BF6-D0024B65127A}">
      <dgm:prSet/>
      <dgm:spPr/>
      <dgm:t>
        <a:bodyPr/>
        <a:lstStyle/>
        <a:p>
          <a:endParaRPr lang="en-US"/>
        </a:p>
      </dgm:t>
    </dgm:pt>
    <dgm:pt modelId="{CCFFD6BE-9056-4289-BDD4-5D17157A8B4B}" type="sibTrans" cxnId="{1E244379-DCBD-409F-8BF6-D0024B65127A}">
      <dgm:prSet/>
      <dgm:spPr/>
      <dgm:t>
        <a:bodyPr/>
        <a:lstStyle/>
        <a:p>
          <a:endParaRPr lang="en-US"/>
        </a:p>
      </dgm:t>
    </dgm:pt>
    <dgm:pt modelId="{C2E48B9E-6064-478F-84B3-61D4BDCE73ED}">
      <dgm:prSet phldrT="[Text]"/>
      <dgm:spPr/>
      <dgm:t>
        <a:bodyPr/>
        <a:lstStyle/>
        <a:p>
          <a:r>
            <a:rPr lang="en-US" dirty="0"/>
            <a:t>User centric thinking</a:t>
          </a:r>
        </a:p>
      </dgm:t>
    </dgm:pt>
    <dgm:pt modelId="{3B62672F-B123-42B9-A938-903EB8F1B92D}" type="parTrans" cxnId="{D2E26E1E-ABF7-457D-9D02-9034E6ADC1B9}">
      <dgm:prSet/>
      <dgm:spPr/>
      <dgm:t>
        <a:bodyPr/>
        <a:lstStyle/>
        <a:p>
          <a:endParaRPr lang="en-US"/>
        </a:p>
      </dgm:t>
    </dgm:pt>
    <dgm:pt modelId="{89D0E427-FFAB-41FF-AF39-1B397FFF60E6}" type="sibTrans" cxnId="{D2E26E1E-ABF7-457D-9D02-9034E6ADC1B9}">
      <dgm:prSet/>
      <dgm:spPr/>
      <dgm:t>
        <a:bodyPr/>
        <a:lstStyle/>
        <a:p>
          <a:endParaRPr lang="en-US"/>
        </a:p>
      </dgm:t>
    </dgm:pt>
    <dgm:pt modelId="{D19DEA43-F5E5-47C5-A5B2-4E49850C3428}">
      <dgm:prSet phldrT="[Text]"/>
      <dgm:spPr/>
      <dgm:t>
        <a:bodyPr/>
        <a:lstStyle/>
        <a:p>
          <a:r>
            <a:rPr lang="en-US" dirty="0"/>
            <a:t>W10- Competition &amp; USP</a:t>
          </a:r>
        </a:p>
      </dgm:t>
    </dgm:pt>
    <dgm:pt modelId="{389E8709-7078-464A-BB56-33E141194BEB}" type="parTrans" cxnId="{F8100FB5-F601-4A01-ACF6-9363801D5B55}">
      <dgm:prSet/>
      <dgm:spPr/>
      <dgm:t>
        <a:bodyPr/>
        <a:lstStyle/>
        <a:p>
          <a:endParaRPr lang="en-US"/>
        </a:p>
      </dgm:t>
    </dgm:pt>
    <dgm:pt modelId="{894472A0-574D-4B57-BF21-646FFBC8B86F}" type="sibTrans" cxnId="{F8100FB5-F601-4A01-ACF6-9363801D5B55}">
      <dgm:prSet/>
      <dgm:spPr/>
      <dgm:t>
        <a:bodyPr/>
        <a:lstStyle/>
        <a:p>
          <a:endParaRPr lang="en-US"/>
        </a:p>
      </dgm:t>
    </dgm:pt>
    <dgm:pt modelId="{5B63DA5C-39D3-461D-AB86-5FEC08A5408A}">
      <dgm:prSet phldrT="[Text]"/>
      <dgm:spPr/>
      <dgm:t>
        <a:bodyPr/>
        <a:lstStyle/>
        <a:p>
          <a:r>
            <a:rPr lang="en-US" dirty="0"/>
            <a:t>W11- Review with Center faculty</a:t>
          </a:r>
        </a:p>
      </dgm:t>
    </dgm:pt>
    <dgm:pt modelId="{DDFCE24C-3542-4E00-B80C-A41B8E94C7C0}" type="parTrans" cxnId="{EF8B681D-6241-4FD1-83B8-AC6A1C1B17D4}">
      <dgm:prSet/>
      <dgm:spPr/>
      <dgm:t>
        <a:bodyPr/>
        <a:lstStyle/>
        <a:p>
          <a:endParaRPr lang="en-US"/>
        </a:p>
      </dgm:t>
    </dgm:pt>
    <dgm:pt modelId="{0120BBE5-69AD-4E40-9925-68F62C4F7A20}" type="sibTrans" cxnId="{EF8B681D-6241-4FD1-83B8-AC6A1C1B17D4}">
      <dgm:prSet/>
      <dgm:spPr/>
      <dgm:t>
        <a:bodyPr/>
        <a:lstStyle/>
        <a:p>
          <a:endParaRPr lang="en-US"/>
        </a:p>
      </dgm:t>
    </dgm:pt>
    <dgm:pt modelId="{AC7E6217-94F1-4F19-8F02-4DABF0DC7CB2}">
      <dgm:prSet phldrT="[Text]"/>
      <dgm:spPr/>
      <dgm:t>
        <a:bodyPr/>
        <a:lstStyle/>
        <a:p>
          <a:r>
            <a:rPr lang="en-US" dirty="0"/>
            <a:t>.</a:t>
          </a:r>
        </a:p>
      </dgm:t>
    </dgm:pt>
    <dgm:pt modelId="{54AC5569-352E-4E42-929E-366DE683FE0B}" type="parTrans" cxnId="{825290E6-AD84-4B7E-98EE-AEB5568537B0}">
      <dgm:prSet/>
      <dgm:spPr/>
      <dgm:t>
        <a:bodyPr/>
        <a:lstStyle/>
        <a:p>
          <a:endParaRPr lang="en-US"/>
        </a:p>
      </dgm:t>
    </dgm:pt>
    <dgm:pt modelId="{9941796F-3DB4-4386-8472-4733D0B7CFD7}" type="sibTrans" cxnId="{825290E6-AD84-4B7E-98EE-AEB5568537B0}">
      <dgm:prSet/>
      <dgm:spPr/>
      <dgm:t>
        <a:bodyPr/>
        <a:lstStyle/>
        <a:p>
          <a:endParaRPr lang="en-US"/>
        </a:p>
      </dgm:t>
    </dgm:pt>
    <dgm:pt modelId="{D79B79F4-2C6E-40E6-8578-451A32722748}" type="pres">
      <dgm:prSet presAssocID="{A5697DB3-7422-466D-8384-1839600F80E0}" presName="Name0" presStyleCnt="0">
        <dgm:presLayoutVars>
          <dgm:dir/>
          <dgm:resizeHandles val="exact"/>
        </dgm:presLayoutVars>
      </dgm:prSet>
      <dgm:spPr/>
    </dgm:pt>
    <dgm:pt modelId="{FAEF86AE-88D4-4607-8E5A-58F7077CB9D4}" type="pres">
      <dgm:prSet presAssocID="{4DFE7DC3-36F9-467C-A75E-262D1CA5E746}" presName="node" presStyleLbl="node1" presStyleIdx="0" presStyleCnt="5">
        <dgm:presLayoutVars>
          <dgm:bulletEnabled val="1"/>
        </dgm:presLayoutVars>
      </dgm:prSet>
      <dgm:spPr/>
    </dgm:pt>
    <dgm:pt modelId="{B4C63E01-A2F4-4717-A76C-15054F167BC2}" type="pres">
      <dgm:prSet presAssocID="{030BD34D-CA60-48F5-B943-D385AFD4425E}" presName="sibTrans" presStyleLbl="sibTrans2D1" presStyleIdx="0" presStyleCnt="4"/>
      <dgm:spPr/>
    </dgm:pt>
    <dgm:pt modelId="{0F762B57-89A6-4E28-B0C7-E79ACCF5A5C5}" type="pres">
      <dgm:prSet presAssocID="{030BD34D-CA60-48F5-B943-D385AFD4425E}" presName="connectorText" presStyleLbl="sibTrans2D1" presStyleIdx="0" presStyleCnt="4"/>
      <dgm:spPr/>
    </dgm:pt>
    <dgm:pt modelId="{687CD79E-BC96-46DE-A459-BDB6CD8DEE36}" type="pres">
      <dgm:prSet presAssocID="{BB2D775A-7447-40E2-9DE0-6BD4DC4D258F}" presName="node" presStyleLbl="node1" presStyleIdx="1" presStyleCnt="5">
        <dgm:presLayoutVars>
          <dgm:bulletEnabled val="1"/>
        </dgm:presLayoutVars>
      </dgm:prSet>
      <dgm:spPr/>
    </dgm:pt>
    <dgm:pt modelId="{80CA18E3-AE25-43F4-8BF0-B0F0ACEDDCD3}" type="pres">
      <dgm:prSet presAssocID="{0844CE3C-10C8-41B9-BCDB-18252CAE7C16}" presName="sibTrans" presStyleLbl="sibTrans2D1" presStyleIdx="1" presStyleCnt="4"/>
      <dgm:spPr/>
    </dgm:pt>
    <dgm:pt modelId="{8EA0DF4E-0686-4374-9E84-0BF9C9E15E2B}" type="pres">
      <dgm:prSet presAssocID="{0844CE3C-10C8-41B9-BCDB-18252CAE7C16}" presName="connectorText" presStyleLbl="sibTrans2D1" presStyleIdx="1" presStyleCnt="4"/>
      <dgm:spPr/>
    </dgm:pt>
    <dgm:pt modelId="{E575AFDA-5854-4ED2-82BA-F9A352863E38}" type="pres">
      <dgm:prSet presAssocID="{7076C5C5-0E43-47B7-9EC1-4D5A4FA544CB}" presName="node" presStyleLbl="node1" presStyleIdx="2" presStyleCnt="5">
        <dgm:presLayoutVars>
          <dgm:bulletEnabled val="1"/>
        </dgm:presLayoutVars>
      </dgm:prSet>
      <dgm:spPr/>
    </dgm:pt>
    <dgm:pt modelId="{9296D556-F0EF-4F63-9623-B1942ED042A7}" type="pres">
      <dgm:prSet presAssocID="{CCFFD6BE-9056-4289-BDD4-5D17157A8B4B}" presName="sibTrans" presStyleLbl="sibTrans2D1" presStyleIdx="2" presStyleCnt="4"/>
      <dgm:spPr/>
    </dgm:pt>
    <dgm:pt modelId="{FCF68731-0C91-4250-9A37-49FF3FB0B6A6}" type="pres">
      <dgm:prSet presAssocID="{CCFFD6BE-9056-4289-BDD4-5D17157A8B4B}" presName="connectorText" presStyleLbl="sibTrans2D1" presStyleIdx="2" presStyleCnt="4"/>
      <dgm:spPr/>
    </dgm:pt>
    <dgm:pt modelId="{F4473035-C524-45AF-81C0-300439919178}" type="pres">
      <dgm:prSet presAssocID="{D19DEA43-F5E5-47C5-A5B2-4E49850C3428}" presName="node" presStyleLbl="node1" presStyleIdx="3" presStyleCnt="5">
        <dgm:presLayoutVars>
          <dgm:bulletEnabled val="1"/>
        </dgm:presLayoutVars>
      </dgm:prSet>
      <dgm:spPr/>
    </dgm:pt>
    <dgm:pt modelId="{42544311-13B6-4826-85BE-12A932E39E52}" type="pres">
      <dgm:prSet presAssocID="{894472A0-574D-4B57-BF21-646FFBC8B86F}" presName="sibTrans" presStyleLbl="sibTrans2D1" presStyleIdx="3" presStyleCnt="4"/>
      <dgm:spPr/>
    </dgm:pt>
    <dgm:pt modelId="{3F34DEFF-7370-442C-8823-07477DB9F825}" type="pres">
      <dgm:prSet presAssocID="{894472A0-574D-4B57-BF21-646FFBC8B86F}" presName="connectorText" presStyleLbl="sibTrans2D1" presStyleIdx="3" presStyleCnt="4"/>
      <dgm:spPr/>
    </dgm:pt>
    <dgm:pt modelId="{3704E299-0D24-4920-B989-FD24224FF88C}" type="pres">
      <dgm:prSet presAssocID="{5B63DA5C-39D3-461D-AB86-5FEC08A5408A}" presName="node" presStyleLbl="node1" presStyleIdx="4" presStyleCnt="5">
        <dgm:presLayoutVars>
          <dgm:bulletEnabled val="1"/>
        </dgm:presLayoutVars>
      </dgm:prSet>
      <dgm:spPr/>
    </dgm:pt>
  </dgm:ptLst>
  <dgm:cxnLst>
    <dgm:cxn modelId="{53CFE202-8AC3-4E74-B0C0-52CE90A6C850}" type="presOf" srcId="{1E2DDD0C-13AE-4C7C-AB1B-FD452412858E}" destId="{FAEF86AE-88D4-4607-8E5A-58F7077CB9D4}" srcOrd="0" destOrd="1" presId="urn:microsoft.com/office/officeart/2005/8/layout/process1"/>
    <dgm:cxn modelId="{884BB50D-B475-456B-AFB1-5BEC2B70EEDF}" type="presOf" srcId="{CCFFD6BE-9056-4289-BDD4-5D17157A8B4B}" destId="{FCF68731-0C91-4250-9A37-49FF3FB0B6A6}" srcOrd="1" destOrd="0" presId="urn:microsoft.com/office/officeart/2005/8/layout/process1"/>
    <dgm:cxn modelId="{EF8B681D-6241-4FD1-83B8-AC6A1C1B17D4}" srcId="{A5697DB3-7422-466D-8384-1839600F80E0}" destId="{5B63DA5C-39D3-461D-AB86-5FEC08A5408A}" srcOrd="4" destOrd="0" parTransId="{DDFCE24C-3542-4E00-B80C-A41B8E94C7C0}" sibTransId="{0120BBE5-69AD-4E40-9925-68F62C4F7A20}"/>
    <dgm:cxn modelId="{D2E26E1E-ABF7-457D-9D02-9034E6ADC1B9}" srcId="{7076C5C5-0E43-47B7-9EC1-4D5A4FA544CB}" destId="{C2E48B9E-6064-478F-84B3-61D4BDCE73ED}" srcOrd="0" destOrd="0" parTransId="{3B62672F-B123-42B9-A938-903EB8F1B92D}" sibTransId="{89D0E427-FFAB-41FF-AF39-1B397FFF60E6}"/>
    <dgm:cxn modelId="{7FE81F23-7AAD-4C01-ADB4-80C365856A3F}" type="presOf" srcId="{AC7E6217-94F1-4F19-8F02-4DABF0DC7CB2}" destId="{F4473035-C524-45AF-81C0-300439919178}" srcOrd="0" destOrd="1" presId="urn:microsoft.com/office/officeart/2005/8/layout/process1"/>
    <dgm:cxn modelId="{32270F2B-5840-471C-B0A8-451488EC5179}" type="presOf" srcId="{CCFFD6BE-9056-4289-BDD4-5D17157A8B4B}" destId="{9296D556-F0EF-4F63-9623-B1942ED042A7}" srcOrd="0" destOrd="0" presId="urn:microsoft.com/office/officeart/2005/8/layout/process1"/>
    <dgm:cxn modelId="{A48C4134-1E0E-47D5-B8CF-633BD8F25B93}" type="presOf" srcId="{C2E48B9E-6064-478F-84B3-61D4BDCE73ED}" destId="{E575AFDA-5854-4ED2-82BA-F9A352863E38}" srcOrd="0" destOrd="1" presId="urn:microsoft.com/office/officeart/2005/8/layout/process1"/>
    <dgm:cxn modelId="{403CB15D-3C8A-43A4-ADCF-D9AB3514067C}" type="presOf" srcId="{A5697DB3-7422-466D-8384-1839600F80E0}" destId="{D79B79F4-2C6E-40E6-8578-451A32722748}" srcOrd="0" destOrd="0" presId="urn:microsoft.com/office/officeart/2005/8/layout/process1"/>
    <dgm:cxn modelId="{CE524E60-7E3B-4D83-99F0-2A959BCC989E}" srcId="{4DFE7DC3-36F9-467C-A75E-262D1CA5E746}" destId="{1E2DDD0C-13AE-4C7C-AB1B-FD452412858E}" srcOrd="0" destOrd="0" parTransId="{4DA94B33-8049-4C41-A6EB-1A373ACAC823}" sibTransId="{D12C0E3E-C408-4046-B713-877CE0933649}"/>
    <dgm:cxn modelId="{B339BB44-6465-441D-A1FE-6F95040CCB0E}" srcId="{BB2D775A-7447-40E2-9DE0-6BD4DC4D258F}" destId="{E3EBBA22-6E69-4E17-8266-D076C250A92E}" srcOrd="0" destOrd="0" parTransId="{9EEF1225-6C1E-4D25-88EB-40D26955941F}" sibTransId="{DCFF70BB-04C6-4DCB-BA7C-48E51E362BC0}"/>
    <dgm:cxn modelId="{6932534A-6695-4B3D-938C-129F9EB4AC5C}" type="presOf" srcId="{0844CE3C-10C8-41B9-BCDB-18252CAE7C16}" destId="{8EA0DF4E-0686-4374-9E84-0BF9C9E15E2B}" srcOrd="1" destOrd="0" presId="urn:microsoft.com/office/officeart/2005/8/layout/process1"/>
    <dgm:cxn modelId="{0BB0234B-4FCD-485F-8A74-35579C033FA1}" type="presOf" srcId="{BB2D775A-7447-40E2-9DE0-6BD4DC4D258F}" destId="{687CD79E-BC96-46DE-A459-BDB6CD8DEE36}" srcOrd="0" destOrd="0" presId="urn:microsoft.com/office/officeart/2005/8/layout/process1"/>
    <dgm:cxn modelId="{B8BA2E4B-E618-4D5D-AE7D-6A67130FC78D}" type="presOf" srcId="{894472A0-574D-4B57-BF21-646FFBC8B86F}" destId="{3F34DEFF-7370-442C-8823-07477DB9F825}" srcOrd="1" destOrd="0" presId="urn:microsoft.com/office/officeart/2005/8/layout/process1"/>
    <dgm:cxn modelId="{1E244379-DCBD-409F-8BF6-D0024B65127A}" srcId="{A5697DB3-7422-466D-8384-1839600F80E0}" destId="{7076C5C5-0E43-47B7-9EC1-4D5A4FA544CB}" srcOrd="2" destOrd="0" parTransId="{960B416A-EA83-44FF-858E-EC49D8947441}" sibTransId="{CCFFD6BE-9056-4289-BDD4-5D17157A8B4B}"/>
    <dgm:cxn modelId="{EA67178E-B574-4B46-A3F7-EBC6E33180F5}" type="presOf" srcId="{4DFE7DC3-36F9-467C-A75E-262D1CA5E746}" destId="{FAEF86AE-88D4-4607-8E5A-58F7077CB9D4}" srcOrd="0" destOrd="0" presId="urn:microsoft.com/office/officeart/2005/8/layout/process1"/>
    <dgm:cxn modelId="{0E0F12AB-1C16-49A5-9A4F-6FE134E10F0B}" type="presOf" srcId="{E3EBBA22-6E69-4E17-8266-D076C250A92E}" destId="{687CD79E-BC96-46DE-A459-BDB6CD8DEE36}" srcOrd="0" destOrd="1" presId="urn:microsoft.com/office/officeart/2005/8/layout/process1"/>
    <dgm:cxn modelId="{8D6DF9AE-A5F3-4198-864F-0A86F1EC12F3}" srcId="{A5697DB3-7422-466D-8384-1839600F80E0}" destId="{4DFE7DC3-36F9-467C-A75E-262D1CA5E746}" srcOrd="0" destOrd="0" parTransId="{74074813-F5E2-4863-BAF2-E235416BB3E9}" sibTransId="{030BD34D-CA60-48F5-B943-D385AFD4425E}"/>
    <dgm:cxn modelId="{1CF9DCB2-34ED-4FB9-9D38-4F7F62FCC3DE}" srcId="{BB2D775A-7447-40E2-9DE0-6BD4DC4D258F}" destId="{CD9B9AF7-2B3D-47BD-B3B4-9CCF124B4D68}" srcOrd="1" destOrd="0" parTransId="{47ED3B7A-7831-4033-8CC9-A2CE4F19DA9C}" sibTransId="{6460C096-B738-41D8-BAD9-6A8CB39FE6CB}"/>
    <dgm:cxn modelId="{AECCA4B4-F535-4C74-A9F7-106DB6D08110}" type="presOf" srcId="{CD9B9AF7-2B3D-47BD-B3B4-9CCF124B4D68}" destId="{687CD79E-BC96-46DE-A459-BDB6CD8DEE36}" srcOrd="0" destOrd="2" presId="urn:microsoft.com/office/officeart/2005/8/layout/process1"/>
    <dgm:cxn modelId="{F8100FB5-F601-4A01-ACF6-9363801D5B55}" srcId="{A5697DB3-7422-466D-8384-1839600F80E0}" destId="{D19DEA43-F5E5-47C5-A5B2-4E49850C3428}" srcOrd="3" destOrd="0" parTransId="{389E8709-7078-464A-BB56-33E141194BEB}" sibTransId="{894472A0-574D-4B57-BF21-646FFBC8B86F}"/>
    <dgm:cxn modelId="{69580DB8-4BB5-4E07-BBD6-A795220DFC38}" type="presOf" srcId="{D19DEA43-F5E5-47C5-A5B2-4E49850C3428}" destId="{F4473035-C524-45AF-81C0-300439919178}" srcOrd="0" destOrd="0" presId="urn:microsoft.com/office/officeart/2005/8/layout/process1"/>
    <dgm:cxn modelId="{EC428DB9-1EBD-41E8-8758-73A705ABAA21}" type="presOf" srcId="{030BD34D-CA60-48F5-B943-D385AFD4425E}" destId="{0F762B57-89A6-4E28-B0C7-E79ACCF5A5C5}" srcOrd="1" destOrd="0" presId="urn:microsoft.com/office/officeart/2005/8/layout/process1"/>
    <dgm:cxn modelId="{1AB635BB-8484-450B-86F4-FE7E661ADDFF}" type="presOf" srcId="{030BD34D-CA60-48F5-B943-D385AFD4425E}" destId="{B4C63E01-A2F4-4717-A76C-15054F167BC2}" srcOrd="0" destOrd="0" presId="urn:microsoft.com/office/officeart/2005/8/layout/process1"/>
    <dgm:cxn modelId="{B0E6FCC0-00F6-4771-8FF2-AA2F775D93D4}" type="presOf" srcId="{894472A0-574D-4B57-BF21-646FFBC8B86F}" destId="{42544311-13B6-4826-85BE-12A932E39E52}" srcOrd="0" destOrd="0" presId="urn:microsoft.com/office/officeart/2005/8/layout/process1"/>
    <dgm:cxn modelId="{5A2D03D3-3021-43DD-92B6-0AD3A0DB2778}" type="presOf" srcId="{5B63DA5C-39D3-461D-AB86-5FEC08A5408A}" destId="{3704E299-0D24-4920-B989-FD24224FF88C}" srcOrd="0" destOrd="0" presId="urn:microsoft.com/office/officeart/2005/8/layout/process1"/>
    <dgm:cxn modelId="{FF5E40D5-381F-4696-B0C9-3C5DB303D184}" srcId="{A5697DB3-7422-466D-8384-1839600F80E0}" destId="{BB2D775A-7447-40E2-9DE0-6BD4DC4D258F}" srcOrd="1" destOrd="0" parTransId="{1232C336-B591-41A8-B74A-6E868049A24A}" sibTransId="{0844CE3C-10C8-41B9-BCDB-18252CAE7C16}"/>
    <dgm:cxn modelId="{6C8585DA-BC1F-44F4-89DD-95E7799B1761}" type="presOf" srcId="{7076C5C5-0E43-47B7-9EC1-4D5A4FA544CB}" destId="{E575AFDA-5854-4ED2-82BA-F9A352863E38}" srcOrd="0" destOrd="0" presId="urn:microsoft.com/office/officeart/2005/8/layout/process1"/>
    <dgm:cxn modelId="{825290E6-AD84-4B7E-98EE-AEB5568537B0}" srcId="{D19DEA43-F5E5-47C5-A5B2-4E49850C3428}" destId="{AC7E6217-94F1-4F19-8F02-4DABF0DC7CB2}" srcOrd="0" destOrd="0" parTransId="{54AC5569-352E-4E42-929E-366DE683FE0B}" sibTransId="{9941796F-3DB4-4386-8472-4733D0B7CFD7}"/>
    <dgm:cxn modelId="{BA32CAF8-9925-4397-97E3-A2E90BF604DA}" type="presOf" srcId="{0844CE3C-10C8-41B9-BCDB-18252CAE7C16}" destId="{80CA18E3-AE25-43F4-8BF0-B0F0ACEDDCD3}" srcOrd="0" destOrd="0" presId="urn:microsoft.com/office/officeart/2005/8/layout/process1"/>
    <dgm:cxn modelId="{6BC48389-D508-45E9-9FB3-EC527C2D4A05}" type="presParOf" srcId="{D79B79F4-2C6E-40E6-8578-451A32722748}" destId="{FAEF86AE-88D4-4607-8E5A-58F7077CB9D4}" srcOrd="0" destOrd="0" presId="urn:microsoft.com/office/officeart/2005/8/layout/process1"/>
    <dgm:cxn modelId="{BCDFFA55-9679-4C28-AA2E-3150F1F66288}" type="presParOf" srcId="{D79B79F4-2C6E-40E6-8578-451A32722748}" destId="{B4C63E01-A2F4-4717-A76C-15054F167BC2}" srcOrd="1" destOrd="0" presId="urn:microsoft.com/office/officeart/2005/8/layout/process1"/>
    <dgm:cxn modelId="{B0D2679F-2ED7-487F-9D08-F60575EFB616}" type="presParOf" srcId="{B4C63E01-A2F4-4717-A76C-15054F167BC2}" destId="{0F762B57-89A6-4E28-B0C7-E79ACCF5A5C5}" srcOrd="0" destOrd="0" presId="urn:microsoft.com/office/officeart/2005/8/layout/process1"/>
    <dgm:cxn modelId="{35FC14B2-1C79-422B-9984-1F2592FBF503}" type="presParOf" srcId="{D79B79F4-2C6E-40E6-8578-451A32722748}" destId="{687CD79E-BC96-46DE-A459-BDB6CD8DEE36}" srcOrd="2" destOrd="0" presId="urn:microsoft.com/office/officeart/2005/8/layout/process1"/>
    <dgm:cxn modelId="{C7B5E154-4A5D-4A63-A084-39D3E83321AE}" type="presParOf" srcId="{D79B79F4-2C6E-40E6-8578-451A32722748}" destId="{80CA18E3-AE25-43F4-8BF0-B0F0ACEDDCD3}" srcOrd="3" destOrd="0" presId="urn:microsoft.com/office/officeart/2005/8/layout/process1"/>
    <dgm:cxn modelId="{649AA4C3-CE8B-4769-B3E2-2ADC5BBC1E70}" type="presParOf" srcId="{80CA18E3-AE25-43F4-8BF0-B0F0ACEDDCD3}" destId="{8EA0DF4E-0686-4374-9E84-0BF9C9E15E2B}" srcOrd="0" destOrd="0" presId="urn:microsoft.com/office/officeart/2005/8/layout/process1"/>
    <dgm:cxn modelId="{32022A7E-0F69-4613-AC6A-BA78ACD5DD0C}" type="presParOf" srcId="{D79B79F4-2C6E-40E6-8578-451A32722748}" destId="{E575AFDA-5854-4ED2-82BA-F9A352863E38}" srcOrd="4" destOrd="0" presId="urn:microsoft.com/office/officeart/2005/8/layout/process1"/>
    <dgm:cxn modelId="{616EEE9D-270F-41C1-B488-D75E4BACE946}" type="presParOf" srcId="{D79B79F4-2C6E-40E6-8578-451A32722748}" destId="{9296D556-F0EF-4F63-9623-B1942ED042A7}" srcOrd="5" destOrd="0" presId="urn:microsoft.com/office/officeart/2005/8/layout/process1"/>
    <dgm:cxn modelId="{9585477D-AB08-4A23-8ECF-9E870BEB7EC0}" type="presParOf" srcId="{9296D556-F0EF-4F63-9623-B1942ED042A7}" destId="{FCF68731-0C91-4250-9A37-49FF3FB0B6A6}" srcOrd="0" destOrd="0" presId="urn:microsoft.com/office/officeart/2005/8/layout/process1"/>
    <dgm:cxn modelId="{9529A4D4-9143-4282-95A2-2BC1A84B8594}" type="presParOf" srcId="{D79B79F4-2C6E-40E6-8578-451A32722748}" destId="{F4473035-C524-45AF-81C0-300439919178}" srcOrd="6" destOrd="0" presId="urn:microsoft.com/office/officeart/2005/8/layout/process1"/>
    <dgm:cxn modelId="{7AEC16B9-0E1D-41FF-8025-D5F63634B2C2}" type="presParOf" srcId="{D79B79F4-2C6E-40E6-8578-451A32722748}" destId="{42544311-13B6-4826-85BE-12A932E39E52}" srcOrd="7" destOrd="0" presId="urn:microsoft.com/office/officeart/2005/8/layout/process1"/>
    <dgm:cxn modelId="{49729231-90CE-411F-B084-208C32E3F3F7}" type="presParOf" srcId="{42544311-13B6-4826-85BE-12A932E39E52}" destId="{3F34DEFF-7370-442C-8823-07477DB9F825}" srcOrd="0" destOrd="0" presId="urn:microsoft.com/office/officeart/2005/8/layout/process1"/>
    <dgm:cxn modelId="{F1809E81-5C4E-40B1-AAFF-0EE2372563C0}" type="presParOf" srcId="{D79B79F4-2C6E-40E6-8578-451A32722748}" destId="{3704E299-0D24-4920-B989-FD24224FF88C}"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697DB3-7422-466D-8384-1839600F80E0}" type="doc">
      <dgm:prSet loTypeId="urn:microsoft.com/office/officeart/2005/8/layout/process1" loCatId="process" qsTypeId="urn:microsoft.com/office/officeart/2005/8/quickstyle/simple1" qsCatId="simple" csTypeId="urn:microsoft.com/office/officeart/2005/8/colors/accent6_5" csCatId="accent6" phldr="1"/>
      <dgm:spPr/>
      <dgm:t>
        <a:bodyPr/>
        <a:lstStyle/>
        <a:p>
          <a:endParaRPr lang="en-US"/>
        </a:p>
      </dgm:t>
    </dgm:pt>
    <dgm:pt modelId="{B7424C3B-E8A4-41E4-8C7A-49A017936AFC}">
      <dgm:prSet phldrT="[Text]"/>
      <dgm:spPr/>
      <dgm:t>
        <a:bodyPr/>
        <a:lstStyle/>
        <a:p>
          <a:r>
            <a:rPr lang="en-US" dirty="0"/>
            <a:t>W1-Ideas</a:t>
          </a:r>
        </a:p>
      </dgm:t>
    </dgm:pt>
    <dgm:pt modelId="{9BD232D5-2B78-47FD-8D0D-482B5E21F562}" type="parTrans" cxnId="{FA6FA0D4-5B3D-4089-A877-80A9278EA829}">
      <dgm:prSet/>
      <dgm:spPr/>
      <dgm:t>
        <a:bodyPr/>
        <a:lstStyle/>
        <a:p>
          <a:endParaRPr lang="en-US"/>
        </a:p>
      </dgm:t>
    </dgm:pt>
    <dgm:pt modelId="{B2C3F944-F418-40B5-9D8B-0B89E0DA85EB}" type="sibTrans" cxnId="{FA6FA0D4-5B3D-4089-A877-80A9278EA829}">
      <dgm:prSet/>
      <dgm:spPr/>
      <dgm:t>
        <a:bodyPr/>
        <a:lstStyle/>
        <a:p>
          <a:endParaRPr lang="en-US"/>
        </a:p>
      </dgm:t>
    </dgm:pt>
    <dgm:pt modelId="{4B1BB52C-6493-4B52-8048-BBA19C235019}">
      <dgm:prSet phldrT="[Text]"/>
      <dgm:spPr/>
      <dgm:t>
        <a:bodyPr/>
        <a:lstStyle/>
        <a:p>
          <a:r>
            <a:rPr lang="en-US" dirty="0"/>
            <a:t>Evaluating Ideas 101</a:t>
          </a:r>
        </a:p>
      </dgm:t>
    </dgm:pt>
    <dgm:pt modelId="{E5DBF788-04C6-4BD4-AF18-8DA69A0075DC}" type="parTrans" cxnId="{98CED297-1DCF-4977-96FD-A89AE56258EA}">
      <dgm:prSet/>
      <dgm:spPr/>
      <dgm:t>
        <a:bodyPr/>
        <a:lstStyle/>
        <a:p>
          <a:endParaRPr lang="en-US"/>
        </a:p>
      </dgm:t>
    </dgm:pt>
    <dgm:pt modelId="{180882A1-B82F-4532-9737-208F2CB66B00}" type="sibTrans" cxnId="{98CED297-1DCF-4977-96FD-A89AE56258EA}">
      <dgm:prSet/>
      <dgm:spPr/>
      <dgm:t>
        <a:bodyPr/>
        <a:lstStyle/>
        <a:p>
          <a:endParaRPr lang="en-US"/>
        </a:p>
      </dgm:t>
    </dgm:pt>
    <dgm:pt modelId="{5DD7CE45-8281-4B86-A3B1-13763DCEF301}">
      <dgm:prSet phldrT="[Text]"/>
      <dgm:spPr/>
      <dgm:t>
        <a:bodyPr/>
        <a:lstStyle/>
        <a:p>
          <a:r>
            <a:rPr lang="en-US" dirty="0"/>
            <a:t>Idea Stretching (&amp; pick one)</a:t>
          </a:r>
        </a:p>
      </dgm:t>
    </dgm:pt>
    <dgm:pt modelId="{112BABFC-0487-4FFE-8925-08498B8C3CFF}" type="parTrans" cxnId="{122E08CB-B048-46A4-959F-78EBCA1BFF52}">
      <dgm:prSet/>
      <dgm:spPr/>
      <dgm:t>
        <a:bodyPr/>
        <a:lstStyle/>
        <a:p>
          <a:endParaRPr lang="en-US"/>
        </a:p>
      </dgm:t>
    </dgm:pt>
    <dgm:pt modelId="{5359DF99-8042-421E-A015-7741E57F2409}" type="sibTrans" cxnId="{122E08CB-B048-46A4-959F-78EBCA1BFF52}">
      <dgm:prSet/>
      <dgm:spPr/>
      <dgm:t>
        <a:bodyPr/>
        <a:lstStyle/>
        <a:p>
          <a:endParaRPr lang="en-US"/>
        </a:p>
      </dgm:t>
    </dgm:pt>
    <dgm:pt modelId="{924BD397-281D-4F7E-95EE-751747B116CC}">
      <dgm:prSet phldrT="[Text]"/>
      <dgm:spPr/>
      <dgm:t>
        <a:bodyPr/>
        <a:lstStyle/>
        <a:p>
          <a:r>
            <a:rPr lang="en-US" dirty="0"/>
            <a:t>W2- Idea reviews</a:t>
          </a:r>
        </a:p>
      </dgm:t>
    </dgm:pt>
    <dgm:pt modelId="{7AF1B731-D802-435B-81F5-B6E79FD60CDB}" type="parTrans" cxnId="{E72670A0-E4F7-442E-87C4-5A0A11B620B2}">
      <dgm:prSet/>
      <dgm:spPr/>
      <dgm:t>
        <a:bodyPr/>
        <a:lstStyle/>
        <a:p>
          <a:endParaRPr lang="en-US"/>
        </a:p>
      </dgm:t>
    </dgm:pt>
    <dgm:pt modelId="{A0DA80AA-D88F-4E71-A005-517B1BD2AE36}" type="sibTrans" cxnId="{E72670A0-E4F7-442E-87C4-5A0A11B620B2}">
      <dgm:prSet/>
      <dgm:spPr/>
      <dgm:t>
        <a:bodyPr/>
        <a:lstStyle/>
        <a:p>
          <a:endParaRPr lang="en-US"/>
        </a:p>
      </dgm:t>
    </dgm:pt>
    <dgm:pt modelId="{37C85C61-9448-45DE-9B9B-6037253A3F55}">
      <dgm:prSet phldrT="[Text]"/>
      <dgm:spPr/>
      <dgm:t>
        <a:bodyPr/>
        <a:lstStyle/>
        <a:p>
          <a:r>
            <a:rPr lang="en-US" dirty="0"/>
            <a:t>W3-Problem</a:t>
          </a:r>
        </a:p>
      </dgm:t>
    </dgm:pt>
    <dgm:pt modelId="{D3A34FDB-5442-4531-B498-E177DB394D84}" type="parTrans" cxnId="{6EBAF7C4-0F37-4B64-95D3-9DB113AFA3BB}">
      <dgm:prSet/>
      <dgm:spPr/>
      <dgm:t>
        <a:bodyPr/>
        <a:lstStyle/>
        <a:p>
          <a:endParaRPr lang="en-US"/>
        </a:p>
      </dgm:t>
    </dgm:pt>
    <dgm:pt modelId="{3E629B2C-8B35-48FE-A369-A6B4AE4C99BF}" type="sibTrans" cxnId="{6EBAF7C4-0F37-4B64-95D3-9DB113AFA3BB}">
      <dgm:prSet/>
      <dgm:spPr/>
      <dgm:t>
        <a:bodyPr/>
        <a:lstStyle/>
        <a:p>
          <a:endParaRPr lang="en-US"/>
        </a:p>
      </dgm:t>
    </dgm:pt>
    <dgm:pt modelId="{F29AC543-153D-4564-8D6D-6A28B006C68B}">
      <dgm:prSet phldrT="[Text]"/>
      <dgm:spPr/>
      <dgm:t>
        <a:bodyPr/>
        <a:lstStyle/>
        <a:p>
          <a:r>
            <a:rPr lang="en-US" dirty="0"/>
            <a:t>Who. Why. What. When</a:t>
          </a:r>
        </a:p>
      </dgm:t>
    </dgm:pt>
    <dgm:pt modelId="{5BC8E031-9BC0-48E2-86D6-7A8243A192D6}" type="parTrans" cxnId="{A5692315-04C3-4408-8CAF-85AF9782A85A}">
      <dgm:prSet/>
      <dgm:spPr/>
      <dgm:t>
        <a:bodyPr/>
        <a:lstStyle/>
        <a:p>
          <a:endParaRPr lang="en-US"/>
        </a:p>
      </dgm:t>
    </dgm:pt>
    <dgm:pt modelId="{5DFDCBA4-3873-47C2-A7D1-C67491E2D92D}" type="sibTrans" cxnId="{A5692315-04C3-4408-8CAF-85AF9782A85A}">
      <dgm:prSet/>
      <dgm:spPr/>
      <dgm:t>
        <a:bodyPr/>
        <a:lstStyle/>
        <a:p>
          <a:endParaRPr lang="en-US"/>
        </a:p>
      </dgm:t>
    </dgm:pt>
    <dgm:pt modelId="{EE02A5EA-FBCE-4C68-B71E-E0732709AE3D}">
      <dgm:prSet phldrT="[Text]"/>
      <dgm:spPr/>
      <dgm:t>
        <a:bodyPr/>
        <a:lstStyle/>
        <a:p>
          <a:r>
            <a:rPr lang="en-US" dirty="0"/>
            <a:t>Present alternatives. Gaps</a:t>
          </a:r>
        </a:p>
      </dgm:t>
    </dgm:pt>
    <dgm:pt modelId="{301B264B-DD74-4678-8B84-5BC88667D96C}" type="parTrans" cxnId="{0E25F1CB-5508-494C-B30E-2AD5B40B6020}">
      <dgm:prSet/>
      <dgm:spPr/>
      <dgm:t>
        <a:bodyPr/>
        <a:lstStyle/>
        <a:p>
          <a:endParaRPr lang="en-US"/>
        </a:p>
      </dgm:t>
    </dgm:pt>
    <dgm:pt modelId="{E01D2950-A873-4A18-B80A-94ABF370A537}" type="sibTrans" cxnId="{0E25F1CB-5508-494C-B30E-2AD5B40B6020}">
      <dgm:prSet/>
      <dgm:spPr/>
      <dgm:t>
        <a:bodyPr/>
        <a:lstStyle/>
        <a:p>
          <a:endParaRPr lang="en-US"/>
        </a:p>
      </dgm:t>
    </dgm:pt>
    <dgm:pt modelId="{1F077B8C-1906-4E53-BB0B-608EF657C395}">
      <dgm:prSet phldrT="[Text]"/>
      <dgm:spPr/>
      <dgm:t>
        <a:bodyPr/>
        <a:lstStyle/>
        <a:p>
          <a:r>
            <a:rPr lang="en-US" dirty="0"/>
            <a:t>W4- Solution</a:t>
          </a:r>
        </a:p>
      </dgm:t>
    </dgm:pt>
    <dgm:pt modelId="{A2AF0D31-9133-456D-B05A-106F6F4FFA8B}" type="parTrans" cxnId="{C517B00B-FE76-4110-9D4B-D63D1DB0E33E}">
      <dgm:prSet/>
      <dgm:spPr/>
      <dgm:t>
        <a:bodyPr/>
        <a:lstStyle/>
        <a:p>
          <a:endParaRPr lang="en-US"/>
        </a:p>
      </dgm:t>
    </dgm:pt>
    <dgm:pt modelId="{62DD450A-2EE4-494E-8B45-9C24D035A807}" type="sibTrans" cxnId="{C517B00B-FE76-4110-9D4B-D63D1DB0E33E}">
      <dgm:prSet/>
      <dgm:spPr/>
      <dgm:t>
        <a:bodyPr/>
        <a:lstStyle/>
        <a:p>
          <a:endParaRPr lang="en-US"/>
        </a:p>
      </dgm:t>
    </dgm:pt>
    <dgm:pt modelId="{ADCFF8B7-7A24-457F-AA10-33C4C143EB58}">
      <dgm:prSet phldrT="[Text]"/>
      <dgm:spPr/>
      <dgm:t>
        <a:bodyPr/>
        <a:lstStyle/>
        <a:p>
          <a:r>
            <a:rPr lang="en-US" dirty="0"/>
            <a:t>How. Why better. </a:t>
          </a:r>
        </a:p>
      </dgm:t>
    </dgm:pt>
    <dgm:pt modelId="{ED01613A-EA06-4184-B23A-B5EEC7007BB1}" type="parTrans" cxnId="{66AB1F2B-DF39-43F3-8AFC-EDD5AF5BBAFA}">
      <dgm:prSet/>
      <dgm:spPr/>
      <dgm:t>
        <a:bodyPr/>
        <a:lstStyle/>
        <a:p>
          <a:endParaRPr lang="en-US"/>
        </a:p>
      </dgm:t>
    </dgm:pt>
    <dgm:pt modelId="{CB14A754-44F0-43AD-B06E-E8E1291E42F1}" type="sibTrans" cxnId="{66AB1F2B-DF39-43F3-8AFC-EDD5AF5BBAFA}">
      <dgm:prSet/>
      <dgm:spPr/>
      <dgm:t>
        <a:bodyPr/>
        <a:lstStyle/>
        <a:p>
          <a:endParaRPr lang="en-US"/>
        </a:p>
      </dgm:t>
    </dgm:pt>
    <dgm:pt modelId="{13C5D200-239A-463C-AFB2-3F8FA5B674AC}">
      <dgm:prSet phldrT="[Text]"/>
      <dgm:spPr/>
      <dgm:t>
        <a:bodyPr/>
        <a:lstStyle/>
        <a:p>
          <a:r>
            <a:rPr lang="en-US" dirty="0"/>
            <a:t>W5- Value proposition</a:t>
          </a:r>
        </a:p>
      </dgm:t>
    </dgm:pt>
    <dgm:pt modelId="{91E655A0-D349-4FFE-94F3-51FBB9455750}" type="parTrans" cxnId="{8408FE0E-D456-4A46-B19A-5E00E13F40BE}">
      <dgm:prSet/>
      <dgm:spPr/>
      <dgm:t>
        <a:bodyPr/>
        <a:lstStyle/>
        <a:p>
          <a:endParaRPr lang="en-US"/>
        </a:p>
      </dgm:t>
    </dgm:pt>
    <dgm:pt modelId="{31B314E8-F7CC-47ED-AD8B-5F7B2D5D7B67}" type="sibTrans" cxnId="{8408FE0E-D456-4A46-B19A-5E00E13F40BE}">
      <dgm:prSet/>
      <dgm:spPr/>
      <dgm:t>
        <a:bodyPr/>
        <a:lstStyle/>
        <a:p>
          <a:endParaRPr lang="en-US"/>
        </a:p>
      </dgm:t>
    </dgm:pt>
    <dgm:pt modelId="{0A191C98-B96F-41AA-B1FC-13D58A2832B0}">
      <dgm:prSet/>
      <dgm:spPr/>
      <dgm:t>
        <a:bodyPr/>
        <a:lstStyle/>
        <a:p>
          <a:r>
            <a:rPr lang="en-US"/>
            <a:t>Differentiation?</a:t>
          </a:r>
          <a:endParaRPr lang="en-US" dirty="0"/>
        </a:p>
      </dgm:t>
    </dgm:pt>
    <dgm:pt modelId="{996317F4-E398-43F5-BDB9-542A91F70291}" type="parTrans" cxnId="{2F130AC2-9DDD-40F3-BDB7-C17FB85F3CBA}">
      <dgm:prSet/>
      <dgm:spPr/>
      <dgm:t>
        <a:bodyPr/>
        <a:lstStyle/>
        <a:p>
          <a:endParaRPr lang="en-US"/>
        </a:p>
      </dgm:t>
    </dgm:pt>
    <dgm:pt modelId="{D26EA4A3-F43E-4C6D-AC50-1B44F2B35096}" type="sibTrans" cxnId="{2F130AC2-9DDD-40F3-BDB7-C17FB85F3CBA}">
      <dgm:prSet/>
      <dgm:spPr/>
      <dgm:t>
        <a:bodyPr/>
        <a:lstStyle/>
        <a:p>
          <a:endParaRPr lang="en-US"/>
        </a:p>
      </dgm:t>
    </dgm:pt>
    <dgm:pt modelId="{B09C3B70-7CF2-4FE5-A22C-6152912BF04A}" type="pres">
      <dgm:prSet presAssocID="{A5697DB3-7422-466D-8384-1839600F80E0}" presName="Name0" presStyleCnt="0">
        <dgm:presLayoutVars>
          <dgm:dir/>
          <dgm:resizeHandles val="exact"/>
        </dgm:presLayoutVars>
      </dgm:prSet>
      <dgm:spPr/>
    </dgm:pt>
    <dgm:pt modelId="{5FEFAF0A-00BF-47DA-9D65-FF271C644195}" type="pres">
      <dgm:prSet presAssocID="{B7424C3B-E8A4-41E4-8C7A-49A017936AFC}" presName="node" presStyleLbl="node1" presStyleIdx="0" presStyleCnt="5">
        <dgm:presLayoutVars>
          <dgm:bulletEnabled val="1"/>
        </dgm:presLayoutVars>
      </dgm:prSet>
      <dgm:spPr/>
    </dgm:pt>
    <dgm:pt modelId="{09F4B036-0728-45C3-B85B-C97E9449F343}" type="pres">
      <dgm:prSet presAssocID="{B2C3F944-F418-40B5-9D8B-0B89E0DA85EB}" presName="sibTrans" presStyleLbl="sibTrans2D1" presStyleIdx="0" presStyleCnt="4"/>
      <dgm:spPr/>
    </dgm:pt>
    <dgm:pt modelId="{020B2EBB-EF31-4CDB-B67F-CC0F88463078}" type="pres">
      <dgm:prSet presAssocID="{B2C3F944-F418-40B5-9D8B-0B89E0DA85EB}" presName="connectorText" presStyleLbl="sibTrans2D1" presStyleIdx="0" presStyleCnt="4"/>
      <dgm:spPr/>
    </dgm:pt>
    <dgm:pt modelId="{07F2A9F2-A61B-498F-896F-3F799F0488DE}" type="pres">
      <dgm:prSet presAssocID="{924BD397-281D-4F7E-95EE-751747B116CC}" presName="node" presStyleLbl="node1" presStyleIdx="1" presStyleCnt="5">
        <dgm:presLayoutVars>
          <dgm:bulletEnabled val="1"/>
        </dgm:presLayoutVars>
      </dgm:prSet>
      <dgm:spPr/>
    </dgm:pt>
    <dgm:pt modelId="{CF0AD9F2-2C42-4766-82EF-BBB7DFCE4707}" type="pres">
      <dgm:prSet presAssocID="{A0DA80AA-D88F-4E71-A005-517B1BD2AE36}" presName="sibTrans" presStyleLbl="sibTrans2D1" presStyleIdx="1" presStyleCnt="4"/>
      <dgm:spPr/>
    </dgm:pt>
    <dgm:pt modelId="{FD0839AC-4392-415A-BC6C-EDD837AB4595}" type="pres">
      <dgm:prSet presAssocID="{A0DA80AA-D88F-4E71-A005-517B1BD2AE36}" presName="connectorText" presStyleLbl="sibTrans2D1" presStyleIdx="1" presStyleCnt="4"/>
      <dgm:spPr/>
    </dgm:pt>
    <dgm:pt modelId="{65B33501-43D4-45D2-9253-58E374B82B16}" type="pres">
      <dgm:prSet presAssocID="{37C85C61-9448-45DE-9B9B-6037253A3F55}" presName="node" presStyleLbl="node1" presStyleIdx="2" presStyleCnt="5">
        <dgm:presLayoutVars>
          <dgm:bulletEnabled val="1"/>
        </dgm:presLayoutVars>
      </dgm:prSet>
      <dgm:spPr/>
    </dgm:pt>
    <dgm:pt modelId="{18952547-0804-4046-A90B-0E6E17BEBF70}" type="pres">
      <dgm:prSet presAssocID="{3E629B2C-8B35-48FE-A369-A6B4AE4C99BF}" presName="sibTrans" presStyleLbl="sibTrans2D1" presStyleIdx="2" presStyleCnt="4"/>
      <dgm:spPr/>
    </dgm:pt>
    <dgm:pt modelId="{AB2AF3F5-49F7-4114-B768-BA90FB67CB32}" type="pres">
      <dgm:prSet presAssocID="{3E629B2C-8B35-48FE-A369-A6B4AE4C99BF}" presName="connectorText" presStyleLbl="sibTrans2D1" presStyleIdx="2" presStyleCnt="4"/>
      <dgm:spPr/>
    </dgm:pt>
    <dgm:pt modelId="{8DB95DD2-BDB8-447E-8193-7827B8B1B52D}" type="pres">
      <dgm:prSet presAssocID="{1F077B8C-1906-4E53-BB0B-608EF657C395}" presName="node" presStyleLbl="node1" presStyleIdx="3" presStyleCnt="5">
        <dgm:presLayoutVars>
          <dgm:bulletEnabled val="1"/>
        </dgm:presLayoutVars>
      </dgm:prSet>
      <dgm:spPr/>
    </dgm:pt>
    <dgm:pt modelId="{E581190A-8F9E-4562-B4EE-77143AE2E2DE}" type="pres">
      <dgm:prSet presAssocID="{62DD450A-2EE4-494E-8B45-9C24D035A807}" presName="sibTrans" presStyleLbl="sibTrans2D1" presStyleIdx="3" presStyleCnt="4"/>
      <dgm:spPr/>
    </dgm:pt>
    <dgm:pt modelId="{9B08099E-57AF-4AED-9EE4-75D19B404F53}" type="pres">
      <dgm:prSet presAssocID="{62DD450A-2EE4-494E-8B45-9C24D035A807}" presName="connectorText" presStyleLbl="sibTrans2D1" presStyleIdx="3" presStyleCnt="4"/>
      <dgm:spPr/>
    </dgm:pt>
    <dgm:pt modelId="{739E07B1-A2A5-4929-BF2F-548ADFDAE303}" type="pres">
      <dgm:prSet presAssocID="{13C5D200-239A-463C-AFB2-3F8FA5B674AC}" presName="node" presStyleLbl="node1" presStyleIdx="4" presStyleCnt="5">
        <dgm:presLayoutVars>
          <dgm:bulletEnabled val="1"/>
        </dgm:presLayoutVars>
      </dgm:prSet>
      <dgm:spPr/>
    </dgm:pt>
  </dgm:ptLst>
  <dgm:cxnLst>
    <dgm:cxn modelId="{0B3A9B00-A5A5-4978-AC91-8979FFFE4F19}" type="presOf" srcId="{B2C3F944-F418-40B5-9D8B-0B89E0DA85EB}" destId="{09F4B036-0728-45C3-B85B-C97E9449F343}" srcOrd="0" destOrd="0" presId="urn:microsoft.com/office/officeart/2005/8/layout/process1"/>
    <dgm:cxn modelId="{C517B00B-FE76-4110-9D4B-D63D1DB0E33E}" srcId="{A5697DB3-7422-466D-8384-1839600F80E0}" destId="{1F077B8C-1906-4E53-BB0B-608EF657C395}" srcOrd="3" destOrd="0" parTransId="{A2AF0D31-9133-456D-B05A-106F6F4FFA8B}" sibTransId="{62DD450A-2EE4-494E-8B45-9C24D035A807}"/>
    <dgm:cxn modelId="{8408FE0E-D456-4A46-B19A-5E00E13F40BE}" srcId="{A5697DB3-7422-466D-8384-1839600F80E0}" destId="{13C5D200-239A-463C-AFB2-3F8FA5B674AC}" srcOrd="4" destOrd="0" parTransId="{91E655A0-D349-4FFE-94F3-51FBB9455750}" sibTransId="{31B314E8-F7CC-47ED-AD8B-5F7B2D5D7B67}"/>
    <dgm:cxn modelId="{C4C9ED12-2487-42C8-B94A-4AC8C6754F7D}" type="presOf" srcId="{EE02A5EA-FBCE-4C68-B71E-E0732709AE3D}" destId="{65B33501-43D4-45D2-9253-58E374B82B16}" srcOrd="0" destOrd="2" presId="urn:microsoft.com/office/officeart/2005/8/layout/process1"/>
    <dgm:cxn modelId="{A5692315-04C3-4408-8CAF-85AF9782A85A}" srcId="{37C85C61-9448-45DE-9B9B-6037253A3F55}" destId="{F29AC543-153D-4564-8D6D-6A28B006C68B}" srcOrd="0" destOrd="0" parTransId="{5BC8E031-9BC0-48E2-86D6-7A8243A192D6}" sibTransId="{5DFDCBA4-3873-47C2-A7D1-C67491E2D92D}"/>
    <dgm:cxn modelId="{C278791A-FF6E-4CD2-9332-2950CEABA018}" type="presOf" srcId="{3E629B2C-8B35-48FE-A369-A6B4AE4C99BF}" destId="{AB2AF3F5-49F7-4114-B768-BA90FB67CB32}" srcOrd="1" destOrd="0" presId="urn:microsoft.com/office/officeart/2005/8/layout/process1"/>
    <dgm:cxn modelId="{308B6025-2A65-419A-9A5F-FA05128EFDEF}" type="presOf" srcId="{A0DA80AA-D88F-4E71-A005-517B1BD2AE36}" destId="{CF0AD9F2-2C42-4766-82EF-BBB7DFCE4707}" srcOrd="0" destOrd="0" presId="urn:microsoft.com/office/officeart/2005/8/layout/process1"/>
    <dgm:cxn modelId="{66AB1F2B-DF39-43F3-8AFC-EDD5AF5BBAFA}" srcId="{1F077B8C-1906-4E53-BB0B-608EF657C395}" destId="{ADCFF8B7-7A24-457F-AA10-33C4C143EB58}" srcOrd="0" destOrd="0" parTransId="{ED01613A-EA06-4184-B23A-B5EEC7007BB1}" sibTransId="{CB14A754-44F0-43AD-B06E-E8E1291E42F1}"/>
    <dgm:cxn modelId="{FF790E35-48CC-4E85-A408-7F1A36C9D9FB}" type="presOf" srcId="{37C85C61-9448-45DE-9B9B-6037253A3F55}" destId="{65B33501-43D4-45D2-9253-58E374B82B16}" srcOrd="0" destOrd="0" presId="urn:microsoft.com/office/officeart/2005/8/layout/process1"/>
    <dgm:cxn modelId="{93844045-6173-4238-89C8-57DCAC51D1BF}" type="presOf" srcId="{5DD7CE45-8281-4B86-A3B1-13763DCEF301}" destId="{5FEFAF0A-00BF-47DA-9D65-FF271C644195}" srcOrd="0" destOrd="2" presId="urn:microsoft.com/office/officeart/2005/8/layout/process1"/>
    <dgm:cxn modelId="{5016944D-BD38-4B22-AF31-B1542A35CE31}" type="presOf" srcId="{4B1BB52C-6493-4B52-8048-BBA19C235019}" destId="{5FEFAF0A-00BF-47DA-9D65-FF271C644195}" srcOrd="0" destOrd="1" presId="urn:microsoft.com/office/officeart/2005/8/layout/process1"/>
    <dgm:cxn modelId="{966AE46D-7E5F-43FB-B5D5-0B896FBD0CD1}" type="presOf" srcId="{0A191C98-B96F-41AA-B1FC-13D58A2832B0}" destId="{739E07B1-A2A5-4929-BF2F-548ADFDAE303}" srcOrd="0" destOrd="1" presId="urn:microsoft.com/office/officeart/2005/8/layout/process1"/>
    <dgm:cxn modelId="{41A0FD73-387C-479A-B0FB-F127E6E6D9CE}" type="presOf" srcId="{13C5D200-239A-463C-AFB2-3F8FA5B674AC}" destId="{739E07B1-A2A5-4929-BF2F-548ADFDAE303}" srcOrd="0" destOrd="0" presId="urn:microsoft.com/office/officeart/2005/8/layout/process1"/>
    <dgm:cxn modelId="{DCEC1279-229E-4309-8D6D-3C2501BE4FD2}" type="presOf" srcId="{62DD450A-2EE4-494E-8B45-9C24D035A807}" destId="{9B08099E-57AF-4AED-9EE4-75D19B404F53}" srcOrd="1" destOrd="0" presId="urn:microsoft.com/office/officeart/2005/8/layout/process1"/>
    <dgm:cxn modelId="{16336385-C325-405C-AE50-F80BDC418216}" type="presOf" srcId="{62DD450A-2EE4-494E-8B45-9C24D035A807}" destId="{E581190A-8F9E-4562-B4EE-77143AE2E2DE}" srcOrd="0" destOrd="0" presId="urn:microsoft.com/office/officeart/2005/8/layout/process1"/>
    <dgm:cxn modelId="{98CED297-1DCF-4977-96FD-A89AE56258EA}" srcId="{B7424C3B-E8A4-41E4-8C7A-49A017936AFC}" destId="{4B1BB52C-6493-4B52-8048-BBA19C235019}" srcOrd="0" destOrd="0" parTransId="{E5DBF788-04C6-4BD4-AF18-8DA69A0075DC}" sibTransId="{180882A1-B82F-4532-9737-208F2CB66B00}"/>
    <dgm:cxn modelId="{E72670A0-E4F7-442E-87C4-5A0A11B620B2}" srcId="{A5697DB3-7422-466D-8384-1839600F80E0}" destId="{924BD397-281D-4F7E-95EE-751747B116CC}" srcOrd="1" destOrd="0" parTransId="{7AF1B731-D802-435B-81F5-B6E79FD60CDB}" sibTransId="{A0DA80AA-D88F-4E71-A005-517B1BD2AE36}"/>
    <dgm:cxn modelId="{6C7408AB-FE99-4DFF-9439-648A014CCD3F}" type="presOf" srcId="{1F077B8C-1906-4E53-BB0B-608EF657C395}" destId="{8DB95DD2-BDB8-447E-8193-7827B8B1B52D}" srcOrd="0" destOrd="0" presId="urn:microsoft.com/office/officeart/2005/8/layout/process1"/>
    <dgm:cxn modelId="{8B0AEEBB-64A4-4748-BDFE-0FE7F17C3262}" type="presOf" srcId="{F29AC543-153D-4564-8D6D-6A28B006C68B}" destId="{65B33501-43D4-45D2-9253-58E374B82B16}" srcOrd="0" destOrd="1" presId="urn:microsoft.com/office/officeart/2005/8/layout/process1"/>
    <dgm:cxn modelId="{2F130AC2-9DDD-40F3-BDB7-C17FB85F3CBA}" srcId="{13C5D200-239A-463C-AFB2-3F8FA5B674AC}" destId="{0A191C98-B96F-41AA-B1FC-13D58A2832B0}" srcOrd="0" destOrd="0" parTransId="{996317F4-E398-43F5-BDB9-542A91F70291}" sibTransId="{D26EA4A3-F43E-4C6D-AC50-1B44F2B35096}"/>
    <dgm:cxn modelId="{6EBAF7C4-0F37-4B64-95D3-9DB113AFA3BB}" srcId="{A5697DB3-7422-466D-8384-1839600F80E0}" destId="{37C85C61-9448-45DE-9B9B-6037253A3F55}" srcOrd="2" destOrd="0" parTransId="{D3A34FDB-5442-4531-B498-E177DB394D84}" sibTransId="{3E629B2C-8B35-48FE-A369-A6B4AE4C99BF}"/>
    <dgm:cxn modelId="{122E08CB-B048-46A4-959F-78EBCA1BFF52}" srcId="{B7424C3B-E8A4-41E4-8C7A-49A017936AFC}" destId="{5DD7CE45-8281-4B86-A3B1-13763DCEF301}" srcOrd="1" destOrd="0" parTransId="{112BABFC-0487-4FFE-8925-08498B8C3CFF}" sibTransId="{5359DF99-8042-421E-A015-7741E57F2409}"/>
    <dgm:cxn modelId="{0E25F1CB-5508-494C-B30E-2AD5B40B6020}" srcId="{37C85C61-9448-45DE-9B9B-6037253A3F55}" destId="{EE02A5EA-FBCE-4C68-B71E-E0732709AE3D}" srcOrd="1" destOrd="0" parTransId="{301B264B-DD74-4678-8B84-5BC88667D96C}" sibTransId="{E01D2950-A873-4A18-B80A-94ABF370A537}"/>
    <dgm:cxn modelId="{83DDFFD0-B2AA-4E22-872D-3A98E390AA53}" type="presOf" srcId="{A0DA80AA-D88F-4E71-A005-517B1BD2AE36}" destId="{FD0839AC-4392-415A-BC6C-EDD837AB4595}" srcOrd="1" destOrd="0" presId="urn:microsoft.com/office/officeart/2005/8/layout/process1"/>
    <dgm:cxn modelId="{FA6FA0D4-5B3D-4089-A877-80A9278EA829}" srcId="{A5697DB3-7422-466D-8384-1839600F80E0}" destId="{B7424C3B-E8A4-41E4-8C7A-49A017936AFC}" srcOrd="0" destOrd="0" parTransId="{9BD232D5-2B78-47FD-8D0D-482B5E21F562}" sibTransId="{B2C3F944-F418-40B5-9D8B-0B89E0DA85EB}"/>
    <dgm:cxn modelId="{F45E1DE4-9E0A-40AB-A1C5-325CC66975E1}" type="presOf" srcId="{B7424C3B-E8A4-41E4-8C7A-49A017936AFC}" destId="{5FEFAF0A-00BF-47DA-9D65-FF271C644195}" srcOrd="0" destOrd="0" presId="urn:microsoft.com/office/officeart/2005/8/layout/process1"/>
    <dgm:cxn modelId="{FFDB33E6-2192-4C85-A8B6-6851C5EEE225}" type="presOf" srcId="{ADCFF8B7-7A24-457F-AA10-33C4C143EB58}" destId="{8DB95DD2-BDB8-447E-8193-7827B8B1B52D}" srcOrd="0" destOrd="1" presId="urn:microsoft.com/office/officeart/2005/8/layout/process1"/>
    <dgm:cxn modelId="{56A051E8-9C9E-471A-9DA5-BF9B158E08F5}" type="presOf" srcId="{3E629B2C-8B35-48FE-A369-A6B4AE4C99BF}" destId="{18952547-0804-4046-A90B-0E6E17BEBF70}" srcOrd="0" destOrd="0" presId="urn:microsoft.com/office/officeart/2005/8/layout/process1"/>
    <dgm:cxn modelId="{F71E40ED-A2F1-4E46-B46A-108B56826BF7}" type="presOf" srcId="{B2C3F944-F418-40B5-9D8B-0B89E0DA85EB}" destId="{020B2EBB-EF31-4CDB-B67F-CC0F88463078}" srcOrd="1" destOrd="0" presId="urn:microsoft.com/office/officeart/2005/8/layout/process1"/>
    <dgm:cxn modelId="{172E2EFE-C3CD-43B0-B6C6-2000EA4B5BDF}" type="presOf" srcId="{A5697DB3-7422-466D-8384-1839600F80E0}" destId="{B09C3B70-7CF2-4FE5-A22C-6152912BF04A}" srcOrd="0" destOrd="0" presId="urn:microsoft.com/office/officeart/2005/8/layout/process1"/>
    <dgm:cxn modelId="{49C457FF-B472-434F-BA60-1E35D1A86F8F}" type="presOf" srcId="{924BD397-281D-4F7E-95EE-751747B116CC}" destId="{07F2A9F2-A61B-498F-896F-3F799F0488DE}" srcOrd="0" destOrd="0" presId="urn:microsoft.com/office/officeart/2005/8/layout/process1"/>
    <dgm:cxn modelId="{B6AC10E3-6C15-45FD-A72F-E71809E0E00F}" type="presParOf" srcId="{B09C3B70-7CF2-4FE5-A22C-6152912BF04A}" destId="{5FEFAF0A-00BF-47DA-9D65-FF271C644195}" srcOrd="0" destOrd="0" presId="urn:microsoft.com/office/officeart/2005/8/layout/process1"/>
    <dgm:cxn modelId="{889EF044-109D-4603-9EE7-8CEEC8F95BAB}" type="presParOf" srcId="{B09C3B70-7CF2-4FE5-A22C-6152912BF04A}" destId="{09F4B036-0728-45C3-B85B-C97E9449F343}" srcOrd="1" destOrd="0" presId="urn:microsoft.com/office/officeart/2005/8/layout/process1"/>
    <dgm:cxn modelId="{B57FA9E7-2805-4B24-8FBE-66B227CD03AA}" type="presParOf" srcId="{09F4B036-0728-45C3-B85B-C97E9449F343}" destId="{020B2EBB-EF31-4CDB-B67F-CC0F88463078}" srcOrd="0" destOrd="0" presId="urn:microsoft.com/office/officeart/2005/8/layout/process1"/>
    <dgm:cxn modelId="{E637EFD3-155A-4669-98FB-02898CB6D5DF}" type="presParOf" srcId="{B09C3B70-7CF2-4FE5-A22C-6152912BF04A}" destId="{07F2A9F2-A61B-498F-896F-3F799F0488DE}" srcOrd="2" destOrd="0" presId="urn:microsoft.com/office/officeart/2005/8/layout/process1"/>
    <dgm:cxn modelId="{9C5FD420-AA1D-4A54-972B-1AFBC5F578BC}" type="presParOf" srcId="{B09C3B70-7CF2-4FE5-A22C-6152912BF04A}" destId="{CF0AD9F2-2C42-4766-82EF-BBB7DFCE4707}" srcOrd="3" destOrd="0" presId="urn:microsoft.com/office/officeart/2005/8/layout/process1"/>
    <dgm:cxn modelId="{C16F84FB-C623-41BD-B96B-DC328037057A}" type="presParOf" srcId="{CF0AD9F2-2C42-4766-82EF-BBB7DFCE4707}" destId="{FD0839AC-4392-415A-BC6C-EDD837AB4595}" srcOrd="0" destOrd="0" presId="urn:microsoft.com/office/officeart/2005/8/layout/process1"/>
    <dgm:cxn modelId="{50686F10-6A12-4E20-9DFE-1BE988D2E6CA}" type="presParOf" srcId="{B09C3B70-7CF2-4FE5-A22C-6152912BF04A}" destId="{65B33501-43D4-45D2-9253-58E374B82B16}" srcOrd="4" destOrd="0" presId="urn:microsoft.com/office/officeart/2005/8/layout/process1"/>
    <dgm:cxn modelId="{CDC21108-3704-4003-AAA0-797EED5062ED}" type="presParOf" srcId="{B09C3B70-7CF2-4FE5-A22C-6152912BF04A}" destId="{18952547-0804-4046-A90B-0E6E17BEBF70}" srcOrd="5" destOrd="0" presId="urn:microsoft.com/office/officeart/2005/8/layout/process1"/>
    <dgm:cxn modelId="{008B3049-3198-4A0F-9DA6-EC7DDBE23289}" type="presParOf" srcId="{18952547-0804-4046-A90B-0E6E17BEBF70}" destId="{AB2AF3F5-49F7-4114-B768-BA90FB67CB32}" srcOrd="0" destOrd="0" presId="urn:microsoft.com/office/officeart/2005/8/layout/process1"/>
    <dgm:cxn modelId="{B0B0A13A-449C-4177-A245-0B6449811259}" type="presParOf" srcId="{B09C3B70-7CF2-4FE5-A22C-6152912BF04A}" destId="{8DB95DD2-BDB8-447E-8193-7827B8B1B52D}" srcOrd="6" destOrd="0" presId="urn:microsoft.com/office/officeart/2005/8/layout/process1"/>
    <dgm:cxn modelId="{7FF124F7-3D33-4530-9B9E-2C88DD145EFB}" type="presParOf" srcId="{B09C3B70-7CF2-4FE5-A22C-6152912BF04A}" destId="{E581190A-8F9E-4562-B4EE-77143AE2E2DE}" srcOrd="7" destOrd="0" presId="urn:microsoft.com/office/officeart/2005/8/layout/process1"/>
    <dgm:cxn modelId="{B48D0958-3905-4708-ACBE-483ACFC28A09}" type="presParOf" srcId="{E581190A-8F9E-4562-B4EE-77143AE2E2DE}" destId="{9B08099E-57AF-4AED-9EE4-75D19B404F53}" srcOrd="0" destOrd="0" presId="urn:microsoft.com/office/officeart/2005/8/layout/process1"/>
    <dgm:cxn modelId="{F0CBB249-B3BF-44EC-BFE2-2465AA7DEE4A}" type="presParOf" srcId="{B09C3B70-7CF2-4FE5-A22C-6152912BF04A}" destId="{739E07B1-A2A5-4929-BF2F-548ADFDAE303}" srcOrd="8"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697DB3-7422-466D-8384-1839600F80E0}" type="doc">
      <dgm:prSet loTypeId="urn:microsoft.com/office/officeart/2005/8/layout/process5" loCatId="process" qsTypeId="urn:microsoft.com/office/officeart/2005/8/quickstyle/simple1" qsCatId="simple" csTypeId="urn:microsoft.com/office/officeart/2005/8/colors/accent6_5" csCatId="accent6" phldr="1"/>
      <dgm:spPr/>
      <dgm:t>
        <a:bodyPr/>
        <a:lstStyle/>
        <a:p>
          <a:endParaRPr lang="en-US"/>
        </a:p>
      </dgm:t>
    </dgm:pt>
    <dgm:pt modelId="{4CF00E9D-4739-4C78-9169-E3A71AA96B0A}">
      <dgm:prSet phldrT="[Text]"/>
      <dgm:spPr/>
      <dgm:t>
        <a:bodyPr/>
        <a:lstStyle/>
        <a:p>
          <a:r>
            <a:rPr lang="en-US" dirty="0"/>
            <a:t>W13- Customer Development</a:t>
          </a:r>
        </a:p>
      </dgm:t>
    </dgm:pt>
    <dgm:pt modelId="{F426E7CE-8135-44F0-983F-F6B42FA196AA}" type="parTrans" cxnId="{0632EF01-55FC-40BC-81A9-478FDFC267D8}">
      <dgm:prSet/>
      <dgm:spPr/>
      <dgm:t>
        <a:bodyPr/>
        <a:lstStyle/>
        <a:p>
          <a:endParaRPr lang="en-US"/>
        </a:p>
      </dgm:t>
    </dgm:pt>
    <dgm:pt modelId="{0C74E3D5-A8FC-46A0-A234-D694B0106BE3}" type="sibTrans" cxnId="{0632EF01-55FC-40BC-81A9-478FDFC267D8}">
      <dgm:prSet/>
      <dgm:spPr/>
      <dgm:t>
        <a:bodyPr/>
        <a:lstStyle/>
        <a:p>
          <a:endParaRPr lang="en-US"/>
        </a:p>
      </dgm:t>
    </dgm:pt>
    <dgm:pt modelId="{02D0FBB2-0D95-4C0D-B63D-C19733BE953E}">
      <dgm:prSet phldrT="[Text]"/>
      <dgm:spPr/>
      <dgm:t>
        <a:bodyPr/>
        <a:lstStyle/>
        <a:p>
          <a:r>
            <a:rPr lang="en-US" dirty="0"/>
            <a:t>W15- Biz Plans</a:t>
          </a:r>
        </a:p>
      </dgm:t>
    </dgm:pt>
    <dgm:pt modelId="{57596AB7-14A8-414F-A3B6-C49394684B9E}" type="parTrans" cxnId="{4DAEE00E-06D9-4402-AE75-9096912167CA}">
      <dgm:prSet/>
      <dgm:spPr/>
      <dgm:t>
        <a:bodyPr/>
        <a:lstStyle/>
        <a:p>
          <a:endParaRPr lang="en-US"/>
        </a:p>
      </dgm:t>
    </dgm:pt>
    <dgm:pt modelId="{A58D795E-61D2-4A16-9865-717FF522F0CC}" type="sibTrans" cxnId="{4DAEE00E-06D9-4402-AE75-9096912167CA}">
      <dgm:prSet/>
      <dgm:spPr/>
      <dgm:t>
        <a:bodyPr/>
        <a:lstStyle/>
        <a:p>
          <a:endParaRPr lang="en-US"/>
        </a:p>
      </dgm:t>
    </dgm:pt>
    <dgm:pt modelId="{82A2CDBD-E88B-4B37-B500-B32E182952C8}">
      <dgm:prSet phldrT="[Text]"/>
      <dgm:spPr/>
      <dgm:t>
        <a:bodyPr/>
        <a:lstStyle/>
        <a:p>
          <a:r>
            <a:rPr lang="en-US" dirty="0"/>
            <a:t>W16- Tech Architecture</a:t>
          </a:r>
        </a:p>
      </dgm:t>
    </dgm:pt>
    <dgm:pt modelId="{1F7C9F0D-0F27-41F1-A542-34F425379ABE}" type="parTrans" cxnId="{A6EEDA7F-8DF1-4802-8440-E8755C50196D}">
      <dgm:prSet/>
      <dgm:spPr/>
      <dgm:t>
        <a:bodyPr/>
        <a:lstStyle/>
        <a:p>
          <a:endParaRPr lang="en-US"/>
        </a:p>
      </dgm:t>
    </dgm:pt>
    <dgm:pt modelId="{FA828290-288E-48ED-87FE-D3B238220C74}" type="sibTrans" cxnId="{A6EEDA7F-8DF1-4802-8440-E8755C50196D}">
      <dgm:prSet/>
      <dgm:spPr/>
      <dgm:t>
        <a:bodyPr/>
        <a:lstStyle/>
        <a:p>
          <a:endParaRPr lang="en-US"/>
        </a:p>
      </dgm:t>
    </dgm:pt>
    <dgm:pt modelId="{6AAD5B25-887C-4EE6-8E30-824161C1D60E}">
      <dgm:prSet phldrT="[Text]"/>
      <dgm:spPr/>
      <dgm:t>
        <a:bodyPr/>
        <a:lstStyle/>
        <a:p>
          <a:r>
            <a:rPr lang="en-US" dirty="0"/>
            <a:t>W17- Pitch Basics</a:t>
          </a:r>
        </a:p>
      </dgm:t>
    </dgm:pt>
    <dgm:pt modelId="{A0EA9E86-28B5-403C-BFCD-4A3C980C95CA}" type="parTrans" cxnId="{3A424751-BFD1-4152-B92E-146EFADEA88C}">
      <dgm:prSet/>
      <dgm:spPr/>
      <dgm:t>
        <a:bodyPr/>
        <a:lstStyle/>
        <a:p>
          <a:endParaRPr lang="en-US"/>
        </a:p>
      </dgm:t>
    </dgm:pt>
    <dgm:pt modelId="{528F76C2-3568-4C60-927F-E8461A2408A4}" type="sibTrans" cxnId="{3A424751-BFD1-4152-B92E-146EFADEA88C}">
      <dgm:prSet/>
      <dgm:spPr/>
      <dgm:t>
        <a:bodyPr/>
        <a:lstStyle/>
        <a:p>
          <a:endParaRPr lang="en-US"/>
        </a:p>
      </dgm:t>
    </dgm:pt>
    <dgm:pt modelId="{34B99DB6-A2AA-4B15-BA72-62076CB7A2E5}">
      <dgm:prSet phldrT="[Text]"/>
      <dgm:spPr/>
      <dgm:t>
        <a:bodyPr/>
        <a:lstStyle/>
        <a:p>
          <a:r>
            <a:rPr lang="en-US" dirty="0"/>
            <a:t>W14- Revenue models</a:t>
          </a:r>
        </a:p>
      </dgm:t>
    </dgm:pt>
    <dgm:pt modelId="{16ACBBF6-B9F9-4E09-8040-CE0D939423A1}" type="parTrans" cxnId="{4F2E82BB-2AF9-4A8B-A621-882D8AA3A058}">
      <dgm:prSet/>
      <dgm:spPr/>
      <dgm:t>
        <a:bodyPr/>
        <a:lstStyle/>
        <a:p>
          <a:endParaRPr lang="en-US"/>
        </a:p>
      </dgm:t>
    </dgm:pt>
    <dgm:pt modelId="{3EDB1769-0CAC-4112-83CE-6A97EB276EE9}" type="sibTrans" cxnId="{4F2E82BB-2AF9-4A8B-A621-882D8AA3A058}">
      <dgm:prSet/>
      <dgm:spPr/>
      <dgm:t>
        <a:bodyPr/>
        <a:lstStyle/>
        <a:p>
          <a:endParaRPr lang="en-US"/>
        </a:p>
      </dgm:t>
    </dgm:pt>
    <dgm:pt modelId="{95B109B4-FFE3-4FD6-9742-ED7681B23C28}">
      <dgm:prSet/>
      <dgm:spPr/>
      <dgm:t>
        <a:bodyPr/>
        <a:lstStyle/>
        <a:p>
          <a:r>
            <a:rPr lang="en-US" dirty="0"/>
            <a:t>GTM plans et al</a:t>
          </a:r>
        </a:p>
      </dgm:t>
    </dgm:pt>
    <dgm:pt modelId="{50472FA3-0519-48A9-89D4-56093812ABD8}" type="parTrans" cxnId="{4029A4FA-EFBA-4BD0-8DD4-0276D0CB494E}">
      <dgm:prSet/>
      <dgm:spPr/>
      <dgm:t>
        <a:bodyPr/>
        <a:lstStyle/>
        <a:p>
          <a:endParaRPr lang="en-US"/>
        </a:p>
      </dgm:t>
    </dgm:pt>
    <dgm:pt modelId="{DAA1E738-24C0-4CFC-B753-E0AE3BBC0D0C}" type="sibTrans" cxnId="{4029A4FA-EFBA-4BD0-8DD4-0276D0CB494E}">
      <dgm:prSet/>
      <dgm:spPr/>
      <dgm:t>
        <a:bodyPr/>
        <a:lstStyle/>
        <a:p>
          <a:endParaRPr lang="en-US"/>
        </a:p>
      </dgm:t>
    </dgm:pt>
    <dgm:pt modelId="{2248ACAE-664E-427B-9CA7-71D856335CD2}">
      <dgm:prSet/>
      <dgm:spPr/>
      <dgm:t>
        <a:bodyPr/>
        <a:lstStyle/>
        <a:p>
          <a:r>
            <a:rPr lang="en-US" dirty="0"/>
            <a:t>Chasm framework</a:t>
          </a:r>
          <a:endParaRPr lang="en-US"/>
        </a:p>
      </dgm:t>
    </dgm:pt>
    <dgm:pt modelId="{683555C4-9BC0-4414-840C-FE75D120CD36}" type="parTrans" cxnId="{D75D23F4-319D-4FE8-8B47-11787334D422}">
      <dgm:prSet/>
      <dgm:spPr/>
      <dgm:t>
        <a:bodyPr/>
        <a:lstStyle/>
        <a:p>
          <a:endParaRPr lang="en-US"/>
        </a:p>
      </dgm:t>
    </dgm:pt>
    <dgm:pt modelId="{1EE3A33A-5AC4-4B7E-A7EF-33849F73550E}" type="sibTrans" cxnId="{D75D23F4-319D-4FE8-8B47-11787334D422}">
      <dgm:prSet/>
      <dgm:spPr/>
      <dgm:t>
        <a:bodyPr/>
        <a:lstStyle/>
        <a:p>
          <a:endParaRPr lang="en-US"/>
        </a:p>
      </dgm:t>
    </dgm:pt>
    <dgm:pt modelId="{97604005-6D6E-40A7-9D9D-8B61120F6C98}" type="pres">
      <dgm:prSet presAssocID="{A5697DB3-7422-466D-8384-1839600F80E0}" presName="diagram" presStyleCnt="0">
        <dgm:presLayoutVars>
          <dgm:dir/>
          <dgm:resizeHandles val="exact"/>
        </dgm:presLayoutVars>
      </dgm:prSet>
      <dgm:spPr/>
    </dgm:pt>
    <dgm:pt modelId="{B9E72F70-5829-4F12-AA43-DF760770724F}" type="pres">
      <dgm:prSet presAssocID="{4CF00E9D-4739-4C78-9169-E3A71AA96B0A}" presName="node" presStyleLbl="node1" presStyleIdx="0" presStyleCnt="5">
        <dgm:presLayoutVars>
          <dgm:bulletEnabled val="1"/>
        </dgm:presLayoutVars>
      </dgm:prSet>
      <dgm:spPr/>
    </dgm:pt>
    <dgm:pt modelId="{6A99027F-7BC3-44A9-ACFD-103D35E1EE8F}" type="pres">
      <dgm:prSet presAssocID="{0C74E3D5-A8FC-46A0-A234-D694B0106BE3}" presName="sibTrans" presStyleLbl="sibTrans2D1" presStyleIdx="0" presStyleCnt="4"/>
      <dgm:spPr/>
    </dgm:pt>
    <dgm:pt modelId="{84799223-8743-41D7-9155-C124743B20C6}" type="pres">
      <dgm:prSet presAssocID="{0C74E3D5-A8FC-46A0-A234-D694B0106BE3}" presName="connectorText" presStyleLbl="sibTrans2D1" presStyleIdx="0" presStyleCnt="4"/>
      <dgm:spPr/>
    </dgm:pt>
    <dgm:pt modelId="{9F6B036A-AB76-4F00-9D27-D1B331378C5E}" type="pres">
      <dgm:prSet presAssocID="{34B99DB6-A2AA-4B15-BA72-62076CB7A2E5}" presName="node" presStyleLbl="node1" presStyleIdx="1" presStyleCnt="5">
        <dgm:presLayoutVars>
          <dgm:bulletEnabled val="1"/>
        </dgm:presLayoutVars>
      </dgm:prSet>
      <dgm:spPr/>
    </dgm:pt>
    <dgm:pt modelId="{8D35048C-26F8-4022-86A5-EBE9904AF211}" type="pres">
      <dgm:prSet presAssocID="{3EDB1769-0CAC-4112-83CE-6A97EB276EE9}" presName="sibTrans" presStyleLbl="sibTrans2D1" presStyleIdx="1" presStyleCnt="4"/>
      <dgm:spPr/>
    </dgm:pt>
    <dgm:pt modelId="{594F4DF1-4802-4F3F-B684-9B4A76B04905}" type="pres">
      <dgm:prSet presAssocID="{3EDB1769-0CAC-4112-83CE-6A97EB276EE9}" presName="connectorText" presStyleLbl="sibTrans2D1" presStyleIdx="1" presStyleCnt="4"/>
      <dgm:spPr/>
    </dgm:pt>
    <dgm:pt modelId="{51D81427-1BA7-4C4C-A035-D3910589EECD}" type="pres">
      <dgm:prSet presAssocID="{02D0FBB2-0D95-4C0D-B63D-C19733BE953E}" presName="node" presStyleLbl="node1" presStyleIdx="2" presStyleCnt="5">
        <dgm:presLayoutVars>
          <dgm:bulletEnabled val="1"/>
        </dgm:presLayoutVars>
      </dgm:prSet>
      <dgm:spPr/>
    </dgm:pt>
    <dgm:pt modelId="{DE5DE8DD-1EA3-4895-A89B-9CABAB8DD72C}" type="pres">
      <dgm:prSet presAssocID="{A58D795E-61D2-4A16-9865-717FF522F0CC}" presName="sibTrans" presStyleLbl="sibTrans2D1" presStyleIdx="2" presStyleCnt="4"/>
      <dgm:spPr/>
    </dgm:pt>
    <dgm:pt modelId="{ECD38382-5518-44F7-8EBC-34A39CF96A39}" type="pres">
      <dgm:prSet presAssocID="{A58D795E-61D2-4A16-9865-717FF522F0CC}" presName="connectorText" presStyleLbl="sibTrans2D1" presStyleIdx="2" presStyleCnt="4"/>
      <dgm:spPr/>
    </dgm:pt>
    <dgm:pt modelId="{EC5892E6-3B02-4024-A857-D8EEAD7004BA}" type="pres">
      <dgm:prSet presAssocID="{82A2CDBD-E88B-4B37-B500-B32E182952C8}" presName="node" presStyleLbl="node1" presStyleIdx="3" presStyleCnt="5">
        <dgm:presLayoutVars>
          <dgm:bulletEnabled val="1"/>
        </dgm:presLayoutVars>
      </dgm:prSet>
      <dgm:spPr/>
    </dgm:pt>
    <dgm:pt modelId="{4130C73A-C0A3-439E-93AA-E2BBFF7FF2D0}" type="pres">
      <dgm:prSet presAssocID="{FA828290-288E-48ED-87FE-D3B238220C74}" presName="sibTrans" presStyleLbl="sibTrans2D1" presStyleIdx="3" presStyleCnt="4"/>
      <dgm:spPr/>
    </dgm:pt>
    <dgm:pt modelId="{7440778C-4006-439A-BD12-57CEAF5F3B9A}" type="pres">
      <dgm:prSet presAssocID="{FA828290-288E-48ED-87FE-D3B238220C74}" presName="connectorText" presStyleLbl="sibTrans2D1" presStyleIdx="3" presStyleCnt="4"/>
      <dgm:spPr/>
    </dgm:pt>
    <dgm:pt modelId="{32BD9731-80BE-4CEF-8081-5635414C921C}" type="pres">
      <dgm:prSet presAssocID="{6AAD5B25-887C-4EE6-8E30-824161C1D60E}" presName="node" presStyleLbl="node1" presStyleIdx="4" presStyleCnt="5">
        <dgm:presLayoutVars>
          <dgm:bulletEnabled val="1"/>
        </dgm:presLayoutVars>
      </dgm:prSet>
      <dgm:spPr/>
    </dgm:pt>
  </dgm:ptLst>
  <dgm:cxnLst>
    <dgm:cxn modelId="{0632EF01-55FC-40BC-81A9-478FDFC267D8}" srcId="{A5697DB3-7422-466D-8384-1839600F80E0}" destId="{4CF00E9D-4739-4C78-9169-E3A71AA96B0A}" srcOrd="0" destOrd="0" parTransId="{F426E7CE-8135-44F0-983F-F6B42FA196AA}" sibTransId="{0C74E3D5-A8FC-46A0-A234-D694B0106BE3}"/>
    <dgm:cxn modelId="{4DAEE00E-06D9-4402-AE75-9096912167CA}" srcId="{A5697DB3-7422-466D-8384-1839600F80E0}" destId="{02D0FBB2-0D95-4C0D-B63D-C19733BE953E}" srcOrd="2" destOrd="0" parTransId="{57596AB7-14A8-414F-A3B6-C49394684B9E}" sibTransId="{A58D795E-61D2-4A16-9865-717FF522F0CC}"/>
    <dgm:cxn modelId="{A6268B16-1CD8-4AEC-A8CF-7EF78C87BC96}" type="presOf" srcId="{A58D795E-61D2-4A16-9865-717FF522F0CC}" destId="{DE5DE8DD-1EA3-4895-A89B-9CABAB8DD72C}" srcOrd="0" destOrd="0" presId="urn:microsoft.com/office/officeart/2005/8/layout/process5"/>
    <dgm:cxn modelId="{947CE222-EA6A-4FE2-8613-5A0FA8D4EFE0}" type="presOf" srcId="{82A2CDBD-E88B-4B37-B500-B32E182952C8}" destId="{EC5892E6-3B02-4024-A857-D8EEAD7004BA}" srcOrd="0" destOrd="0" presId="urn:microsoft.com/office/officeart/2005/8/layout/process5"/>
    <dgm:cxn modelId="{E1D9E333-9AED-44A6-A80A-61DE3F388365}" type="presOf" srcId="{3EDB1769-0CAC-4112-83CE-6A97EB276EE9}" destId="{8D35048C-26F8-4022-86A5-EBE9904AF211}" srcOrd="0" destOrd="0" presId="urn:microsoft.com/office/officeart/2005/8/layout/process5"/>
    <dgm:cxn modelId="{CA6A8F3B-393E-4FD9-923C-7CF9DE66A68A}" type="presOf" srcId="{A58D795E-61D2-4A16-9865-717FF522F0CC}" destId="{ECD38382-5518-44F7-8EBC-34A39CF96A39}" srcOrd="1" destOrd="0" presId="urn:microsoft.com/office/officeart/2005/8/layout/process5"/>
    <dgm:cxn modelId="{A93B6E5B-2B53-4251-968E-599B789BDB39}" type="presOf" srcId="{6AAD5B25-887C-4EE6-8E30-824161C1D60E}" destId="{32BD9731-80BE-4CEF-8081-5635414C921C}" srcOrd="0" destOrd="0" presId="urn:microsoft.com/office/officeart/2005/8/layout/process5"/>
    <dgm:cxn modelId="{C21B3869-3B6B-441B-87B8-1695025B2A59}" type="presOf" srcId="{A5697DB3-7422-466D-8384-1839600F80E0}" destId="{97604005-6D6E-40A7-9D9D-8B61120F6C98}" srcOrd="0" destOrd="0" presId="urn:microsoft.com/office/officeart/2005/8/layout/process5"/>
    <dgm:cxn modelId="{3A424751-BFD1-4152-B92E-146EFADEA88C}" srcId="{A5697DB3-7422-466D-8384-1839600F80E0}" destId="{6AAD5B25-887C-4EE6-8E30-824161C1D60E}" srcOrd="4" destOrd="0" parTransId="{A0EA9E86-28B5-403C-BFCD-4A3C980C95CA}" sibTransId="{528F76C2-3568-4C60-927F-E8461A2408A4}"/>
    <dgm:cxn modelId="{0E3FE558-34A0-41EA-B974-36344D5D0087}" type="presOf" srcId="{FA828290-288E-48ED-87FE-D3B238220C74}" destId="{7440778C-4006-439A-BD12-57CEAF5F3B9A}" srcOrd="1" destOrd="0" presId="urn:microsoft.com/office/officeart/2005/8/layout/process5"/>
    <dgm:cxn modelId="{A6EEDA7F-8DF1-4802-8440-E8755C50196D}" srcId="{A5697DB3-7422-466D-8384-1839600F80E0}" destId="{82A2CDBD-E88B-4B37-B500-B32E182952C8}" srcOrd="3" destOrd="0" parTransId="{1F7C9F0D-0F27-41F1-A542-34F425379ABE}" sibTransId="{FA828290-288E-48ED-87FE-D3B238220C74}"/>
    <dgm:cxn modelId="{C8738798-179C-4D29-9184-F6DC2AFE1C12}" type="presOf" srcId="{34B99DB6-A2AA-4B15-BA72-62076CB7A2E5}" destId="{9F6B036A-AB76-4F00-9D27-D1B331378C5E}" srcOrd="0" destOrd="0" presId="urn:microsoft.com/office/officeart/2005/8/layout/process5"/>
    <dgm:cxn modelId="{193BC8A1-280A-40AA-B0CE-B4E4058293FC}" type="presOf" srcId="{95B109B4-FFE3-4FD6-9742-ED7681B23C28}" destId="{B9E72F70-5829-4F12-AA43-DF760770724F}" srcOrd="0" destOrd="1" presId="urn:microsoft.com/office/officeart/2005/8/layout/process5"/>
    <dgm:cxn modelId="{5FDACAAD-D825-4221-955D-8D3F5DD4D3DE}" type="presOf" srcId="{FA828290-288E-48ED-87FE-D3B238220C74}" destId="{4130C73A-C0A3-439E-93AA-E2BBFF7FF2D0}" srcOrd="0" destOrd="0" presId="urn:microsoft.com/office/officeart/2005/8/layout/process5"/>
    <dgm:cxn modelId="{9547AEB3-66A3-4EF2-B11E-734FE670E34F}" type="presOf" srcId="{3EDB1769-0CAC-4112-83CE-6A97EB276EE9}" destId="{594F4DF1-4802-4F3F-B684-9B4A76B04905}" srcOrd="1" destOrd="0" presId="urn:microsoft.com/office/officeart/2005/8/layout/process5"/>
    <dgm:cxn modelId="{4F2E82BB-2AF9-4A8B-A621-882D8AA3A058}" srcId="{A5697DB3-7422-466D-8384-1839600F80E0}" destId="{34B99DB6-A2AA-4B15-BA72-62076CB7A2E5}" srcOrd="1" destOrd="0" parTransId="{16ACBBF6-B9F9-4E09-8040-CE0D939423A1}" sibTransId="{3EDB1769-0CAC-4112-83CE-6A97EB276EE9}"/>
    <dgm:cxn modelId="{EF62E0D9-50B9-4B3F-A7B4-F11786B6824D}" type="presOf" srcId="{0C74E3D5-A8FC-46A0-A234-D694B0106BE3}" destId="{84799223-8743-41D7-9155-C124743B20C6}" srcOrd="1" destOrd="0" presId="urn:microsoft.com/office/officeart/2005/8/layout/process5"/>
    <dgm:cxn modelId="{13331AE8-E5B0-4960-9C63-07575E5C7BF5}" type="presOf" srcId="{4CF00E9D-4739-4C78-9169-E3A71AA96B0A}" destId="{B9E72F70-5829-4F12-AA43-DF760770724F}" srcOrd="0" destOrd="0" presId="urn:microsoft.com/office/officeart/2005/8/layout/process5"/>
    <dgm:cxn modelId="{F71189E9-C945-4D1D-8347-B503D5F0225C}" type="presOf" srcId="{0C74E3D5-A8FC-46A0-A234-D694B0106BE3}" destId="{6A99027F-7BC3-44A9-ACFD-103D35E1EE8F}" srcOrd="0" destOrd="0" presId="urn:microsoft.com/office/officeart/2005/8/layout/process5"/>
    <dgm:cxn modelId="{1828DBED-489C-45CE-821C-DED6D00F4EC7}" type="presOf" srcId="{2248ACAE-664E-427B-9CA7-71D856335CD2}" destId="{B9E72F70-5829-4F12-AA43-DF760770724F}" srcOrd="0" destOrd="2" presId="urn:microsoft.com/office/officeart/2005/8/layout/process5"/>
    <dgm:cxn modelId="{D75D23F4-319D-4FE8-8B47-11787334D422}" srcId="{4CF00E9D-4739-4C78-9169-E3A71AA96B0A}" destId="{2248ACAE-664E-427B-9CA7-71D856335CD2}" srcOrd="1" destOrd="0" parTransId="{683555C4-9BC0-4414-840C-FE75D120CD36}" sibTransId="{1EE3A33A-5AC4-4B7E-A7EF-33849F73550E}"/>
    <dgm:cxn modelId="{4029A4FA-EFBA-4BD0-8DD4-0276D0CB494E}" srcId="{4CF00E9D-4739-4C78-9169-E3A71AA96B0A}" destId="{95B109B4-FFE3-4FD6-9742-ED7681B23C28}" srcOrd="0" destOrd="0" parTransId="{50472FA3-0519-48A9-89D4-56093812ABD8}" sibTransId="{DAA1E738-24C0-4CFC-B753-E0AE3BBC0D0C}"/>
    <dgm:cxn modelId="{E23A2AFB-D390-4782-9B85-A6FC1EE42CA0}" type="presOf" srcId="{02D0FBB2-0D95-4C0D-B63D-C19733BE953E}" destId="{51D81427-1BA7-4C4C-A035-D3910589EECD}" srcOrd="0" destOrd="0" presId="urn:microsoft.com/office/officeart/2005/8/layout/process5"/>
    <dgm:cxn modelId="{72315DBD-79A0-42F3-A75D-F4941985AEC7}" type="presParOf" srcId="{97604005-6D6E-40A7-9D9D-8B61120F6C98}" destId="{B9E72F70-5829-4F12-AA43-DF760770724F}" srcOrd="0" destOrd="0" presId="urn:microsoft.com/office/officeart/2005/8/layout/process5"/>
    <dgm:cxn modelId="{EBBAE882-8FFB-4B3C-BCBF-A24720AB3620}" type="presParOf" srcId="{97604005-6D6E-40A7-9D9D-8B61120F6C98}" destId="{6A99027F-7BC3-44A9-ACFD-103D35E1EE8F}" srcOrd="1" destOrd="0" presId="urn:microsoft.com/office/officeart/2005/8/layout/process5"/>
    <dgm:cxn modelId="{4A677CBC-F7FB-4348-9792-AA923921CC99}" type="presParOf" srcId="{6A99027F-7BC3-44A9-ACFD-103D35E1EE8F}" destId="{84799223-8743-41D7-9155-C124743B20C6}" srcOrd="0" destOrd="0" presId="urn:microsoft.com/office/officeart/2005/8/layout/process5"/>
    <dgm:cxn modelId="{71505C38-0FFD-4886-84D1-D1AD17DD0AF2}" type="presParOf" srcId="{97604005-6D6E-40A7-9D9D-8B61120F6C98}" destId="{9F6B036A-AB76-4F00-9D27-D1B331378C5E}" srcOrd="2" destOrd="0" presId="urn:microsoft.com/office/officeart/2005/8/layout/process5"/>
    <dgm:cxn modelId="{BC421BEB-D107-46A5-A9A0-113A99856B22}" type="presParOf" srcId="{97604005-6D6E-40A7-9D9D-8B61120F6C98}" destId="{8D35048C-26F8-4022-86A5-EBE9904AF211}" srcOrd="3" destOrd="0" presId="urn:microsoft.com/office/officeart/2005/8/layout/process5"/>
    <dgm:cxn modelId="{6B2014E9-F939-48EE-BD68-597CAC4165DF}" type="presParOf" srcId="{8D35048C-26F8-4022-86A5-EBE9904AF211}" destId="{594F4DF1-4802-4F3F-B684-9B4A76B04905}" srcOrd="0" destOrd="0" presId="urn:microsoft.com/office/officeart/2005/8/layout/process5"/>
    <dgm:cxn modelId="{AD0A98D0-07D8-478B-BBE1-910D92B76D9F}" type="presParOf" srcId="{97604005-6D6E-40A7-9D9D-8B61120F6C98}" destId="{51D81427-1BA7-4C4C-A035-D3910589EECD}" srcOrd="4" destOrd="0" presId="urn:microsoft.com/office/officeart/2005/8/layout/process5"/>
    <dgm:cxn modelId="{291BEF9F-B1EE-4646-A3D7-8EC763BF4AEB}" type="presParOf" srcId="{97604005-6D6E-40A7-9D9D-8B61120F6C98}" destId="{DE5DE8DD-1EA3-4895-A89B-9CABAB8DD72C}" srcOrd="5" destOrd="0" presId="urn:microsoft.com/office/officeart/2005/8/layout/process5"/>
    <dgm:cxn modelId="{9102E3B8-6DF2-4E6D-B555-31CD8B18BB0B}" type="presParOf" srcId="{DE5DE8DD-1EA3-4895-A89B-9CABAB8DD72C}" destId="{ECD38382-5518-44F7-8EBC-34A39CF96A39}" srcOrd="0" destOrd="0" presId="urn:microsoft.com/office/officeart/2005/8/layout/process5"/>
    <dgm:cxn modelId="{4C9FCA90-01C2-4CFB-8088-A7CBDFB89719}" type="presParOf" srcId="{97604005-6D6E-40A7-9D9D-8B61120F6C98}" destId="{EC5892E6-3B02-4024-A857-D8EEAD7004BA}" srcOrd="6" destOrd="0" presId="urn:microsoft.com/office/officeart/2005/8/layout/process5"/>
    <dgm:cxn modelId="{47344104-CF12-447D-A166-7221651A0F02}" type="presParOf" srcId="{97604005-6D6E-40A7-9D9D-8B61120F6C98}" destId="{4130C73A-C0A3-439E-93AA-E2BBFF7FF2D0}" srcOrd="7" destOrd="0" presId="urn:microsoft.com/office/officeart/2005/8/layout/process5"/>
    <dgm:cxn modelId="{640E658C-940C-4DAB-B929-61ACA455730F}" type="presParOf" srcId="{4130C73A-C0A3-439E-93AA-E2BBFF7FF2D0}" destId="{7440778C-4006-439A-BD12-57CEAF5F3B9A}" srcOrd="0" destOrd="0" presId="urn:microsoft.com/office/officeart/2005/8/layout/process5"/>
    <dgm:cxn modelId="{F9E16428-5FA7-43CA-9617-07020A4FDB21}" type="presParOf" srcId="{97604005-6D6E-40A7-9D9D-8B61120F6C98}" destId="{32BD9731-80BE-4CEF-8081-5635414C921C}" srcOrd="8" destOrd="0" presId="urn:microsoft.com/office/officeart/2005/8/layout/process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14ED5D-4B02-4DAD-AD84-1FB4CBBE7D72}"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1F30D90A-49CB-49E0-8F03-20569C7F88E0}">
      <dgm:prSet custT="1"/>
      <dgm:spPr/>
      <dgm:t>
        <a:bodyPr/>
        <a:lstStyle/>
        <a:p>
          <a:r>
            <a:rPr lang="en-US" sz="800" dirty="0"/>
            <a:t>Introduction : Assignment: Create startup website; Vision; Basic Positioning statement; </a:t>
          </a:r>
        </a:p>
      </dgm:t>
    </dgm:pt>
    <dgm:pt modelId="{6BE5987F-643B-497A-AA2A-9AB3B60E200A}" type="parTrans" cxnId="{7EA7B980-1BBC-4030-835E-8D7B8ABB8E4E}">
      <dgm:prSet/>
      <dgm:spPr/>
      <dgm:t>
        <a:bodyPr/>
        <a:lstStyle/>
        <a:p>
          <a:endParaRPr lang="en-US" sz="2800"/>
        </a:p>
      </dgm:t>
    </dgm:pt>
    <dgm:pt modelId="{4817A136-5F26-48C8-8FD1-9CE7045ED8FE}" type="sibTrans" cxnId="{7EA7B980-1BBC-4030-835E-8D7B8ABB8E4E}">
      <dgm:prSet/>
      <dgm:spPr/>
      <dgm:t>
        <a:bodyPr/>
        <a:lstStyle/>
        <a:p>
          <a:endParaRPr lang="en-US" sz="2800"/>
        </a:p>
      </dgm:t>
    </dgm:pt>
    <dgm:pt modelId="{B8719AD6-CAD1-4F14-A37A-69DB3DD1BC10}">
      <dgm:prSet custT="1"/>
      <dgm:spPr/>
      <dgm:t>
        <a:bodyPr/>
        <a:lstStyle/>
        <a:p>
          <a:r>
            <a:rPr lang="en-US" sz="800"/>
            <a:t>Creativity &amp; Innovation: Assignment: Based on team’s tech idea considered, list 3 product possibilities, applying Idea hexagon framework. </a:t>
          </a:r>
        </a:p>
      </dgm:t>
    </dgm:pt>
    <dgm:pt modelId="{51174D93-8838-4379-B3DE-28E1D7A2D70F}" type="parTrans" cxnId="{4D5D3333-1472-4015-BAB9-06FDAEE2B8E0}">
      <dgm:prSet/>
      <dgm:spPr/>
      <dgm:t>
        <a:bodyPr/>
        <a:lstStyle/>
        <a:p>
          <a:endParaRPr lang="en-US" sz="2800"/>
        </a:p>
      </dgm:t>
    </dgm:pt>
    <dgm:pt modelId="{F3491723-5475-40DF-836B-DC7E1AD8F93C}" type="sibTrans" cxnId="{4D5D3333-1472-4015-BAB9-06FDAEE2B8E0}">
      <dgm:prSet/>
      <dgm:spPr/>
      <dgm:t>
        <a:bodyPr/>
        <a:lstStyle/>
        <a:p>
          <a:endParaRPr lang="en-US" sz="2800"/>
        </a:p>
      </dgm:t>
    </dgm:pt>
    <dgm:pt modelId="{C5B234BC-C100-4A94-AFED-0DF0C8869844}">
      <dgm:prSet custT="1"/>
      <dgm:spPr/>
      <dgm:t>
        <a:bodyPr/>
        <a:lstStyle/>
        <a:p>
          <a:r>
            <a:rPr lang="en-US" sz="800" dirty="0"/>
            <a:t>Frameworks &amp; Models: Assignment: Assess opportunity for the ideas. And pick the “</a:t>
          </a:r>
          <a:r>
            <a:rPr lang="en-US" sz="800" dirty="0" err="1"/>
            <a:t>venturable</a:t>
          </a:r>
          <a:r>
            <a:rPr lang="en-US" sz="800" dirty="0"/>
            <a:t> business.” </a:t>
          </a:r>
        </a:p>
      </dgm:t>
    </dgm:pt>
    <dgm:pt modelId="{35F3B057-3204-4695-AFA5-806CB415FB9E}" type="parTrans" cxnId="{4D5BE297-8BD9-4359-BA20-13CF23BE48F3}">
      <dgm:prSet/>
      <dgm:spPr/>
      <dgm:t>
        <a:bodyPr/>
        <a:lstStyle/>
        <a:p>
          <a:endParaRPr lang="en-US" sz="2800"/>
        </a:p>
      </dgm:t>
    </dgm:pt>
    <dgm:pt modelId="{571E7BE2-5C32-4751-8E78-C2326F202095}" type="sibTrans" cxnId="{4D5BE297-8BD9-4359-BA20-13CF23BE48F3}">
      <dgm:prSet/>
      <dgm:spPr/>
      <dgm:t>
        <a:bodyPr/>
        <a:lstStyle/>
        <a:p>
          <a:endParaRPr lang="en-US" sz="2800"/>
        </a:p>
      </dgm:t>
    </dgm:pt>
    <dgm:pt modelId="{D8D9526A-A300-4112-87A2-5EFD1E687BC1}">
      <dgm:prSet custT="1"/>
      <dgm:spPr/>
      <dgm:t>
        <a:bodyPr/>
        <a:lstStyle/>
        <a:p>
          <a:r>
            <a:rPr lang="en-US" sz="800" dirty="0"/>
            <a:t>Customer Discovery/Opportunity mapping: Assignment: Apply Lean Startup Methodology, and Validate customer interest, need &amp; …  ; Assignment: First cut of </a:t>
          </a:r>
          <a:r>
            <a:rPr lang="en-US" sz="800" dirty="0" err="1"/>
            <a:t>Musiness</a:t>
          </a:r>
          <a:r>
            <a:rPr lang="en-US" sz="800" dirty="0"/>
            <a:t> Model Canvass filled in</a:t>
          </a:r>
        </a:p>
      </dgm:t>
    </dgm:pt>
    <dgm:pt modelId="{6B4994A6-B287-4B07-972C-420FF4D8A792}" type="parTrans" cxnId="{2762B740-F072-488B-B556-AB3A541F1CAB}">
      <dgm:prSet/>
      <dgm:spPr/>
      <dgm:t>
        <a:bodyPr/>
        <a:lstStyle/>
        <a:p>
          <a:endParaRPr lang="en-US" sz="2800"/>
        </a:p>
      </dgm:t>
    </dgm:pt>
    <dgm:pt modelId="{D42D78AD-0686-4759-93D6-32150B599BBD}" type="sibTrans" cxnId="{2762B740-F072-488B-B556-AB3A541F1CAB}">
      <dgm:prSet/>
      <dgm:spPr/>
      <dgm:t>
        <a:bodyPr/>
        <a:lstStyle/>
        <a:p>
          <a:endParaRPr lang="en-US" sz="2800"/>
        </a:p>
      </dgm:t>
    </dgm:pt>
    <dgm:pt modelId="{807F4466-20C6-4704-8545-00DD3C30B0D4}">
      <dgm:prSet custT="1"/>
      <dgm:spPr/>
      <dgm:t>
        <a:bodyPr/>
        <a:lstStyle/>
        <a:p>
          <a:r>
            <a:rPr lang="en-US" sz="800"/>
            <a:t>Design Thinking: Assignment: Rapidly create and refine  the product functionality for the teams product  using design thinking process </a:t>
          </a:r>
        </a:p>
      </dgm:t>
    </dgm:pt>
    <dgm:pt modelId="{1647C526-C431-4603-A711-B20468B8AA87}" type="parTrans" cxnId="{E698639B-BD68-4128-A34E-33B0070664F4}">
      <dgm:prSet/>
      <dgm:spPr/>
      <dgm:t>
        <a:bodyPr/>
        <a:lstStyle/>
        <a:p>
          <a:endParaRPr lang="en-US" sz="2800"/>
        </a:p>
      </dgm:t>
    </dgm:pt>
    <dgm:pt modelId="{0FE023B8-C44A-4B56-95F4-22B2D1DA83BD}" type="sibTrans" cxnId="{E698639B-BD68-4128-A34E-33B0070664F4}">
      <dgm:prSet/>
      <dgm:spPr/>
      <dgm:t>
        <a:bodyPr/>
        <a:lstStyle/>
        <a:p>
          <a:endParaRPr lang="en-US" sz="2800"/>
        </a:p>
      </dgm:t>
    </dgm:pt>
    <dgm:pt modelId="{7E9C9C7C-7885-4906-968E-B684B61568B9}">
      <dgm:prSet custT="1"/>
      <dgm:spPr/>
      <dgm:t>
        <a:bodyPr/>
        <a:lstStyle/>
        <a:p>
          <a:r>
            <a:rPr lang="en-US" sz="800"/>
            <a:t>Customer Development: Assignment: Competitive Positioning;  Assignment: Update Product functionality capturing the competitive proposition </a:t>
          </a:r>
        </a:p>
      </dgm:t>
    </dgm:pt>
    <dgm:pt modelId="{FCB16314-ABC0-49E7-B189-AAC2C595084A}" type="parTrans" cxnId="{67556B8E-4F97-4013-9FE1-A47E5E98819E}">
      <dgm:prSet/>
      <dgm:spPr/>
      <dgm:t>
        <a:bodyPr/>
        <a:lstStyle/>
        <a:p>
          <a:endParaRPr lang="en-US" sz="2800"/>
        </a:p>
      </dgm:t>
    </dgm:pt>
    <dgm:pt modelId="{5D499CBA-19AA-4B5E-A0B4-273C852CE85F}" type="sibTrans" cxnId="{67556B8E-4F97-4013-9FE1-A47E5E98819E}">
      <dgm:prSet/>
      <dgm:spPr/>
      <dgm:t>
        <a:bodyPr/>
        <a:lstStyle/>
        <a:p>
          <a:endParaRPr lang="en-US" sz="2800"/>
        </a:p>
      </dgm:t>
    </dgm:pt>
    <dgm:pt modelId="{0D6FF9B1-15FD-4886-B123-06B37DD320C7}">
      <dgm:prSet custT="1"/>
      <dgm:spPr/>
      <dgm:t>
        <a:bodyPr/>
        <a:lstStyle/>
        <a:p>
          <a:r>
            <a:rPr lang="en-US" sz="800" dirty="0"/>
            <a:t>Sales &amp; Market Strategy: Assignment: Evolve the GTM plans</a:t>
          </a:r>
        </a:p>
      </dgm:t>
    </dgm:pt>
    <dgm:pt modelId="{F1D87013-79BC-4AA0-8FD7-0C6344F901C8}" type="parTrans" cxnId="{2958BF07-4EFE-4B57-BF16-5E2C6F2CD313}">
      <dgm:prSet/>
      <dgm:spPr/>
      <dgm:t>
        <a:bodyPr/>
        <a:lstStyle/>
        <a:p>
          <a:endParaRPr lang="en-US" sz="2800"/>
        </a:p>
      </dgm:t>
    </dgm:pt>
    <dgm:pt modelId="{0F46F349-B490-4113-8007-23248CD09D0D}" type="sibTrans" cxnId="{2958BF07-4EFE-4B57-BF16-5E2C6F2CD313}">
      <dgm:prSet/>
      <dgm:spPr/>
      <dgm:t>
        <a:bodyPr/>
        <a:lstStyle/>
        <a:p>
          <a:endParaRPr lang="en-US" sz="2800"/>
        </a:p>
      </dgm:t>
    </dgm:pt>
    <dgm:pt modelId="{8C165F5D-1061-4AD2-8926-E3C0373C7A5E}">
      <dgm:prSet custT="1"/>
      <dgm:spPr/>
      <dgm:t>
        <a:bodyPr/>
        <a:lstStyle/>
        <a:p>
          <a:r>
            <a:rPr lang="en-US" sz="800"/>
            <a:t>Business Plans: Assignment: Completed, defensible, business model canvass; Assignment: Product roadmap- market  &amp; technical, GTM plans, revenue projections </a:t>
          </a:r>
        </a:p>
      </dgm:t>
    </dgm:pt>
    <dgm:pt modelId="{F5B35A7D-CF08-43FD-AA8F-54ABA87148CC}" type="parTrans" cxnId="{689E351E-30F4-40A0-9AD0-7931ABA00EE3}">
      <dgm:prSet/>
      <dgm:spPr/>
      <dgm:t>
        <a:bodyPr/>
        <a:lstStyle/>
        <a:p>
          <a:endParaRPr lang="en-US" sz="2800"/>
        </a:p>
      </dgm:t>
    </dgm:pt>
    <dgm:pt modelId="{1CA61B6E-BD82-4849-B677-0F96886587A5}" type="sibTrans" cxnId="{689E351E-30F4-40A0-9AD0-7931ABA00EE3}">
      <dgm:prSet/>
      <dgm:spPr/>
      <dgm:t>
        <a:bodyPr/>
        <a:lstStyle/>
        <a:p>
          <a:endParaRPr lang="en-US" sz="2800"/>
        </a:p>
      </dgm:t>
    </dgm:pt>
    <dgm:pt modelId="{63B65C7D-154D-495B-AAEC-A90941B21B15}">
      <dgm:prSet custT="1"/>
      <dgm:spPr/>
      <dgm:t>
        <a:bodyPr/>
        <a:lstStyle/>
        <a:p>
          <a:r>
            <a:rPr lang="en-US" sz="800" dirty="0"/>
            <a:t>Technical  Architecture considerations: Assignment: Study 2 similar solutions in market and compare/contrast tech architecture used by your product</a:t>
          </a:r>
        </a:p>
      </dgm:t>
    </dgm:pt>
    <dgm:pt modelId="{AA72C757-30CC-40A2-87BB-222B2C72A93B}" type="parTrans" cxnId="{AFD9E9DE-B2C4-47C9-A504-48F9F76EC7E5}">
      <dgm:prSet/>
      <dgm:spPr/>
      <dgm:t>
        <a:bodyPr/>
        <a:lstStyle/>
        <a:p>
          <a:endParaRPr lang="en-US" sz="2800"/>
        </a:p>
      </dgm:t>
    </dgm:pt>
    <dgm:pt modelId="{F84A322D-C115-4E26-BC91-96150E71FA96}" type="sibTrans" cxnId="{AFD9E9DE-B2C4-47C9-A504-48F9F76EC7E5}">
      <dgm:prSet/>
      <dgm:spPr/>
      <dgm:t>
        <a:bodyPr/>
        <a:lstStyle/>
        <a:p>
          <a:endParaRPr lang="en-US" sz="2800"/>
        </a:p>
      </dgm:t>
    </dgm:pt>
    <dgm:pt modelId="{4E5C265B-B5EC-48FE-A970-ADA1A7ACEFC5}" type="pres">
      <dgm:prSet presAssocID="{3014ED5D-4B02-4DAD-AD84-1FB4CBBE7D72}" presName="Name0" presStyleCnt="0">
        <dgm:presLayoutVars>
          <dgm:dir/>
          <dgm:resizeHandles val="exact"/>
        </dgm:presLayoutVars>
      </dgm:prSet>
      <dgm:spPr/>
    </dgm:pt>
    <dgm:pt modelId="{F41525BB-7A8C-4B8C-B0D6-6747C6EE6026}" type="pres">
      <dgm:prSet presAssocID="{3014ED5D-4B02-4DAD-AD84-1FB4CBBE7D72}" presName="arrow" presStyleLbl="bgShp" presStyleIdx="0" presStyleCnt="1"/>
      <dgm:spPr/>
    </dgm:pt>
    <dgm:pt modelId="{DA4B54D7-ABF6-4D67-B927-700EDE1E452A}" type="pres">
      <dgm:prSet presAssocID="{3014ED5D-4B02-4DAD-AD84-1FB4CBBE7D72}" presName="points" presStyleCnt="0"/>
      <dgm:spPr/>
    </dgm:pt>
    <dgm:pt modelId="{7432A030-8360-4232-945C-3149DC0537DF}" type="pres">
      <dgm:prSet presAssocID="{1F30D90A-49CB-49E0-8F03-20569C7F88E0}" presName="compositeA" presStyleCnt="0"/>
      <dgm:spPr/>
    </dgm:pt>
    <dgm:pt modelId="{CDCDECE4-556B-46C2-86AE-DF4490B0C33A}" type="pres">
      <dgm:prSet presAssocID="{1F30D90A-49CB-49E0-8F03-20569C7F88E0}" presName="textA" presStyleLbl="revTx" presStyleIdx="0" presStyleCnt="9">
        <dgm:presLayoutVars>
          <dgm:bulletEnabled val="1"/>
        </dgm:presLayoutVars>
      </dgm:prSet>
      <dgm:spPr/>
    </dgm:pt>
    <dgm:pt modelId="{99BBD084-0895-4245-8B1C-682D50988361}" type="pres">
      <dgm:prSet presAssocID="{1F30D90A-49CB-49E0-8F03-20569C7F88E0}" presName="circleA" presStyleLbl="node1" presStyleIdx="0" presStyleCnt="9"/>
      <dgm:spPr/>
    </dgm:pt>
    <dgm:pt modelId="{D8D48703-B433-4B03-9672-70858837FDD8}" type="pres">
      <dgm:prSet presAssocID="{1F30D90A-49CB-49E0-8F03-20569C7F88E0}" presName="spaceA" presStyleCnt="0"/>
      <dgm:spPr/>
    </dgm:pt>
    <dgm:pt modelId="{807DFBB1-6D5B-464D-AE8C-F9F15967E542}" type="pres">
      <dgm:prSet presAssocID="{4817A136-5F26-48C8-8FD1-9CE7045ED8FE}" presName="space" presStyleCnt="0"/>
      <dgm:spPr/>
    </dgm:pt>
    <dgm:pt modelId="{3A2933D3-9680-4B1A-A0D5-DAD3959D7AE2}" type="pres">
      <dgm:prSet presAssocID="{B8719AD6-CAD1-4F14-A37A-69DB3DD1BC10}" presName="compositeB" presStyleCnt="0"/>
      <dgm:spPr/>
    </dgm:pt>
    <dgm:pt modelId="{1FCBD411-EAB9-4B09-A3EC-CE14E2448874}" type="pres">
      <dgm:prSet presAssocID="{B8719AD6-CAD1-4F14-A37A-69DB3DD1BC10}" presName="textB" presStyleLbl="revTx" presStyleIdx="1" presStyleCnt="9">
        <dgm:presLayoutVars>
          <dgm:bulletEnabled val="1"/>
        </dgm:presLayoutVars>
      </dgm:prSet>
      <dgm:spPr/>
    </dgm:pt>
    <dgm:pt modelId="{92CD0667-E22B-424E-BD84-09BD5F6A73D6}" type="pres">
      <dgm:prSet presAssocID="{B8719AD6-CAD1-4F14-A37A-69DB3DD1BC10}" presName="circleB" presStyleLbl="node1" presStyleIdx="1" presStyleCnt="9"/>
      <dgm:spPr/>
    </dgm:pt>
    <dgm:pt modelId="{85C95D06-3A69-4D95-8E66-3166F86A45FB}" type="pres">
      <dgm:prSet presAssocID="{B8719AD6-CAD1-4F14-A37A-69DB3DD1BC10}" presName="spaceB" presStyleCnt="0"/>
      <dgm:spPr/>
    </dgm:pt>
    <dgm:pt modelId="{828B7A2A-6354-4DD5-9D50-EEE91BD32845}" type="pres">
      <dgm:prSet presAssocID="{F3491723-5475-40DF-836B-DC7E1AD8F93C}" presName="space" presStyleCnt="0"/>
      <dgm:spPr/>
    </dgm:pt>
    <dgm:pt modelId="{4B797878-E423-48CA-AD6C-7A302563B3CC}" type="pres">
      <dgm:prSet presAssocID="{C5B234BC-C100-4A94-AFED-0DF0C8869844}" presName="compositeA" presStyleCnt="0"/>
      <dgm:spPr/>
    </dgm:pt>
    <dgm:pt modelId="{5DA695B8-2873-4158-8625-604343F53F16}" type="pres">
      <dgm:prSet presAssocID="{C5B234BC-C100-4A94-AFED-0DF0C8869844}" presName="textA" presStyleLbl="revTx" presStyleIdx="2" presStyleCnt="9">
        <dgm:presLayoutVars>
          <dgm:bulletEnabled val="1"/>
        </dgm:presLayoutVars>
      </dgm:prSet>
      <dgm:spPr/>
    </dgm:pt>
    <dgm:pt modelId="{E140D2E1-4EA6-44B4-ABEB-3028E5DAA7EB}" type="pres">
      <dgm:prSet presAssocID="{C5B234BC-C100-4A94-AFED-0DF0C8869844}" presName="circleA" presStyleLbl="node1" presStyleIdx="2" presStyleCnt="9"/>
      <dgm:spPr/>
    </dgm:pt>
    <dgm:pt modelId="{5EBFDD09-EFEB-4FF5-A6E5-7C74555D2BD4}" type="pres">
      <dgm:prSet presAssocID="{C5B234BC-C100-4A94-AFED-0DF0C8869844}" presName="spaceA" presStyleCnt="0"/>
      <dgm:spPr/>
    </dgm:pt>
    <dgm:pt modelId="{6CCB2702-97AE-4853-9415-128A23E405E3}" type="pres">
      <dgm:prSet presAssocID="{571E7BE2-5C32-4751-8E78-C2326F202095}" presName="space" presStyleCnt="0"/>
      <dgm:spPr/>
    </dgm:pt>
    <dgm:pt modelId="{DE971F0B-1C10-4FFB-9AA0-97D8F0E3EDDF}" type="pres">
      <dgm:prSet presAssocID="{D8D9526A-A300-4112-87A2-5EFD1E687BC1}" presName="compositeB" presStyleCnt="0"/>
      <dgm:spPr/>
    </dgm:pt>
    <dgm:pt modelId="{2C1B16D1-057E-45ED-9FF7-47A98673547F}" type="pres">
      <dgm:prSet presAssocID="{D8D9526A-A300-4112-87A2-5EFD1E687BC1}" presName="textB" presStyleLbl="revTx" presStyleIdx="3" presStyleCnt="9">
        <dgm:presLayoutVars>
          <dgm:bulletEnabled val="1"/>
        </dgm:presLayoutVars>
      </dgm:prSet>
      <dgm:spPr/>
    </dgm:pt>
    <dgm:pt modelId="{F0750038-8042-47EB-AD24-C5726AEDD81B}" type="pres">
      <dgm:prSet presAssocID="{D8D9526A-A300-4112-87A2-5EFD1E687BC1}" presName="circleB" presStyleLbl="node1" presStyleIdx="3" presStyleCnt="9"/>
      <dgm:spPr/>
    </dgm:pt>
    <dgm:pt modelId="{010ABC25-873B-48EF-8895-69EB67C8C195}" type="pres">
      <dgm:prSet presAssocID="{D8D9526A-A300-4112-87A2-5EFD1E687BC1}" presName="spaceB" presStyleCnt="0"/>
      <dgm:spPr/>
    </dgm:pt>
    <dgm:pt modelId="{5D753BF0-A8DD-491F-878B-37BE4E14D8CE}" type="pres">
      <dgm:prSet presAssocID="{D42D78AD-0686-4759-93D6-32150B599BBD}" presName="space" presStyleCnt="0"/>
      <dgm:spPr/>
    </dgm:pt>
    <dgm:pt modelId="{44150386-449E-40D1-B841-264F4A17F72F}" type="pres">
      <dgm:prSet presAssocID="{807F4466-20C6-4704-8545-00DD3C30B0D4}" presName="compositeA" presStyleCnt="0"/>
      <dgm:spPr/>
    </dgm:pt>
    <dgm:pt modelId="{88C348A5-EC48-46DB-8D79-B8FEA873F643}" type="pres">
      <dgm:prSet presAssocID="{807F4466-20C6-4704-8545-00DD3C30B0D4}" presName="textA" presStyleLbl="revTx" presStyleIdx="4" presStyleCnt="9">
        <dgm:presLayoutVars>
          <dgm:bulletEnabled val="1"/>
        </dgm:presLayoutVars>
      </dgm:prSet>
      <dgm:spPr/>
    </dgm:pt>
    <dgm:pt modelId="{975AB9E6-3C41-4EE2-B6E8-E0D653FAFC21}" type="pres">
      <dgm:prSet presAssocID="{807F4466-20C6-4704-8545-00DD3C30B0D4}" presName="circleA" presStyleLbl="node1" presStyleIdx="4" presStyleCnt="9"/>
      <dgm:spPr/>
    </dgm:pt>
    <dgm:pt modelId="{03D3959F-C341-4754-8678-0E414994F6FB}" type="pres">
      <dgm:prSet presAssocID="{807F4466-20C6-4704-8545-00DD3C30B0D4}" presName="spaceA" presStyleCnt="0"/>
      <dgm:spPr/>
    </dgm:pt>
    <dgm:pt modelId="{AAE3C8FE-240E-4D63-A623-D6377FD05FEC}" type="pres">
      <dgm:prSet presAssocID="{0FE023B8-C44A-4B56-95F4-22B2D1DA83BD}" presName="space" presStyleCnt="0"/>
      <dgm:spPr/>
    </dgm:pt>
    <dgm:pt modelId="{6ED605E8-52FD-401C-A839-819EE727B635}" type="pres">
      <dgm:prSet presAssocID="{7E9C9C7C-7885-4906-968E-B684B61568B9}" presName="compositeB" presStyleCnt="0"/>
      <dgm:spPr/>
    </dgm:pt>
    <dgm:pt modelId="{78840A21-B0F6-46F8-AD39-918ABEFB5E4A}" type="pres">
      <dgm:prSet presAssocID="{7E9C9C7C-7885-4906-968E-B684B61568B9}" presName="textB" presStyleLbl="revTx" presStyleIdx="5" presStyleCnt="9">
        <dgm:presLayoutVars>
          <dgm:bulletEnabled val="1"/>
        </dgm:presLayoutVars>
      </dgm:prSet>
      <dgm:spPr/>
    </dgm:pt>
    <dgm:pt modelId="{0B18636A-4B9F-4541-B860-66D90630FFA2}" type="pres">
      <dgm:prSet presAssocID="{7E9C9C7C-7885-4906-968E-B684B61568B9}" presName="circleB" presStyleLbl="node1" presStyleIdx="5" presStyleCnt="9"/>
      <dgm:spPr/>
    </dgm:pt>
    <dgm:pt modelId="{2CA1FE84-8125-459D-B21F-1777D96E9BE5}" type="pres">
      <dgm:prSet presAssocID="{7E9C9C7C-7885-4906-968E-B684B61568B9}" presName="spaceB" presStyleCnt="0"/>
      <dgm:spPr/>
    </dgm:pt>
    <dgm:pt modelId="{74B9DABF-842F-4DFD-B3AA-61C42D51D7B9}" type="pres">
      <dgm:prSet presAssocID="{5D499CBA-19AA-4B5E-A0B4-273C852CE85F}" presName="space" presStyleCnt="0"/>
      <dgm:spPr/>
    </dgm:pt>
    <dgm:pt modelId="{AB4E89B4-07DF-4C2A-B48B-6D1925D74332}" type="pres">
      <dgm:prSet presAssocID="{0D6FF9B1-15FD-4886-B123-06B37DD320C7}" presName="compositeA" presStyleCnt="0"/>
      <dgm:spPr/>
    </dgm:pt>
    <dgm:pt modelId="{1C3BECA5-0249-4569-9ECF-6F60E1E96DD2}" type="pres">
      <dgm:prSet presAssocID="{0D6FF9B1-15FD-4886-B123-06B37DD320C7}" presName="textA" presStyleLbl="revTx" presStyleIdx="6" presStyleCnt="9">
        <dgm:presLayoutVars>
          <dgm:bulletEnabled val="1"/>
        </dgm:presLayoutVars>
      </dgm:prSet>
      <dgm:spPr/>
    </dgm:pt>
    <dgm:pt modelId="{7A768722-76B6-4B83-9B28-6BF78B5EB367}" type="pres">
      <dgm:prSet presAssocID="{0D6FF9B1-15FD-4886-B123-06B37DD320C7}" presName="circleA" presStyleLbl="node1" presStyleIdx="6" presStyleCnt="9"/>
      <dgm:spPr/>
    </dgm:pt>
    <dgm:pt modelId="{52F85399-8C3A-49E8-B0AC-2A23C1B5FD81}" type="pres">
      <dgm:prSet presAssocID="{0D6FF9B1-15FD-4886-B123-06B37DD320C7}" presName="spaceA" presStyleCnt="0"/>
      <dgm:spPr/>
    </dgm:pt>
    <dgm:pt modelId="{98AFC4A9-7096-4CAF-917C-D41B1173235A}" type="pres">
      <dgm:prSet presAssocID="{0F46F349-B490-4113-8007-23248CD09D0D}" presName="space" presStyleCnt="0"/>
      <dgm:spPr/>
    </dgm:pt>
    <dgm:pt modelId="{35877F18-A2D1-48C8-BF48-7492EE8E9EA9}" type="pres">
      <dgm:prSet presAssocID="{8C165F5D-1061-4AD2-8926-E3C0373C7A5E}" presName="compositeB" presStyleCnt="0"/>
      <dgm:spPr/>
    </dgm:pt>
    <dgm:pt modelId="{5A616C3B-B001-4969-8689-5A68815BD48E}" type="pres">
      <dgm:prSet presAssocID="{8C165F5D-1061-4AD2-8926-E3C0373C7A5E}" presName="textB" presStyleLbl="revTx" presStyleIdx="7" presStyleCnt="9">
        <dgm:presLayoutVars>
          <dgm:bulletEnabled val="1"/>
        </dgm:presLayoutVars>
      </dgm:prSet>
      <dgm:spPr/>
    </dgm:pt>
    <dgm:pt modelId="{EDE63FFF-85F7-424B-BA3B-75E3F11CE69E}" type="pres">
      <dgm:prSet presAssocID="{8C165F5D-1061-4AD2-8926-E3C0373C7A5E}" presName="circleB" presStyleLbl="node1" presStyleIdx="7" presStyleCnt="9"/>
      <dgm:spPr/>
    </dgm:pt>
    <dgm:pt modelId="{2E6F292F-0D32-4EBA-AD4E-6D141FF14886}" type="pres">
      <dgm:prSet presAssocID="{8C165F5D-1061-4AD2-8926-E3C0373C7A5E}" presName="spaceB" presStyleCnt="0"/>
      <dgm:spPr/>
    </dgm:pt>
    <dgm:pt modelId="{E12C3686-188B-4098-8E1A-E46BFABE225D}" type="pres">
      <dgm:prSet presAssocID="{1CA61B6E-BD82-4849-B677-0F96886587A5}" presName="space" presStyleCnt="0"/>
      <dgm:spPr/>
    </dgm:pt>
    <dgm:pt modelId="{057BEB3A-B8FA-4394-835F-371AA7F24078}" type="pres">
      <dgm:prSet presAssocID="{63B65C7D-154D-495B-AAEC-A90941B21B15}" presName="compositeA" presStyleCnt="0"/>
      <dgm:spPr/>
    </dgm:pt>
    <dgm:pt modelId="{E8119A2D-94FE-4D67-BA2E-5C1893A94210}" type="pres">
      <dgm:prSet presAssocID="{63B65C7D-154D-495B-AAEC-A90941B21B15}" presName="textA" presStyleLbl="revTx" presStyleIdx="8" presStyleCnt="9">
        <dgm:presLayoutVars>
          <dgm:bulletEnabled val="1"/>
        </dgm:presLayoutVars>
      </dgm:prSet>
      <dgm:spPr/>
    </dgm:pt>
    <dgm:pt modelId="{D4B08229-A81F-4CD6-928D-69E8C108719C}" type="pres">
      <dgm:prSet presAssocID="{63B65C7D-154D-495B-AAEC-A90941B21B15}" presName="circleA" presStyleLbl="node1" presStyleIdx="8" presStyleCnt="9"/>
      <dgm:spPr/>
    </dgm:pt>
    <dgm:pt modelId="{CF3ED116-71C2-4B79-BB19-3D9DEED9E4D1}" type="pres">
      <dgm:prSet presAssocID="{63B65C7D-154D-495B-AAEC-A90941B21B15}" presName="spaceA" presStyleCnt="0"/>
      <dgm:spPr/>
    </dgm:pt>
  </dgm:ptLst>
  <dgm:cxnLst>
    <dgm:cxn modelId="{2958BF07-4EFE-4B57-BF16-5E2C6F2CD313}" srcId="{3014ED5D-4B02-4DAD-AD84-1FB4CBBE7D72}" destId="{0D6FF9B1-15FD-4886-B123-06B37DD320C7}" srcOrd="6" destOrd="0" parTransId="{F1D87013-79BC-4AA0-8FD7-0C6344F901C8}" sibTransId="{0F46F349-B490-4113-8007-23248CD09D0D}"/>
    <dgm:cxn modelId="{E6235E17-CBD2-49FF-8CF1-CD50BCBCFF3B}" type="presOf" srcId="{63B65C7D-154D-495B-AAEC-A90941B21B15}" destId="{E8119A2D-94FE-4D67-BA2E-5C1893A94210}" srcOrd="0" destOrd="0" presId="urn:microsoft.com/office/officeart/2005/8/layout/hProcess11"/>
    <dgm:cxn modelId="{689E351E-30F4-40A0-9AD0-7931ABA00EE3}" srcId="{3014ED5D-4B02-4DAD-AD84-1FB4CBBE7D72}" destId="{8C165F5D-1061-4AD2-8926-E3C0373C7A5E}" srcOrd="7" destOrd="0" parTransId="{F5B35A7D-CF08-43FD-AA8F-54ABA87148CC}" sibTransId="{1CA61B6E-BD82-4849-B677-0F96886587A5}"/>
    <dgm:cxn modelId="{4D5D3333-1472-4015-BAB9-06FDAEE2B8E0}" srcId="{3014ED5D-4B02-4DAD-AD84-1FB4CBBE7D72}" destId="{B8719AD6-CAD1-4F14-A37A-69DB3DD1BC10}" srcOrd="1" destOrd="0" parTransId="{51174D93-8838-4379-B3DE-28E1D7A2D70F}" sibTransId="{F3491723-5475-40DF-836B-DC7E1AD8F93C}"/>
    <dgm:cxn modelId="{71C5DF3F-C825-4B91-B0FB-8A65D4DA354D}" type="presOf" srcId="{8C165F5D-1061-4AD2-8926-E3C0373C7A5E}" destId="{5A616C3B-B001-4969-8689-5A68815BD48E}" srcOrd="0" destOrd="0" presId="urn:microsoft.com/office/officeart/2005/8/layout/hProcess11"/>
    <dgm:cxn modelId="{2762B740-F072-488B-B556-AB3A541F1CAB}" srcId="{3014ED5D-4B02-4DAD-AD84-1FB4CBBE7D72}" destId="{D8D9526A-A300-4112-87A2-5EFD1E687BC1}" srcOrd="3" destOrd="0" parTransId="{6B4994A6-B287-4B07-972C-420FF4D8A792}" sibTransId="{D42D78AD-0686-4759-93D6-32150B599BBD}"/>
    <dgm:cxn modelId="{E826065D-008F-4BE3-880A-4697F4B7544E}" type="presOf" srcId="{1F30D90A-49CB-49E0-8F03-20569C7F88E0}" destId="{CDCDECE4-556B-46C2-86AE-DF4490B0C33A}" srcOrd="0" destOrd="0" presId="urn:microsoft.com/office/officeart/2005/8/layout/hProcess11"/>
    <dgm:cxn modelId="{E676A35F-60A6-4139-AF4A-30A9E825CF24}" type="presOf" srcId="{D8D9526A-A300-4112-87A2-5EFD1E687BC1}" destId="{2C1B16D1-057E-45ED-9FF7-47A98673547F}" srcOrd="0" destOrd="0" presId="urn:microsoft.com/office/officeart/2005/8/layout/hProcess11"/>
    <dgm:cxn modelId="{7EA7B980-1BBC-4030-835E-8D7B8ABB8E4E}" srcId="{3014ED5D-4B02-4DAD-AD84-1FB4CBBE7D72}" destId="{1F30D90A-49CB-49E0-8F03-20569C7F88E0}" srcOrd="0" destOrd="0" parTransId="{6BE5987F-643B-497A-AA2A-9AB3B60E200A}" sibTransId="{4817A136-5F26-48C8-8FD1-9CE7045ED8FE}"/>
    <dgm:cxn modelId="{4FD52F85-0888-42F1-9016-EAC395FC16F1}" type="presOf" srcId="{807F4466-20C6-4704-8545-00DD3C30B0D4}" destId="{88C348A5-EC48-46DB-8D79-B8FEA873F643}" srcOrd="0" destOrd="0" presId="urn:microsoft.com/office/officeart/2005/8/layout/hProcess11"/>
    <dgm:cxn modelId="{1E729F88-3C07-49E1-B5E2-91C22A4E7980}" type="presOf" srcId="{7E9C9C7C-7885-4906-968E-B684B61568B9}" destId="{78840A21-B0F6-46F8-AD39-918ABEFB5E4A}" srcOrd="0" destOrd="0" presId="urn:microsoft.com/office/officeart/2005/8/layout/hProcess11"/>
    <dgm:cxn modelId="{67556B8E-4F97-4013-9FE1-A47E5E98819E}" srcId="{3014ED5D-4B02-4DAD-AD84-1FB4CBBE7D72}" destId="{7E9C9C7C-7885-4906-968E-B684B61568B9}" srcOrd="5" destOrd="0" parTransId="{FCB16314-ABC0-49E7-B189-AAC2C595084A}" sibTransId="{5D499CBA-19AA-4B5E-A0B4-273C852CE85F}"/>
    <dgm:cxn modelId="{4D5BE297-8BD9-4359-BA20-13CF23BE48F3}" srcId="{3014ED5D-4B02-4DAD-AD84-1FB4CBBE7D72}" destId="{C5B234BC-C100-4A94-AFED-0DF0C8869844}" srcOrd="2" destOrd="0" parTransId="{35F3B057-3204-4695-AFA5-806CB415FB9E}" sibTransId="{571E7BE2-5C32-4751-8E78-C2326F202095}"/>
    <dgm:cxn modelId="{E698639B-BD68-4128-A34E-33B0070664F4}" srcId="{3014ED5D-4B02-4DAD-AD84-1FB4CBBE7D72}" destId="{807F4466-20C6-4704-8545-00DD3C30B0D4}" srcOrd="4" destOrd="0" parTransId="{1647C526-C431-4603-A711-B20468B8AA87}" sibTransId="{0FE023B8-C44A-4B56-95F4-22B2D1DA83BD}"/>
    <dgm:cxn modelId="{5B4B33B1-49FF-4035-BD2F-27761D4D798D}" type="presOf" srcId="{3014ED5D-4B02-4DAD-AD84-1FB4CBBE7D72}" destId="{4E5C265B-B5EC-48FE-A970-ADA1A7ACEFC5}" srcOrd="0" destOrd="0" presId="urn:microsoft.com/office/officeart/2005/8/layout/hProcess11"/>
    <dgm:cxn modelId="{222331C9-37A5-4A44-A7DA-BE648971C5DD}" type="presOf" srcId="{B8719AD6-CAD1-4F14-A37A-69DB3DD1BC10}" destId="{1FCBD411-EAB9-4B09-A3EC-CE14E2448874}" srcOrd="0" destOrd="0" presId="urn:microsoft.com/office/officeart/2005/8/layout/hProcess11"/>
    <dgm:cxn modelId="{FC6129CE-0678-4138-8C79-938EB9B365EA}" type="presOf" srcId="{C5B234BC-C100-4A94-AFED-0DF0C8869844}" destId="{5DA695B8-2873-4158-8625-604343F53F16}" srcOrd="0" destOrd="0" presId="urn:microsoft.com/office/officeart/2005/8/layout/hProcess11"/>
    <dgm:cxn modelId="{AFD9E9DE-B2C4-47C9-A504-48F9F76EC7E5}" srcId="{3014ED5D-4B02-4DAD-AD84-1FB4CBBE7D72}" destId="{63B65C7D-154D-495B-AAEC-A90941B21B15}" srcOrd="8" destOrd="0" parTransId="{AA72C757-30CC-40A2-87BB-222B2C72A93B}" sibTransId="{F84A322D-C115-4E26-BC91-96150E71FA96}"/>
    <dgm:cxn modelId="{7AA914E3-03BF-40C5-86F5-1B4DD80B67AD}" type="presOf" srcId="{0D6FF9B1-15FD-4886-B123-06B37DD320C7}" destId="{1C3BECA5-0249-4569-9ECF-6F60E1E96DD2}" srcOrd="0" destOrd="0" presId="urn:microsoft.com/office/officeart/2005/8/layout/hProcess11"/>
    <dgm:cxn modelId="{5D4C9FD7-B7F9-4450-8F88-93EB56F941A2}" type="presParOf" srcId="{4E5C265B-B5EC-48FE-A970-ADA1A7ACEFC5}" destId="{F41525BB-7A8C-4B8C-B0D6-6747C6EE6026}" srcOrd="0" destOrd="0" presId="urn:microsoft.com/office/officeart/2005/8/layout/hProcess11"/>
    <dgm:cxn modelId="{9417BBE7-D212-4FE9-9C1E-F1008749AD7C}" type="presParOf" srcId="{4E5C265B-B5EC-48FE-A970-ADA1A7ACEFC5}" destId="{DA4B54D7-ABF6-4D67-B927-700EDE1E452A}" srcOrd="1" destOrd="0" presId="urn:microsoft.com/office/officeart/2005/8/layout/hProcess11"/>
    <dgm:cxn modelId="{AD9DFDB5-319C-4C4C-87A3-22C042059B8F}" type="presParOf" srcId="{DA4B54D7-ABF6-4D67-B927-700EDE1E452A}" destId="{7432A030-8360-4232-945C-3149DC0537DF}" srcOrd="0" destOrd="0" presId="urn:microsoft.com/office/officeart/2005/8/layout/hProcess11"/>
    <dgm:cxn modelId="{53940EDB-6D92-4E80-A4A3-452AB4FB3E17}" type="presParOf" srcId="{7432A030-8360-4232-945C-3149DC0537DF}" destId="{CDCDECE4-556B-46C2-86AE-DF4490B0C33A}" srcOrd="0" destOrd="0" presId="urn:microsoft.com/office/officeart/2005/8/layout/hProcess11"/>
    <dgm:cxn modelId="{68F48683-D4AC-46F3-9FB8-DFAA5B048FD0}" type="presParOf" srcId="{7432A030-8360-4232-945C-3149DC0537DF}" destId="{99BBD084-0895-4245-8B1C-682D50988361}" srcOrd="1" destOrd="0" presId="urn:microsoft.com/office/officeart/2005/8/layout/hProcess11"/>
    <dgm:cxn modelId="{58E3842A-9E6A-4A90-B9DF-17137B02F6C3}" type="presParOf" srcId="{7432A030-8360-4232-945C-3149DC0537DF}" destId="{D8D48703-B433-4B03-9672-70858837FDD8}" srcOrd="2" destOrd="0" presId="urn:microsoft.com/office/officeart/2005/8/layout/hProcess11"/>
    <dgm:cxn modelId="{DCD17B4C-61D8-488C-BF8B-72BB967F12BB}" type="presParOf" srcId="{DA4B54D7-ABF6-4D67-B927-700EDE1E452A}" destId="{807DFBB1-6D5B-464D-AE8C-F9F15967E542}" srcOrd="1" destOrd="0" presId="urn:microsoft.com/office/officeart/2005/8/layout/hProcess11"/>
    <dgm:cxn modelId="{7C88A290-DC7D-48AD-98C0-CD8231778E24}" type="presParOf" srcId="{DA4B54D7-ABF6-4D67-B927-700EDE1E452A}" destId="{3A2933D3-9680-4B1A-A0D5-DAD3959D7AE2}" srcOrd="2" destOrd="0" presId="urn:microsoft.com/office/officeart/2005/8/layout/hProcess11"/>
    <dgm:cxn modelId="{D32FF1F1-9EE2-4BF5-B723-0E926F447FE9}" type="presParOf" srcId="{3A2933D3-9680-4B1A-A0D5-DAD3959D7AE2}" destId="{1FCBD411-EAB9-4B09-A3EC-CE14E2448874}" srcOrd="0" destOrd="0" presId="urn:microsoft.com/office/officeart/2005/8/layout/hProcess11"/>
    <dgm:cxn modelId="{EEB2E7DC-EA8C-439B-B33C-03329241D20D}" type="presParOf" srcId="{3A2933D3-9680-4B1A-A0D5-DAD3959D7AE2}" destId="{92CD0667-E22B-424E-BD84-09BD5F6A73D6}" srcOrd="1" destOrd="0" presId="urn:microsoft.com/office/officeart/2005/8/layout/hProcess11"/>
    <dgm:cxn modelId="{0123EB04-B893-40C3-99AF-D9E5A332FA7A}" type="presParOf" srcId="{3A2933D3-9680-4B1A-A0D5-DAD3959D7AE2}" destId="{85C95D06-3A69-4D95-8E66-3166F86A45FB}" srcOrd="2" destOrd="0" presId="urn:microsoft.com/office/officeart/2005/8/layout/hProcess11"/>
    <dgm:cxn modelId="{A388FB0F-7ADB-4879-8966-A191541F1CF3}" type="presParOf" srcId="{DA4B54D7-ABF6-4D67-B927-700EDE1E452A}" destId="{828B7A2A-6354-4DD5-9D50-EEE91BD32845}" srcOrd="3" destOrd="0" presId="urn:microsoft.com/office/officeart/2005/8/layout/hProcess11"/>
    <dgm:cxn modelId="{CB975517-8289-4780-8871-7196105A4611}" type="presParOf" srcId="{DA4B54D7-ABF6-4D67-B927-700EDE1E452A}" destId="{4B797878-E423-48CA-AD6C-7A302563B3CC}" srcOrd="4" destOrd="0" presId="urn:microsoft.com/office/officeart/2005/8/layout/hProcess11"/>
    <dgm:cxn modelId="{82933043-0509-4C57-9B7C-9D5CCD7E1871}" type="presParOf" srcId="{4B797878-E423-48CA-AD6C-7A302563B3CC}" destId="{5DA695B8-2873-4158-8625-604343F53F16}" srcOrd="0" destOrd="0" presId="urn:microsoft.com/office/officeart/2005/8/layout/hProcess11"/>
    <dgm:cxn modelId="{E9CE0CD5-5DAB-40E0-801C-5753FA320538}" type="presParOf" srcId="{4B797878-E423-48CA-AD6C-7A302563B3CC}" destId="{E140D2E1-4EA6-44B4-ABEB-3028E5DAA7EB}" srcOrd="1" destOrd="0" presId="urn:microsoft.com/office/officeart/2005/8/layout/hProcess11"/>
    <dgm:cxn modelId="{AD312B1D-6CD5-431F-AB4F-A9A87B5EE0D0}" type="presParOf" srcId="{4B797878-E423-48CA-AD6C-7A302563B3CC}" destId="{5EBFDD09-EFEB-4FF5-A6E5-7C74555D2BD4}" srcOrd="2" destOrd="0" presId="urn:microsoft.com/office/officeart/2005/8/layout/hProcess11"/>
    <dgm:cxn modelId="{4E59B658-DD6C-4358-A046-C7A97E5C4786}" type="presParOf" srcId="{DA4B54D7-ABF6-4D67-B927-700EDE1E452A}" destId="{6CCB2702-97AE-4853-9415-128A23E405E3}" srcOrd="5" destOrd="0" presId="urn:microsoft.com/office/officeart/2005/8/layout/hProcess11"/>
    <dgm:cxn modelId="{9067BFDA-B017-4656-9ACB-C44FFD28DF73}" type="presParOf" srcId="{DA4B54D7-ABF6-4D67-B927-700EDE1E452A}" destId="{DE971F0B-1C10-4FFB-9AA0-97D8F0E3EDDF}" srcOrd="6" destOrd="0" presId="urn:microsoft.com/office/officeart/2005/8/layout/hProcess11"/>
    <dgm:cxn modelId="{ABE503D3-1FA9-4ACB-9DB6-21D46F7EC89C}" type="presParOf" srcId="{DE971F0B-1C10-4FFB-9AA0-97D8F0E3EDDF}" destId="{2C1B16D1-057E-45ED-9FF7-47A98673547F}" srcOrd="0" destOrd="0" presId="urn:microsoft.com/office/officeart/2005/8/layout/hProcess11"/>
    <dgm:cxn modelId="{1876D090-8947-4D5A-8ADE-C7EF05CBBC06}" type="presParOf" srcId="{DE971F0B-1C10-4FFB-9AA0-97D8F0E3EDDF}" destId="{F0750038-8042-47EB-AD24-C5726AEDD81B}" srcOrd="1" destOrd="0" presId="urn:microsoft.com/office/officeart/2005/8/layout/hProcess11"/>
    <dgm:cxn modelId="{99BFBCE9-CC49-48E5-A350-DF1B7EEA6BE5}" type="presParOf" srcId="{DE971F0B-1C10-4FFB-9AA0-97D8F0E3EDDF}" destId="{010ABC25-873B-48EF-8895-69EB67C8C195}" srcOrd="2" destOrd="0" presId="urn:microsoft.com/office/officeart/2005/8/layout/hProcess11"/>
    <dgm:cxn modelId="{B74CD6FC-E437-4361-BB5F-255FA9CF3F5D}" type="presParOf" srcId="{DA4B54D7-ABF6-4D67-B927-700EDE1E452A}" destId="{5D753BF0-A8DD-491F-878B-37BE4E14D8CE}" srcOrd="7" destOrd="0" presId="urn:microsoft.com/office/officeart/2005/8/layout/hProcess11"/>
    <dgm:cxn modelId="{B26D7411-0EF9-4B5E-B526-F731C696A5AA}" type="presParOf" srcId="{DA4B54D7-ABF6-4D67-B927-700EDE1E452A}" destId="{44150386-449E-40D1-B841-264F4A17F72F}" srcOrd="8" destOrd="0" presId="urn:microsoft.com/office/officeart/2005/8/layout/hProcess11"/>
    <dgm:cxn modelId="{FF66021E-20FF-4499-8FF7-423421017A73}" type="presParOf" srcId="{44150386-449E-40D1-B841-264F4A17F72F}" destId="{88C348A5-EC48-46DB-8D79-B8FEA873F643}" srcOrd="0" destOrd="0" presId="urn:microsoft.com/office/officeart/2005/8/layout/hProcess11"/>
    <dgm:cxn modelId="{52594F74-F1C0-4C4B-B56D-314B0CE648AE}" type="presParOf" srcId="{44150386-449E-40D1-B841-264F4A17F72F}" destId="{975AB9E6-3C41-4EE2-B6E8-E0D653FAFC21}" srcOrd="1" destOrd="0" presId="urn:microsoft.com/office/officeart/2005/8/layout/hProcess11"/>
    <dgm:cxn modelId="{FE4E2A2B-31EC-49D5-94AE-CB2F2104E582}" type="presParOf" srcId="{44150386-449E-40D1-B841-264F4A17F72F}" destId="{03D3959F-C341-4754-8678-0E414994F6FB}" srcOrd="2" destOrd="0" presId="urn:microsoft.com/office/officeart/2005/8/layout/hProcess11"/>
    <dgm:cxn modelId="{DD4FE687-70F6-4080-8D27-18378FE16756}" type="presParOf" srcId="{DA4B54D7-ABF6-4D67-B927-700EDE1E452A}" destId="{AAE3C8FE-240E-4D63-A623-D6377FD05FEC}" srcOrd="9" destOrd="0" presId="urn:microsoft.com/office/officeart/2005/8/layout/hProcess11"/>
    <dgm:cxn modelId="{BAA6C44E-AF60-4EB3-A76D-30B021C6E92A}" type="presParOf" srcId="{DA4B54D7-ABF6-4D67-B927-700EDE1E452A}" destId="{6ED605E8-52FD-401C-A839-819EE727B635}" srcOrd="10" destOrd="0" presId="urn:microsoft.com/office/officeart/2005/8/layout/hProcess11"/>
    <dgm:cxn modelId="{FA262C4C-68E1-48CE-8D82-DA018D84AF09}" type="presParOf" srcId="{6ED605E8-52FD-401C-A839-819EE727B635}" destId="{78840A21-B0F6-46F8-AD39-918ABEFB5E4A}" srcOrd="0" destOrd="0" presId="urn:microsoft.com/office/officeart/2005/8/layout/hProcess11"/>
    <dgm:cxn modelId="{F88BF9A4-3853-496F-963D-D47C437D38EE}" type="presParOf" srcId="{6ED605E8-52FD-401C-A839-819EE727B635}" destId="{0B18636A-4B9F-4541-B860-66D90630FFA2}" srcOrd="1" destOrd="0" presId="urn:microsoft.com/office/officeart/2005/8/layout/hProcess11"/>
    <dgm:cxn modelId="{09DDB9BB-3ADA-4612-8EDF-4580FA0D8196}" type="presParOf" srcId="{6ED605E8-52FD-401C-A839-819EE727B635}" destId="{2CA1FE84-8125-459D-B21F-1777D96E9BE5}" srcOrd="2" destOrd="0" presId="urn:microsoft.com/office/officeart/2005/8/layout/hProcess11"/>
    <dgm:cxn modelId="{62440488-E286-437C-B487-D5F096FD1181}" type="presParOf" srcId="{DA4B54D7-ABF6-4D67-B927-700EDE1E452A}" destId="{74B9DABF-842F-4DFD-B3AA-61C42D51D7B9}" srcOrd="11" destOrd="0" presId="urn:microsoft.com/office/officeart/2005/8/layout/hProcess11"/>
    <dgm:cxn modelId="{02EA1F4A-1D68-44D4-A59A-51AE6644815D}" type="presParOf" srcId="{DA4B54D7-ABF6-4D67-B927-700EDE1E452A}" destId="{AB4E89B4-07DF-4C2A-B48B-6D1925D74332}" srcOrd="12" destOrd="0" presId="urn:microsoft.com/office/officeart/2005/8/layout/hProcess11"/>
    <dgm:cxn modelId="{D4E58F05-8A63-4743-B81E-E33890F82C70}" type="presParOf" srcId="{AB4E89B4-07DF-4C2A-B48B-6D1925D74332}" destId="{1C3BECA5-0249-4569-9ECF-6F60E1E96DD2}" srcOrd="0" destOrd="0" presId="urn:microsoft.com/office/officeart/2005/8/layout/hProcess11"/>
    <dgm:cxn modelId="{4A6285F9-B219-4848-A87E-6E8DA3A9FFCB}" type="presParOf" srcId="{AB4E89B4-07DF-4C2A-B48B-6D1925D74332}" destId="{7A768722-76B6-4B83-9B28-6BF78B5EB367}" srcOrd="1" destOrd="0" presId="urn:microsoft.com/office/officeart/2005/8/layout/hProcess11"/>
    <dgm:cxn modelId="{50EA5030-7CE2-4356-8A7B-60D2EF73F90E}" type="presParOf" srcId="{AB4E89B4-07DF-4C2A-B48B-6D1925D74332}" destId="{52F85399-8C3A-49E8-B0AC-2A23C1B5FD81}" srcOrd="2" destOrd="0" presId="urn:microsoft.com/office/officeart/2005/8/layout/hProcess11"/>
    <dgm:cxn modelId="{CB41DF4C-27B8-49D0-B1F6-3AAEEABA58F9}" type="presParOf" srcId="{DA4B54D7-ABF6-4D67-B927-700EDE1E452A}" destId="{98AFC4A9-7096-4CAF-917C-D41B1173235A}" srcOrd="13" destOrd="0" presId="urn:microsoft.com/office/officeart/2005/8/layout/hProcess11"/>
    <dgm:cxn modelId="{E63C6826-4F0C-4D27-876E-1216AC82DE78}" type="presParOf" srcId="{DA4B54D7-ABF6-4D67-B927-700EDE1E452A}" destId="{35877F18-A2D1-48C8-BF48-7492EE8E9EA9}" srcOrd="14" destOrd="0" presId="urn:microsoft.com/office/officeart/2005/8/layout/hProcess11"/>
    <dgm:cxn modelId="{5A0E3841-CF97-4DAF-997E-6EB43254CFC4}" type="presParOf" srcId="{35877F18-A2D1-48C8-BF48-7492EE8E9EA9}" destId="{5A616C3B-B001-4969-8689-5A68815BD48E}" srcOrd="0" destOrd="0" presId="urn:microsoft.com/office/officeart/2005/8/layout/hProcess11"/>
    <dgm:cxn modelId="{BB28D121-D9C5-4E5A-ABF2-ABA9D27AB0C0}" type="presParOf" srcId="{35877F18-A2D1-48C8-BF48-7492EE8E9EA9}" destId="{EDE63FFF-85F7-424B-BA3B-75E3F11CE69E}" srcOrd="1" destOrd="0" presId="urn:microsoft.com/office/officeart/2005/8/layout/hProcess11"/>
    <dgm:cxn modelId="{70FA6AD2-1AE4-48D2-978A-84BBD8F3CF80}" type="presParOf" srcId="{35877F18-A2D1-48C8-BF48-7492EE8E9EA9}" destId="{2E6F292F-0D32-4EBA-AD4E-6D141FF14886}" srcOrd="2" destOrd="0" presId="urn:microsoft.com/office/officeart/2005/8/layout/hProcess11"/>
    <dgm:cxn modelId="{2E53BCA1-07B1-4E64-BFD8-98CBFA56BDED}" type="presParOf" srcId="{DA4B54D7-ABF6-4D67-B927-700EDE1E452A}" destId="{E12C3686-188B-4098-8E1A-E46BFABE225D}" srcOrd="15" destOrd="0" presId="urn:microsoft.com/office/officeart/2005/8/layout/hProcess11"/>
    <dgm:cxn modelId="{5B4C7854-DD71-4E31-B04F-57ABFD81E425}" type="presParOf" srcId="{DA4B54D7-ABF6-4D67-B927-700EDE1E452A}" destId="{057BEB3A-B8FA-4394-835F-371AA7F24078}" srcOrd="16" destOrd="0" presId="urn:microsoft.com/office/officeart/2005/8/layout/hProcess11"/>
    <dgm:cxn modelId="{868002DB-F187-48A1-BDC2-B8053A034FA8}" type="presParOf" srcId="{057BEB3A-B8FA-4394-835F-371AA7F24078}" destId="{E8119A2D-94FE-4D67-BA2E-5C1893A94210}" srcOrd="0" destOrd="0" presId="urn:microsoft.com/office/officeart/2005/8/layout/hProcess11"/>
    <dgm:cxn modelId="{657A26B0-AAC5-4AF5-A71F-8EEDB5275425}" type="presParOf" srcId="{057BEB3A-B8FA-4394-835F-371AA7F24078}" destId="{D4B08229-A81F-4CD6-928D-69E8C108719C}" srcOrd="1" destOrd="0" presId="urn:microsoft.com/office/officeart/2005/8/layout/hProcess11"/>
    <dgm:cxn modelId="{A234EE38-76FB-4F3C-BA37-ED42B27FB536}" type="presParOf" srcId="{057BEB3A-B8FA-4394-835F-371AA7F24078}" destId="{CF3ED116-71C2-4B79-BB19-3D9DEED9E4D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8B9176-B259-42A9-B52F-CF7E24E6F8EF}" type="doc">
      <dgm:prSet loTypeId="urn:microsoft.com/office/officeart/2005/8/layout/cycle1" loCatId="cycle" qsTypeId="urn:microsoft.com/office/officeart/2005/8/quickstyle/simple1" qsCatId="simple" csTypeId="urn:microsoft.com/office/officeart/2005/8/colors/accent2_1" csCatId="accent2" phldr="1"/>
      <dgm:spPr/>
      <dgm:t>
        <a:bodyPr/>
        <a:lstStyle/>
        <a:p>
          <a:endParaRPr lang="en-US"/>
        </a:p>
      </dgm:t>
    </dgm:pt>
    <dgm:pt modelId="{FACA5178-1BD1-493A-8955-DA00F9D94622}">
      <dgm:prSet phldrT="[Text]"/>
      <dgm:spPr/>
      <dgm:t>
        <a:bodyPr/>
        <a:lstStyle/>
        <a:p>
          <a:r>
            <a:rPr lang="en-US" dirty="0"/>
            <a:t>For the mkt Hypothesis, list specifics (who, why, what)</a:t>
          </a:r>
        </a:p>
      </dgm:t>
    </dgm:pt>
    <dgm:pt modelId="{BF769266-AD14-4CAC-A105-13BB071C5733}" type="parTrans" cxnId="{9D41CB08-777F-4F39-9AFD-7960289C59BF}">
      <dgm:prSet/>
      <dgm:spPr/>
      <dgm:t>
        <a:bodyPr/>
        <a:lstStyle/>
        <a:p>
          <a:endParaRPr lang="en-US"/>
        </a:p>
      </dgm:t>
    </dgm:pt>
    <dgm:pt modelId="{9131DAAE-1A7D-49BE-8DB4-D025279FBE00}" type="sibTrans" cxnId="{9D41CB08-777F-4F39-9AFD-7960289C59BF}">
      <dgm:prSet/>
      <dgm:spPr/>
      <dgm:t>
        <a:bodyPr/>
        <a:lstStyle/>
        <a:p>
          <a:endParaRPr lang="en-US"/>
        </a:p>
      </dgm:t>
    </dgm:pt>
    <dgm:pt modelId="{13DBA691-88B8-4811-8A8A-2465B0F4CB58}">
      <dgm:prSet phldrT="[Text]"/>
      <dgm:spPr/>
      <dgm:t>
        <a:bodyPr/>
        <a:lstStyle/>
        <a:p>
          <a:r>
            <a:rPr lang="en-US" dirty="0"/>
            <a:t>Build product prototype</a:t>
          </a:r>
        </a:p>
      </dgm:t>
    </dgm:pt>
    <dgm:pt modelId="{6709F303-50B9-49B3-8FB6-8C091499CC25}" type="parTrans" cxnId="{93FFD6DC-4B99-42B0-8684-DE2BAA721EF2}">
      <dgm:prSet/>
      <dgm:spPr/>
      <dgm:t>
        <a:bodyPr/>
        <a:lstStyle/>
        <a:p>
          <a:endParaRPr lang="en-US"/>
        </a:p>
      </dgm:t>
    </dgm:pt>
    <dgm:pt modelId="{76C49145-E37D-4068-B2F0-B65EF1E0B10C}" type="sibTrans" cxnId="{93FFD6DC-4B99-42B0-8684-DE2BAA721EF2}">
      <dgm:prSet/>
      <dgm:spPr/>
      <dgm:t>
        <a:bodyPr/>
        <a:lstStyle/>
        <a:p>
          <a:endParaRPr lang="en-US"/>
        </a:p>
      </dgm:t>
    </dgm:pt>
    <dgm:pt modelId="{5487F8A0-938A-43C5-AF10-5E70273F7DA7}">
      <dgm:prSet phldrT="[Text]"/>
      <dgm:spPr/>
      <dgm:t>
        <a:bodyPr/>
        <a:lstStyle/>
        <a:p>
          <a:r>
            <a:rPr lang="en-US" dirty="0"/>
            <a:t>Reach out to specific target group</a:t>
          </a:r>
        </a:p>
      </dgm:t>
    </dgm:pt>
    <dgm:pt modelId="{B5B26EC9-E292-401A-9BD6-2EFC2F1D0591}" type="parTrans" cxnId="{27522A04-08C8-4D75-9264-18B684DBC8FF}">
      <dgm:prSet/>
      <dgm:spPr/>
      <dgm:t>
        <a:bodyPr/>
        <a:lstStyle/>
        <a:p>
          <a:endParaRPr lang="en-US"/>
        </a:p>
      </dgm:t>
    </dgm:pt>
    <dgm:pt modelId="{2F466F5F-41FD-4FF1-8450-3E4BB88FF0F6}" type="sibTrans" cxnId="{27522A04-08C8-4D75-9264-18B684DBC8FF}">
      <dgm:prSet/>
      <dgm:spPr/>
      <dgm:t>
        <a:bodyPr/>
        <a:lstStyle/>
        <a:p>
          <a:endParaRPr lang="en-US"/>
        </a:p>
      </dgm:t>
    </dgm:pt>
    <dgm:pt modelId="{4FC471D9-E7FF-455B-AFE6-AD1DA9F1CD78}">
      <dgm:prSet phldrT="[Text]"/>
      <dgm:spPr/>
      <dgm:t>
        <a:bodyPr/>
        <a:lstStyle/>
        <a:p>
          <a:r>
            <a:rPr lang="en-US" dirty="0"/>
            <a:t>Ask to validate hypothesis (if they agree)</a:t>
          </a:r>
        </a:p>
      </dgm:t>
    </dgm:pt>
    <dgm:pt modelId="{5E78E85E-95BB-43F4-BD49-BDBCA4BB525B}" type="parTrans" cxnId="{97CCFC2C-56B7-4695-9273-13330A0BC80D}">
      <dgm:prSet/>
      <dgm:spPr/>
      <dgm:t>
        <a:bodyPr/>
        <a:lstStyle/>
        <a:p>
          <a:endParaRPr lang="en-US"/>
        </a:p>
      </dgm:t>
    </dgm:pt>
    <dgm:pt modelId="{4D84603D-5902-45A0-B889-B9E6DB4DCA8E}" type="sibTrans" cxnId="{97CCFC2C-56B7-4695-9273-13330A0BC80D}">
      <dgm:prSet/>
      <dgm:spPr/>
      <dgm:t>
        <a:bodyPr/>
        <a:lstStyle/>
        <a:p>
          <a:endParaRPr lang="en-US"/>
        </a:p>
      </dgm:t>
    </dgm:pt>
    <dgm:pt modelId="{27E5281C-4A59-459B-BCC7-236EB0625A48}">
      <dgm:prSet phldrT="[Text]"/>
      <dgm:spPr/>
      <dgm:t>
        <a:bodyPr/>
        <a:lstStyle/>
        <a:p>
          <a:r>
            <a:rPr lang="en-US" dirty="0"/>
            <a:t>Get feedback &amp; </a:t>
          </a:r>
          <a:r>
            <a:rPr lang="en-US" dirty="0" err="1"/>
            <a:t>Analyse</a:t>
          </a:r>
          <a:endParaRPr lang="en-US" dirty="0"/>
        </a:p>
      </dgm:t>
    </dgm:pt>
    <dgm:pt modelId="{9DFBB073-C4F0-4516-8549-BDE7B9AA465C}" type="parTrans" cxnId="{5DABFEE7-BC42-4713-BCA5-5618C91E4A83}">
      <dgm:prSet/>
      <dgm:spPr/>
      <dgm:t>
        <a:bodyPr/>
        <a:lstStyle/>
        <a:p>
          <a:endParaRPr lang="en-US"/>
        </a:p>
      </dgm:t>
    </dgm:pt>
    <dgm:pt modelId="{4A1F1C7E-BF48-4262-A466-25414A037DD5}" type="sibTrans" cxnId="{5DABFEE7-BC42-4713-BCA5-5618C91E4A83}">
      <dgm:prSet/>
      <dgm:spPr/>
      <dgm:t>
        <a:bodyPr/>
        <a:lstStyle/>
        <a:p>
          <a:endParaRPr lang="en-US"/>
        </a:p>
      </dgm:t>
    </dgm:pt>
    <dgm:pt modelId="{FF004B42-4692-43FA-889A-46204C813731}" type="pres">
      <dgm:prSet presAssocID="{ED8B9176-B259-42A9-B52F-CF7E24E6F8EF}" presName="cycle" presStyleCnt="0">
        <dgm:presLayoutVars>
          <dgm:dir/>
          <dgm:resizeHandles val="exact"/>
        </dgm:presLayoutVars>
      </dgm:prSet>
      <dgm:spPr/>
    </dgm:pt>
    <dgm:pt modelId="{D73BD646-D790-4C19-A6E7-7BEA4C1BB4E4}" type="pres">
      <dgm:prSet presAssocID="{FACA5178-1BD1-493A-8955-DA00F9D94622}" presName="dummy" presStyleCnt="0"/>
      <dgm:spPr/>
    </dgm:pt>
    <dgm:pt modelId="{DD896F4B-606E-4ECE-A42B-0ACB4B4DA099}" type="pres">
      <dgm:prSet presAssocID="{FACA5178-1BD1-493A-8955-DA00F9D94622}" presName="node" presStyleLbl="revTx" presStyleIdx="0" presStyleCnt="5">
        <dgm:presLayoutVars>
          <dgm:bulletEnabled val="1"/>
        </dgm:presLayoutVars>
      </dgm:prSet>
      <dgm:spPr/>
    </dgm:pt>
    <dgm:pt modelId="{4CAC02B6-6303-4580-B592-C6FABEB71C61}" type="pres">
      <dgm:prSet presAssocID="{9131DAAE-1A7D-49BE-8DB4-D025279FBE00}" presName="sibTrans" presStyleLbl="node1" presStyleIdx="0" presStyleCnt="5"/>
      <dgm:spPr/>
    </dgm:pt>
    <dgm:pt modelId="{01973B28-8ABE-49EE-ABD7-38FB19BCEB85}" type="pres">
      <dgm:prSet presAssocID="{13DBA691-88B8-4811-8A8A-2465B0F4CB58}" presName="dummy" presStyleCnt="0"/>
      <dgm:spPr/>
    </dgm:pt>
    <dgm:pt modelId="{3F997CDB-70D7-4E77-9FC1-23F3E163FE02}" type="pres">
      <dgm:prSet presAssocID="{13DBA691-88B8-4811-8A8A-2465B0F4CB58}" presName="node" presStyleLbl="revTx" presStyleIdx="1" presStyleCnt="5">
        <dgm:presLayoutVars>
          <dgm:bulletEnabled val="1"/>
        </dgm:presLayoutVars>
      </dgm:prSet>
      <dgm:spPr/>
    </dgm:pt>
    <dgm:pt modelId="{5F0DA1ED-F5CC-4CA1-A05D-8F88C89CD795}" type="pres">
      <dgm:prSet presAssocID="{76C49145-E37D-4068-B2F0-B65EF1E0B10C}" presName="sibTrans" presStyleLbl="node1" presStyleIdx="1" presStyleCnt="5"/>
      <dgm:spPr/>
    </dgm:pt>
    <dgm:pt modelId="{9D11EEAA-68E7-4945-9AB0-D9C2065E2EFB}" type="pres">
      <dgm:prSet presAssocID="{5487F8A0-938A-43C5-AF10-5E70273F7DA7}" presName="dummy" presStyleCnt="0"/>
      <dgm:spPr/>
    </dgm:pt>
    <dgm:pt modelId="{0E53B283-4E0B-4B30-916B-7CE12A049693}" type="pres">
      <dgm:prSet presAssocID="{5487F8A0-938A-43C5-AF10-5E70273F7DA7}" presName="node" presStyleLbl="revTx" presStyleIdx="2" presStyleCnt="5">
        <dgm:presLayoutVars>
          <dgm:bulletEnabled val="1"/>
        </dgm:presLayoutVars>
      </dgm:prSet>
      <dgm:spPr/>
    </dgm:pt>
    <dgm:pt modelId="{0BCE0548-AF08-40C0-AE0E-F1C0ECF25A62}" type="pres">
      <dgm:prSet presAssocID="{2F466F5F-41FD-4FF1-8450-3E4BB88FF0F6}" presName="sibTrans" presStyleLbl="node1" presStyleIdx="2" presStyleCnt="5"/>
      <dgm:spPr/>
    </dgm:pt>
    <dgm:pt modelId="{188E4A8F-15E9-481C-808A-22F257872938}" type="pres">
      <dgm:prSet presAssocID="{4FC471D9-E7FF-455B-AFE6-AD1DA9F1CD78}" presName="dummy" presStyleCnt="0"/>
      <dgm:spPr/>
    </dgm:pt>
    <dgm:pt modelId="{7720F884-94BD-4D4B-AD0A-7A0C441973AB}" type="pres">
      <dgm:prSet presAssocID="{4FC471D9-E7FF-455B-AFE6-AD1DA9F1CD78}" presName="node" presStyleLbl="revTx" presStyleIdx="3" presStyleCnt="5">
        <dgm:presLayoutVars>
          <dgm:bulletEnabled val="1"/>
        </dgm:presLayoutVars>
      </dgm:prSet>
      <dgm:spPr/>
    </dgm:pt>
    <dgm:pt modelId="{26B340C6-486D-4113-91B5-B68A39E59325}" type="pres">
      <dgm:prSet presAssocID="{4D84603D-5902-45A0-B889-B9E6DB4DCA8E}" presName="sibTrans" presStyleLbl="node1" presStyleIdx="3" presStyleCnt="5"/>
      <dgm:spPr/>
    </dgm:pt>
    <dgm:pt modelId="{DA879356-7A83-459D-82DE-B7186F0A3124}" type="pres">
      <dgm:prSet presAssocID="{27E5281C-4A59-459B-BCC7-236EB0625A48}" presName="dummy" presStyleCnt="0"/>
      <dgm:spPr/>
    </dgm:pt>
    <dgm:pt modelId="{2C29E602-C50B-418D-A55D-DD6748D5B192}" type="pres">
      <dgm:prSet presAssocID="{27E5281C-4A59-459B-BCC7-236EB0625A48}" presName="node" presStyleLbl="revTx" presStyleIdx="4" presStyleCnt="5">
        <dgm:presLayoutVars>
          <dgm:bulletEnabled val="1"/>
        </dgm:presLayoutVars>
      </dgm:prSet>
      <dgm:spPr/>
    </dgm:pt>
    <dgm:pt modelId="{9F428B8F-9CA0-49B4-A83A-2F19E23ED7B7}" type="pres">
      <dgm:prSet presAssocID="{4A1F1C7E-BF48-4262-A466-25414A037DD5}" presName="sibTrans" presStyleLbl="node1" presStyleIdx="4" presStyleCnt="5"/>
      <dgm:spPr/>
    </dgm:pt>
  </dgm:ptLst>
  <dgm:cxnLst>
    <dgm:cxn modelId="{27522A04-08C8-4D75-9264-18B684DBC8FF}" srcId="{ED8B9176-B259-42A9-B52F-CF7E24E6F8EF}" destId="{5487F8A0-938A-43C5-AF10-5E70273F7DA7}" srcOrd="2" destOrd="0" parTransId="{B5B26EC9-E292-401A-9BD6-2EFC2F1D0591}" sibTransId="{2F466F5F-41FD-4FF1-8450-3E4BB88FF0F6}"/>
    <dgm:cxn modelId="{9D41CB08-777F-4F39-9AFD-7960289C59BF}" srcId="{ED8B9176-B259-42A9-B52F-CF7E24E6F8EF}" destId="{FACA5178-1BD1-493A-8955-DA00F9D94622}" srcOrd="0" destOrd="0" parTransId="{BF769266-AD14-4CAC-A105-13BB071C5733}" sibTransId="{9131DAAE-1A7D-49BE-8DB4-D025279FBE00}"/>
    <dgm:cxn modelId="{97CCFC2C-56B7-4695-9273-13330A0BC80D}" srcId="{ED8B9176-B259-42A9-B52F-CF7E24E6F8EF}" destId="{4FC471D9-E7FF-455B-AFE6-AD1DA9F1CD78}" srcOrd="3" destOrd="0" parTransId="{5E78E85E-95BB-43F4-BD49-BDBCA4BB525B}" sibTransId="{4D84603D-5902-45A0-B889-B9E6DB4DCA8E}"/>
    <dgm:cxn modelId="{A8A9BC40-67C0-4C0E-87D1-0EF0016DB00E}" type="presOf" srcId="{5487F8A0-938A-43C5-AF10-5E70273F7DA7}" destId="{0E53B283-4E0B-4B30-916B-7CE12A049693}" srcOrd="0" destOrd="0" presId="urn:microsoft.com/office/officeart/2005/8/layout/cycle1"/>
    <dgm:cxn modelId="{07A9BE55-543A-40BD-BE68-C6A4780FAF15}" type="presOf" srcId="{27E5281C-4A59-459B-BCC7-236EB0625A48}" destId="{2C29E602-C50B-418D-A55D-DD6748D5B192}" srcOrd="0" destOrd="0" presId="urn:microsoft.com/office/officeart/2005/8/layout/cycle1"/>
    <dgm:cxn modelId="{D9A64A8C-8A36-46B0-9D93-7461AD05A082}" type="presOf" srcId="{9131DAAE-1A7D-49BE-8DB4-D025279FBE00}" destId="{4CAC02B6-6303-4580-B592-C6FABEB71C61}" srcOrd="0" destOrd="0" presId="urn:microsoft.com/office/officeart/2005/8/layout/cycle1"/>
    <dgm:cxn modelId="{47C75497-9337-4A81-AAF3-66CEC6E6A246}" type="presOf" srcId="{4FC471D9-E7FF-455B-AFE6-AD1DA9F1CD78}" destId="{7720F884-94BD-4D4B-AD0A-7A0C441973AB}" srcOrd="0" destOrd="0" presId="urn:microsoft.com/office/officeart/2005/8/layout/cycle1"/>
    <dgm:cxn modelId="{3BD84D9F-D163-4FAD-AC95-F8234F3FAB47}" type="presOf" srcId="{4A1F1C7E-BF48-4262-A466-25414A037DD5}" destId="{9F428B8F-9CA0-49B4-A83A-2F19E23ED7B7}" srcOrd="0" destOrd="0" presId="urn:microsoft.com/office/officeart/2005/8/layout/cycle1"/>
    <dgm:cxn modelId="{35D97BA2-AAF1-418D-81CF-8A54DECE2E40}" type="presOf" srcId="{2F466F5F-41FD-4FF1-8450-3E4BB88FF0F6}" destId="{0BCE0548-AF08-40C0-AE0E-F1C0ECF25A62}" srcOrd="0" destOrd="0" presId="urn:microsoft.com/office/officeart/2005/8/layout/cycle1"/>
    <dgm:cxn modelId="{635576AE-CEA7-4137-9C74-F8BED39B1547}" type="presOf" srcId="{76C49145-E37D-4068-B2F0-B65EF1E0B10C}" destId="{5F0DA1ED-F5CC-4CA1-A05D-8F88C89CD795}" srcOrd="0" destOrd="0" presId="urn:microsoft.com/office/officeart/2005/8/layout/cycle1"/>
    <dgm:cxn modelId="{C89FB4CB-39A5-4B0B-A66D-E7E80E118493}" type="presOf" srcId="{4D84603D-5902-45A0-B889-B9E6DB4DCA8E}" destId="{26B340C6-486D-4113-91B5-B68A39E59325}" srcOrd="0" destOrd="0" presId="urn:microsoft.com/office/officeart/2005/8/layout/cycle1"/>
    <dgm:cxn modelId="{24FCB2CD-3F8F-4362-9E70-25A182D6CA38}" type="presOf" srcId="{FACA5178-1BD1-493A-8955-DA00F9D94622}" destId="{DD896F4B-606E-4ECE-A42B-0ACB4B4DA099}" srcOrd="0" destOrd="0" presId="urn:microsoft.com/office/officeart/2005/8/layout/cycle1"/>
    <dgm:cxn modelId="{93FFD6DC-4B99-42B0-8684-DE2BAA721EF2}" srcId="{ED8B9176-B259-42A9-B52F-CF7E24E6F8EF}" destId="{13DBA691-88B8-4811-8A8A-2465B0F4CB58}" srcOrd="1" destOrd="0" parTransId="{6709F303-50B9-49B3-8FB6-8C091499CC25}" sibTransId="{76C49145-E37D-4068-B2F0-B65EF1E0B10C}"/>
    <dgm:cxn modelId="{C63F98DD-947B-4D1F-9B4B-47A34594AC8F}" type="presOf" srcId="{ED8B9176-B259-42A9-B52F-CF7E24E6F8EF}" destId="{FF004B42-4692-43FA-889A-46204C813731}" srcOrd="0" destOrd="0" presId="urn:microsoft.com/office/officeart/2005/8/layout/cycle1"/>
    <dgm:cxn modelId="{5DABFEE7-BC42-4713-BCA5-5618C91E4A83}" srcId="{ED8B9176-B259-42A9-B52F-CF7E24E6F8EF}" destId="{27E5281C-4A59-459B-BCC7-236EB0625A48}" srcOrd="4" destOrd="0" parTransId="{9DFBB073-C4F0-4516-8549-BDE7B9AA465C}" sibTransId="{4A1F1C7E-BF48-4262-A466-25414A037DD5}"/>
    <dgm:cxn modelId="{5D1B6EF1-0502-42EA-83CE-466FF865D2C8}" type="presOf" srcId="{13DBA691-88B8-4811-8A8A-2465B0F4CB58}" destId="{3F997CDB-70D7-4E77-9FC1-23F3E163FE02}" srcOrd="0" destOrd="0" presId="urn:microsoft.com/office/officeart/2005/8/layout/cycle1"/>
    <dgm:cxn modelId="{969AF03E-D634-4305-8C2E-300B99A7FC31}" type="presParOf" srcId="{FF004B42-4692-43FA-889A-46204C813731}" destId="{D73BD646-D790-4C19-A6E7-7BEA4C1BB4E4}" srcOrd="0" destOrd="0" presId="urn:microsoft.com/office/officeart/2005/8/layout/cycle1"/>
    <dgm:cxn modelId="{ECB68DDA-25D0-4C4A-9660-F689BAC19740}" type="presParOf" srcId="{FF004B42-4692-43FA-889A-46204C813731}" destId="{DD896F4B-606E-4ECE-A42B-0ACB4B4DA099}" srcOrd="1" destOrd="0" presId="urn:microsoft.com/office/officeart/2005/8/layout/cycle1"/>
    <dgm:cxn modelId="{3EB2D152-34EF-4D54-BA81-93D2770D200B}" type="presParOf" srcId="{FF004B42-4692-43FA-889A-46204C813731}" destId="{4CAC02B6-6303-4580-B592-C6FABEB71C61}" srcOrd="2" destOrd="0" presId="urn:microsoft.com/office/officeart/2005/8/layout/cycle1"/>
    <dgm:cxn modelId="{61787F49-3D77-4D43-9D6E-97FDD8141696}" type="presParOf" srcId="{FF004B42-4692-43FA-889A-46204C813731}" destId="{01973B28-8ABE-49EE-ABD7-38FB19BCEB85}" srcOrd="3" destOrd="0" presId="urn:microsoft.com/office/officeart/2005/8/layout/cycle1"/>
    <dgm:cxn modelId="{35F1C012-587D-4346-9CE9-91FF65B992DB}" type="presParOf" srcId="{FF004B42-4692-43FA-889A-46204C813731}" destId="{3F997CDB-70D7-4E77-9FC1-23F3E163FE02}" srcOrd="4" destOrd="0" presId="urn:microsoft.com/office/officeart/2005/8/layout/cycle1"/>
    <dgm:cxn modelId="{91DB50F9-3578-4849-9882-24FBC4D3C694}" type="presParOf" srcId="{FF004B42-4692-43FA-889A-46204C813731}" destId="{5F0DA1ED-F5CC-4CA1-A05D-8F88C89CD795}" srcOrd="5" destOrd="0" presId="urn:microsoft.com/office/officeart/2005/8/layout/cycle1"/>
    <dgm:cxn modelId="{8972EEF8-66B4-48AB-9DEB-3E70378AD3CF}" type="presParOf" srcId="{FF004B42-4692-43FA-889A-46204C813731}" destId="{9D11EEAA-68E7-4945-9AB0-D9C2065E2EFB}" srcOrd="6" destOrd="0" presId="urn:microsoft.com/office/officeart/2005/8/layout/cycle1"/>
    <dgm:cxn modelId="{3FAF18CF-0C5D-4C89-937F-24E76F7ECE42}" type="presParOf" srcId="{FF004B42-4692-43FA-889A-46204C813731}" destId="{0E53B283-4E0B-4B30-916B-7CE12A049693}" srcOrd="7" destOrd="0" presId="urn:microsoft.com/office/officeart/2005/8/layout/cycle1"/>
    <dgm:cxn modelId="{3E956E83-966E-4A66-A0CC-73008453CFF9}" type="presParOf" srcId="{FF004B42-4692-43FA-889A-46204C813731}" destId="{0BCE0548-AF08-40C0-AE0E-F1C0ECF25A62}" srcOrd="8" destOrd="0" presId="urn:microsoft.com/office/officeart/2005/8/layout/cycle1"/>
    <dgm:cxn modelId="{DCC5CFCC-927D-48EC-8488-EA29C93BB026}" type="presParOf" srcId="{FF004B42-4692-43FA-889A-46204C813731}" destId="{188E4A8F-15E9-481C-808A-22F257872938}" srcOrd="9" destOrd="0" presId="urn:microsoft.com/office/officeart/2005/8/layout/cycle1"/>
    <dgm:cxn modelId="{7B29689B-DE6D-4B06-B8A3-7F998395A579}" type="presParOf" srcId="{FF004B42-4692-43FA-889A-46204C813731}" destId="{7720F884-94BD-4D4B-AD0A-7A0C441973AB}" srcOrd="10" destOrd="0" presId="urn:microsoft.com/office/officeart/2005/8/layout/cycle1"/>
    <dgm:cxn modelId="{145192A8-B880-4C8A-AEF7-24A81BF6A3C6}" type="presParOf" srcId="{FF004B42-4692-43FA-889A-46204C813731}" destId="{26B340C6-486D-4113-91B5-B68A39E59325}" srcOrd="11" destOrd="0" presId="urn:microsoft.com/office/officeart/2005/8/layout/cycle1"/>
    <dgm:cxn modelId="{55062A4B-32F4-4C3C-8913-F7D3EBEAFBC4}" type="presParOf" srcId="{FF004B42-4692-43FA-889A-46204C813731}" destId="{DA879356-7A83-459D-82DE-B7186F0A3124}" srcOrd="12" destOrd="0" presId="urn:microsoft.com/office/officeart/2005/8/layout/cycle1"/>
    <dgm:cxn modelId="{60B45161-D7CB-43A0-80F3-83922FDC61FD}" type="presParOf" srcId="{FF004B42-4692-43FA-889A-46204C813731}" destId="{2C29E602-C50B-418D-A55D-DD6748D5B192}" srcOrd="13" destOrd="0" presId="urn:microsoft.com/office/officeart/2005/8/layout/cycle1"/>
    <dgm:cxn modelId="{4413AB14-5DA6-412C-AE69-9D5B6A938AB0}" type="presParOf" srcId="{FF004B42-4692-43FA-889A-46204C813731}" destId="{9F428B8F-9CA0-49B4-A83A-2F19E23ED7B7}"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F86AE-88D4-4607-8E5A-58F7077CB9D4}">
      <dsp:nvSpPr>
        <dsp:cNvPr id="0" name=""/>
        <dsp:cNvSpPr/>
      </dsp:nvSpPr>
      <dsp:spPr>
        <a:xfrm>
          <a:off x="3945" y="119763"/>
          <a:ext cx="1223040" cy="733824"/>
        </a:xfrm>
        <a:prstGeom prst="roundRect">
          <a:avLst>
            <a:gd name="adj" fmla="val 10000"/>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W7- Frameworks/Models</a:t>
          </a:r>
        </a:p>
        <a:p>
          <a:pPr marL="57150" lvl="1" indent="-57150" algn="l" defTabSz="311150">
            <a:lnSpc>
              <a:spcPct val="90000"/>
            </a:lnSpc>
            <a:spcBef>
              <a:spcPct val="0"/>
            </a:spcBef>
            <a:spcAft>
              <a:spcPct val="15000"/>
            </a:spcAft>
            <a:buChar char="•"/>
          </a:pPr>
          <a:r>
            <a:rPr lang="en-US" sz="700" kern="1200" dirty="0"/>
            <a:t>Lean canvass;….</a:t>
          </a:r>
        </a:p>
      </dsp:txBody>
      <dsp:txXfrm>
        <a:off x="25438" y="141256"/>
        <a:ext cx="1180054" cy="690838"/>
      </dsp:txXfrm>
    </dsp:sp>
    <dsp:sp modelId="{B4C63E01-A2F4-4717-A76C-15054F167BC2}">
      <dsp:nvSpPr>
        <dsp:cNvPr id="0" name=""/>
        <dsp:cNvSpPr/>
      </dsp:nvSpPr>
      <dsp:spPr>
        <a:xfrm>
          <a:off x="1349290" y="335018"/>
          <a:ext cx="259284" cy="303314"/>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349290" y="395681"/>
        <a:ext cx="181499" cy="181988"/>
      </dsp:txXfrm>
    </dsp:sp>
    <dsp:sp modelId="{687CD79E-BC96-46DE-A459-BDB6CD8DEE36}">
      <dsp:nvSpPr>
        <dsp:cNvPr id="0" name=""/>
        <dsp:cNvSpPr/>
      </dsp:nvSpPr>
      <dsp:spPr>
        <a:xfrm>
          <a:off x="1716202" y="119763"/>
          <a:ext cx="1223040" cy="733824"/>
        </a:xfrm>
        <a:prstGeom prst="roundRect">
          <a:avLst>
            <a:gd name="adj" fmla="val 10000"/>
          </a:avLst>
        </a:prstGeom>
        <a:solidFill>
          <a:schemeClr val="accent6">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W8- Customer discovery</a:t>
          </a:r>
        </a:p>
        <a:p>
          <a:pPr marL="57150" lvl="1" indent="-57150" algn="l" defTabSz="311150">
            <a:lnSpc>
              <a:spcPct val="90000"/>
            </a:lnSpc>
            <a:spcBef>
              <a:spcPct val="0"/>
            </a:spcBef>
            <a:spcAft>
              <a:spcPct val="15000"/>
            </a:spcAft>
            <a:buChar char="•"/>
          </a:pPr>
          <a:r>
            <a:rPr lang="en-US" sz="700" kern="1200" dirty="0"/>
            <a:t>Who are the customers. Customer </a:t>
          </a:r>
          <a:r>
            <a:rPr lang="en-US" sz="700" kern="1200" dirty="0" err="1"/>
            <a:t>env</a:t>
          </a:r>
          <a:endParaRPr lang="en-US" sz="700" kern="1200" dirty="0"/>
        </a:p>
        <a:p>
          <a:pPr marL="57150" lvl="1" indent="-57150" algn="l" defTabSz="311150">
            <a:lnSpc>
              <a:spcPct val="90000"/>
            </a:lnSpc>
            <a:spcBef>
              <a:spcPct val="0"/>
            </a:spcBef>
            <a:spcAft>
              <a:spcPct val="15000"/>
            </a:spcAft>
            <a:buChar char="•"/>
          </a:pPr>
          <a:r>
            <a:rPr lang="en-US" sz="700" kern="1200" dirty="0"/>
            <a:t> Segments. . </a:t>
          </a:r>
        </a:p>
      </dsp:txBody>
      <dsp:txXfrm>
        <a:off x="1737695" y="141256"/>
        <a:ext cx="1180054" cy="690838"/>
      </dsp:txXfrm>
    </dsp:sp>
    <dsp:sp modelId="{80CA18E3-AE25-43F4-8BF0-B0F0ACEDDCD3}">
      <dsp:nvSpPr>
        <dsp:cNvPr id="0" name=""/>
        <dsp:cNvSpPr/>
      </dsp:nvSpPr>
      <dsp:spPr>
        <a:xfrm>
          <a:off x="3061547" y="335018"/>
          <a:ext cx="259284" cy="303314"/>
        </a:xfrm>
        <a:prstGeom prst="rightArrow">
          <a:avLst>
            <a:gd name="adj1" fmla="val 60000"/>
            <a:gd name="adj2" fmla="val 50000"/>
          </a:avLst>
        </a:prstGeom>
        <a:solidFill>
          <a:schemeClr val="accent6">
            <a:shade val="90000"/>
            <a:hueOff val="126623"/>
            <a:satOff val="-5058"/>
            <a:lumOff val="117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061547" y="395681"/>
        <a:ext cx="181499" cy="181988"/>
      </dsp:txXfrm>
    </dsp:sp>
    <dsp:sp modelId="{E575AFDA-5854-4ED2-82BA-F9A352863E38}">
      <dsp:nvSpPr>
        <dsp:cNvPr id="0" name=""/>
        <dsp:cNvSpPr/>
      </dsp:nvSpPr>
      <dsp:spPr>
        <a:xfrm>
          <a:off x="3428460" y="119763"/>
          <a:ext cx="1223040" cy="733824"/>
        </a:xfrm>
        <a:prstGeom prst="roundRect">
          <a:avLst>
            <a:gd name="adj" fmla="val 10000"/>
          </a:avLst>
        </a:prstGeom>
        <a:solidFill>
          <a:schemeClr val="accent6">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W9- Design thinking</a:t>
          </a:r>
        </a:p>
        <a:p>
          <a:pPr marL="57150" lvl="1" indent="-57150" algn="l" defTabSz="311150">
            <a:lnSpc>
              <a:spcPct val="90000"/>
            </a:lnSpc>
            <a:spcBef>
              <a:spcPct val="0"/>
            </a:spcBef>
            <a:spcAft>
              <a:spcPct val="15000"/>
            </a:spcAft>
            <a:buChar char="•"/>
          </a:pPr>
          <a:r>
            <a:rPr lang="en-US" sz="700" kern="1200" dirty="0"/>
            <a:t>User centric thinking</a:t>
          </a:r>
        </a:p>
      </dsp:txBody>
      <dsp:txXfrm>
        <a:off x="3449953" y="141256"/>
        <a:ext cx="1180054" cy="690838"/>
      </dsp:txXfrm>
    </dsp:sp>
    <dsp:sp modelId="{9296D556-F0EF-4F63-9623-B1942ED042A7}">
      <dsp:nvSpPr>
        <dsp:cNvPr id="0" name=""/>
        <dsp:cNvSpPr/>
      </dsp:nvSpPr>
      <dsp:spPr>
        <a:xfrm>
          <a:off x="4773805" y="335018"/>
          <a:ext cx="259284" cy="303314"/>
        </a:xfrm>
        <a:prstGeom prst="rightArrow">
          <a:avLst>
            <a:gd name="adj1" fmla="val 60000"/>
            <a:gd name="adj2" fmla="val 50000"/>
          </a:avLst>
        </a:prstGeom>
        <a:solidFill>
          <a:schemeClr val="accent6">
            <a:shade val="90000"/>
            <a:hueOff val="253246"/>
            <a:satOff val="-10115"/>
            <a:lumOff val="234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4773805" y="395681"/>
        <a:ext cx="181499" cy="181988"/>
      </dsp:txXfrm>
    </dsp:sp>
    <dsp:sp modelId="{F4473035-C524-45AF-81C0-300439919178}">
      <dsp:nvSpPr>
        <dsp:cNvPr id="0" name=""/>
        <dsp:cNvSpPr/>
      </dsp:nvSpPr>
      <dsp:spPr>
        <a:xfrm>
          <a:off x="5140717" y="119763"/>
          <a:ext cx="1223040" cy="733824"/>
        </a:xfrm>
        <a:prstGeom prst="roundRect">
          <a:avLst>
            <a:gd name="adj" fmla="val 10000"/>
          </a:avLst>
        </a:prstGeom>
        <a:solidFill>
          <a:schemeClr val="accent6">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W10- Competition &amp; USP</a:t>
          </a:r>
        </a:p>
        <a:p>
          <a:pPr marL="57150" lvl="1" indent="-57150" algn="l" defTabSz="311150">
            <a:lnSpc>
              <a:spcPct val="90000"/>
            </a:lnSpc>
            <a:spcBef>
              <a:spcPct val="0"/>
            </a:spcBef>
            <a:spcAft>
              <a:spcPct val="15000"/>
            </a:spcAft>
            <a:buChar char="•"/>
          </a:pPr>
          <a:r>
            <a:rPr lang="en-US" sz="700" kern="1200" dirty="0"/>
            <a:t>.</a:t>
          </a:r>
        </a:p>
      </dsp:txBody>
      <dsp:txXfrm>
        <a:off x="5162210" y="141256"/>
        <a:ext cx="1180054" cy="690838"/>
      </dsp:txXfrm>
    </dsp:sp>
    <dsp:sp modelId="{42544311-13B6-4826-85BE-12A932E39E52}">
      <dsp:nvSpPr>
        <dsp:cNvPr id="0" name=""/>
        <dsp:cNvSpPr/>
      </dsp:nvSpPr>
      <dsp:spPr>
        <a:xfrm>
          <a:off x="6486062" y="335018"/>
          <a:ext cx="259284" cy="303314"/>
        </a:xfrm>
        <a:prstGeom prst="rightArrow">
          <a:avLst>
            <a:gd name="adj1" fmla="val 60000"/>
            <a:gd name="adj2" fmla="val 50000"/>
          </a:avLst>
        </a:prstGeom>
        <a:solidFill>
          <a:schemeClr val="accent6">
            <a:shade val="90000"/>
            <a:hueOff val="379870"/>
            <a:satOff val="-15173"/>
            <a:lumOff val="3519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6486062" y="395681"/>
        <a:ext cx="181499" cy="181988"/>
      </dsp:txXfrm>
    </dsp:sp>
    <dsp:sp modelId="{3704E299-0D24-4920-B989-FD24224FF88C}">
      <dsp:nvSpPr>
        <dsp:cNvPr id="0" name=""/>
        <dsp:cNvSpPr/>
      </dsp:nvSpPr>
      <dsp:spPr>
        <a:xfrm>
          <a:off x="6852974" y="119763"/>
          <a:ext cx="1223040" cy="733824"/>
        </a:xfrm>
        <a:prstGeom prst="roundRect">
          <a:avLst>
            <a:gd name="adj" fmla="val 10000"/>
          </a:avLst>
        </a:prstGeom>
        <a:solidFill>
          <a:schemeClr val="accent6">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W11- Review with Center faculty</a:t>
          </a:r>
        </a:p>
      </dsp:txBody>
      <dsp:txXfrm>
        <a:off x="6874467" y="141256"/>
        <a:ext cx="1180054" cy="6908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FAF0A-00BF-47DA-9D65-FF271C644195}">
      <dsp:nvSpPr>
        <dsp:cNvPr id="0" name=""/>
        <dsp:cNvSpPr/>
      </dsp:nvSpPr>
      <dsp:spPr>
        <a:xfrm>
          <a:off x="3943" y="23069"/>
          <a:ext cx="1222622" cy="767960"/>
        </a:xfrm>
        <a:prstGeom prst="roundRect">
          <a:avLst>
            <a:gd name="adj" fmla="val 10000"/>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W1-Ideas</a:t>
          </a:r>
        </a:p>
        <a:p>
          <a:pPr marL="57150" lvl="1" indent="-57150" algn="l" defTabSz="355600">
            <a:lnSpc>
              <a:spcPct val="90000"/>
            </a:lnSpc>
            <a:spcBef>
              <a:spcPct val="0"/>
            </a:spcBef>
            <a:spcAft>
              <a:spcPct val="15000"/>
            </a:spcAft>
            <a:buChar char="•"/>
          </a:pPr>
          <a:r>
            <a:rPr lang="en-US" sz="800" kern="1200" dirty="0"/>
            <a:t>Evaluating Ideas 101</a:t>
          </a:r>
        </a:p>
        <a:p>
          <a:pPr marL="57150" lvl="1" indent="-57150" algn="l" defTabSz="355600">
            <a:lnSpc>
              <a:spcPct val="90000"/>
            </a:lnSpc>
            <a:spcBef>
              <a:spcPct val="0"/>
            </a:spcBef>
            <a:spcAft>
              <a:spcPct val="15000"/>
            </a:spcAft>
            <a:buChar char="•"/>
          </a:pPr>
          <a:r>
            <a:rPr lang="en-US" sz="800" kern="1200" dirty="0"/>
            <a:t>Idea Stretching (&amp; pick one)</a:t>
          </a:r>
        </a:p>
      </dsp:txBody>
      <dsp:txXfrm>
        <a:off x="26436" y="45562"/>
        <a:ext cx="1177636" cy="722974"/>
      </dsp:txXfrm>
    </dsp:sp>
    <dsp:sp modelId="{09F4B036-0728-45C3-B85B-C97E9449F343}">
      <dsp:nvSpPr>
        <dsp:cNvPr id="0" name=""/>
        <dsp:cNvSpPr/>
      </dsp:nvSpPr>
      <dsp:spPr>
        <a:xfrm>
          <a:off x="1348829" y="255444"/>
          <a:ext cx="259196" cy="303210"/>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348829" y="316086"/>
        <a:ext cx="181437" cy="181926"/>
      </dsp:txXfrm>
    </dsp:sp>
    <dsp:sp modelId="{07F2A9F2-A61B-498F-896F-3F799F0488DE}">
      <dsp:nvSpPr>
        <dsp:cNvPr id="0" name=""/>
        <dsp:cNvSpPr/>
      </dsp:nvSpPr>
      <dsp:spPr>
        <a:xfrm>
          <a:off x="1715615" y="23069"/>
          <a:ext cx="1222622" cy="767960"/>
        </a:xfrm>
        <a:prstGeom prst="roundRect">
          <a:avLst>
            <a:gd name="adj" fmla="val 10000"/>
          </a:avLst>
        </a:prstGeom>
        <a:solidFill>
          <a:schemeClr val="accent6">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W2- Idea reviews</a:t>
          </a:r>
        </a:p>
      </dsp:txBody>
      <dsp:txXfrm>
        <a:off x="1738108" y="45562"/>
        <a:ext cx="1177636" cy="722974"/>
      </dsp:txXfrm>
    </dsp:sp>
    <dsp:sp modelId="{CF0AD9F2-2C42-4766-82EF-BBB7DFCE4707}">
      <dsp:nvSpPr>
        <dsp:cNvPr id="0" name=""/>
        <dsp:cNvSpPr/>
      </dsp:nvSpPr>
      <dsp:spPr>
        <a:xfrm>
          <a:off x="3060501" y="255444"/>
          <a:ext cx="259196" cy="303210"/>
        </a:xfrm>
        <a:prstGeom prst="rightArrow">
          <a:avLst>
            <a:gd name="adj1" fmla="val 60000"/>
            <a:gd name="adj2" fmla="val 50000"/>
          </a:avLst>
        </a:prstGeom>
        <a:solidFill>
          <a:schemeClr val="accent6">
            <a:shade val="90000"/>
            <a:hueOff val="126623"/>
            <a:satOff val="-5058"/>
            <a:lumOff val="117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60501" y="316086"/>
        <a:ext cx="181437" cy="181926"/>
      </dsp:txXfrm>
    </dsp:sp>
    <dsp:sp modelId="{65B33501-43D4-45D2-9253-58E374B82B16}">
      <dsp:nvSpPr>
        <dsp:cNvPr id="0" name=""/>
        <dsp:cNvSpPr/>
      </dsp:nvSpPr>
      <dsp:spPr>
        <a:xfrm>
          <a:off x="3427288" y="23069"/>
          <a:ext cx="1222622" cy="767960"/>
        </a:xfrm>
        <a:prstGeom prst="roundRect">
          <a:avLst>
            <a:gd name="adj" fmla="val 10000"/>
          </a:avLst>
        </a:prstGeom>
        <a:solidFill>
          <a:schemeClr val="accent6">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W3-Problem</a:t>
          </a:r>
        </a:p>
        <a:p>
          <a:pPr marL="57150" lvl="1" indent="-57150" algn="l" defTabSz="355600">
            <a:lnSpc>
              <a:spcPct val="90000"/>
            </a:lnSpc>
            <a:spcBef>
              <a:spcPct val="0"/>
            </a:spcBef>
            <a:spcAft>
              <a:spcPct val="15000"/>
            </a:spcAft>
            <a:buChar char="•"/>
          </a:pPr>
          <a:r>
            <a:rPr lang="en-US" sz="800" kern="1200" dirty="0"/>
            <a:t>Who. Why. What. When</a:t>
          </a:r>
        </a:p>
        <a:p>
          <a:pPr marL="57150" lvl="1" indent="-57150" algn="l" defTabSz="355600">
            <a:lnSpc>
              <a:spcPct val="90000"/>
            </a:lnSpc>
            <a:spcBef>
              <a:spcPct val="0"/>
            </a:spcBef>
            <a:spcAft>
              <a:spcPct val="15000"/>
            </a:spcAft>
            <a:buChar char="•"/>
          </a:pPr>
          <a:r>
            <a:rPr lang="en-US" sz="800" kern="1200" dirty="0"/>
            <a:t>Present alternatives. Gaps</a:t>
          </a:r>
        </a:p>
      </dsp:txBody>
      <dsp:txXfrm>
        <a:off x="3449781" y="45562"/>
        <a:ext cx="1177636" cy="722974"/>
      </dsp:txXfrm>
    </dsp:sp>
    <dsp:sp modelId="{18952547-0804-4046-A90B-0E6E17BEBF70}">
      <dsp:nvSpPr>
        <dsp:cNvPr id="0" name=""/>
        <dsp:cNvSpPr/>
      </dsp:nvSpPr>
      <dsp:spPr>
        <a:xfrm>
          <a:off x="4772173" y="255444"/>
          <a:ext cx="259196" cy="303210"/>
        </a:xfrm>
        <a:prstGeom prst="rightArrow">
          <a:avLst>
            <a:gd name="adj1" fmla="val 60000"/>
            <a:gd name="adj2" fmla="val 50000"/>
          </a:avLst>
        </a:prstGeom>
        <a:solidFill>
          <a:schemeClr val="accent6">
            <a:shade val="90000"/>
            <a:hueOff val="253246"/>
            <a:satOff val="-10115"/>
            <a:lumOff val="234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772173" y="316086"/>
        <a:ext cx="181437" cy="181926"/>
      </dsp:txXfrm>
    </dsp:sp>
    <dsp:sp modelId="{8DB95DD2-BDB8-447E-8193-7827B8B1B52D}">
      <dsp:nvSpPr>
        <dsp:cNvPr id="0" name=""/>
        <dsp:cNvSpPr/>
      </dsp:nvSpPr>
      <dsp:spPr>
        <a:xfrm>
          <a:off x="5138960" y="23069"/>
          <a:ext cx="1222622" cy="767960"/>
        </a:xfrm>
        <a:prstGeom prst="roundRect">
          <a:avLst>
            <a:gd name="adj" fmla="val 10000"/>
          </a:avLst>
        </a:prstGeom>
        <a:solidFill>
          <a:schemeClr val="accent6">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W4- Solution</a:t>
          </a:r>
        </a:p>
        <a:p>
          <a:pPr marL="57150" lvl="1" indent="-57150" algn="l" defTabSz="355600">
            <a:lnSpc>
              <a:spcPct val="90000"/>
            </a:lnSpc>
            <a:spcBef>
              <a:spcPct val="0"/>
            </a:spcBef>
            <a:spcAft>
              <a:spcPct val="15000"/>
            </a:spcAft>
            <a:buChar char="•"/>
          </a:pPr>
          <a:r>
            <a:rPr lang="en-US" sz="800" kern="1200" dirty="0"/>
            <a:t>How. Why better. </a:t>
          </a:r>
        </a:p>
      </dsp:txBody>
      <dsp:txXfrm>
        <a:off x="5161453" y="45562"/>
        <a:ext cx="1177636" cy="722974"/>
      </dsp:txXfrm>
    </dsp:sp>
    <dsp:sp modelId="{E581190A-8F9E-4562-B4EE-77143AE2E2DE}">
      <dsp:nvSpPr>
        <dsp:cNvPr id="0" name=""/>
        <dsp:cNvSpPr/>
      </dsp:nvSpPr>
      <dsp:spPr>
        <a:xfrm>
          <a:off x="6483845" y="255444"/>
          <a:ext cx="259196" cy="303210"/>
        </a:xfrm>
        <a:prstGeom prst="rightArrow">
          <a:avLst>
            <a:gd name="adj1" fmla="val 60000"/>
            <a:gd name="adj2" fmla="val 50000"/>
          </a:avLst>
        </a:prstGeom>
        <a:solidFill>
          <a:schemeClr val="accent6">
            <a:shade val="90000"/>
            <a:hueOff val="379870"/>
            <a:satOff val="-15173"/>
            <a:lumOff val="3519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6483845" y="316086"/>
        <a:ext cx="181437" cy="181926"/>
      </dsp:txXfrm>
    </dsp:sp>
    <dsp:sp modelId="{739E07B1-A2A5-4929-BF2F-548ADFDAE303}">
      <dsp:nvSpPr>
        <dsp:cNvPr id="0" name=""/>
        <dsp:cNvSpPr/>
      </dsp:nvSpPr>
      <dsp:spPr>
        <a:xfrm>
          <a:off x="6850632" y="23069"/>
          <a:ext cx="1222622" cy="767960"/>
        </a:xfrm>
        <a:prstGeom prst="roundRect">
          <a:avLst>
            <a:gd name="adj" fmla="val 10000"/>
          </a:avLst>
        </a:prstGeom>
        <a:solidFill>
          <a:schemeClr val="accent6">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W5- Value proposition</a:t>
          </a:r>
        </a:p>
        <a:p>
          <a:pPr marL="57150" lvl="1" indent="-57150" algn="l" defTabSz="355600">
            <a:lnSpc>
              <a:spcPct val="90000"/>
            </a:lnSpc>
            <a:spcBef>
              <a:spcPct val="0"/>
            </a:spcBef>
            <a:spcAft>
              <a:spcPct val="15000"/>
            </a:spcAft>
            <a:buChar char="•"/>
          </a:pPr>
          <a:r>
            <a:rPr lang="en-US" sz="800" kern="1200"/>
            <a:t>Differentiation?</a:t>
          </a:r>
          <a:endParaRPr lang="en-US" sz="800" kern="1200" dirty="0"/>
        </a:p>
      </dsp:txBody>
      <dsp:txXfrm>
        <a:off x="6873125" y="45562"/>
        <a:ext cx="1177636" cy="7229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72F70-5829-4F12-AA43-DF760770724F}">
      <dsp:nvSpPr>
        <dsp:cNvPr id="0" name=""/>
        <dsp:cNvSpPr/>
      </dsp:nvSpPr>
      <dsp:spPr>
        <a:xfrm>
          <a:off x="3947" y="52674"/>
          <a:ext cx="1223800" cy="734280"/>
        </a:xfrm>
        <a:prstGeom prst="roundRect">
          <a:avLst>
            <a:gd name="adj" fmla="val 10000"/>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W13- Customer Development</a:t>
          </a:r>
        </a:p>
        <a:p>
          <a:pPr marL="57150" lvl="1" indent="-57150" algn="l" defTabSz="400050">
            <a:lnSpc>
              <a:spcPct val="90000"/>
            </a:lnSpc>
            <a:spcBef>
              <a:spcPct val="0"/>
            </a:spcBef>
            <a:spcAft>
              <a:spcPct val="15000"/>
            </a:spcAft>
            <a:buChar char="•"/>
          </a:pPr>
          <a:r>
            <a:rPr lang="en-US" sz="900" kern="1200" dirty="0"/>
            <a:t>GTM plans et al</a:t>
          </a:r>
        </a:p>
        <a:p>
          <a:pPr marL="57150" lvl="1" indent="-57150" algn="l" defTabSz="400050">
            <a:lnSpc>
              <a:spcPct val="90000"/>
            </a:lnSpc>
            <a:spcBef>
              <a:spcPct val="0"/>
            </a:spcBef>
            <a:spcAft>
              <a:spcPct val="15000"/>
            </a:spcAft>
            <a:buChar char="•"/>
          </a:pPr>
          <a:r>
            <a:rPr lang="en-US" sz="900" kern="1200" dirty="0"/>
            <a:t>Chasm framework</a:t>
          </a:r>
          <a:endParaRPr lang="en-US" sz="900" kern="1200"/>
        </a:p>
      </dsp:txBody>
      <dsp:txXfrm>
        <a:off x="25453" y="74180"/>
        <a:ext cx="1180788" cy="691268"/>
      </dsp:txXfrm>
    </dsp:sp>
    <dsp:sp modelId="{6A99027F-7BC3-44A9-ACFD-103D35E1EE8F}">
      <dsp:nvSpPr>
        <dsp:cNvPr id="0" name=""/>
        <dsp:cNvSpPr/>
      </dsp:nvSpPr>
      <dsp:spPr>
        <a:xfrm>
          <a:off x="1335443" y="268063"/>
          <a:ext cx="259445" cy="303502"/>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335443" y="328763"/>
        <a:ext cx="181612" cy="182102"/>
      </dsp:txXfrm>
    </dsp:sp>
    <dsp:sp modelId="{9F6B036A-AB76-4F00-9D27-D1B331378C5E}">
      <dsp:nvSpPr>
        <dsp:cNvPr id="0" name=""/>
        <dsp:cNvSpPr/>
      </dsp:nvSpPr>
      <dsp:spPr>
        <a:xfrm>
          <a:off x="1717269" y="52674"/>
          <a:ext cx="1223800" cy="734280"/>
        </a:xfrm>
        <a:prstGeom prst="roundRect">
          <a:avLst>
            <a:gd name="adj" fmla="val 10000"/>
          </a:avLst>
        </a:prstGeom>
        <a:solidFill>
          <a:schemeClr val="accent6">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W14- Revenue models</a:t>
          </a:r>
        </a:p>
      </dsp:txBody>
      <dsp:txXfrm>
        <a:off x="1738775" y="74180"/>
        <a:ext cx="1180788" cy="691268"/>
      </dsp:txXfrm>
    </dsp:sp>
    <dsp:sp modelId="{8D35048C-26F8-4022-86A5-EBE9904AF211}">
      <dsp:nvSpPr>
        <dsp:cNvPr id="0" name=""/>
        <dsp:cNvSpPr/>
      </dsp:nvSpPr>
      <dsp:spPr>
        <a:xfrm>
          <a:off x="3048764" y="268063"/>
          <a:ext cx="259445" cy="303502"/>
        </a:xfrm>
        <a:prstGeom prst="rightArrow">
          <a:avLst>
            <a:gd name="adj1" fmla="val 60000"/>
            <a:gd name="adj2" fmla="val 50000"/>
          </a:avLst>
        </a:prstGeom>
        <a:solidFill>
          <a:schemeClr val="accent6">
            <a:shade val="90000"/>
            <a:hueOff val="126623"/>
            <a:satOff val="-5058"/>
            <a:lumOff val="117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048764" y="328763"/>
        <a:ext cx="181612" cy="182102"/>
      </dsp:txXfrm>
    </dsp:sp>
    <dsp:sp modelId="{51D81427-1BA7-4C4C-A035-D3910589EECD}">
      <dsp:nvSpPr>
        <dsp:cNvPr id="0" name=""/>
        <dsp:cNvSpPr/>
      </dsp:nvSpPr>
      <dsp:spPr>
        <a:xfrm>
          <a:off x="3430590" y="52674"/>
          <a:ext cx="1223800" cy="734280"/>
        </a:xfrm>
        <a:prstGeom prst="roundRect">
          <a:avLst>
            <a:gd name="adj" fmla="val 10000"/>
          </a:avLst>
        </a:prstGeom>
        <a:solidFill>
          <a:schemeClr val="accent6">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W15- Biz Plans</a:t>
          </a:r>
        </a:p>
      </dsp:txBody>
      <dsp:txXfrm>
        <a:off x="3452096" y="74180"/>
        <a:ext cx="1180788" cy="691268"/>
      </dsp:txXfrm>
    </dsp:sp>
    <dsp:sp modelId="{DE5DE8DD-1EA3-4895-A89B-9CABAB8DD72C}">
      <dsp:nvSpPr>
        <dsp:cNvPr id="0" name=""/>
        <dsp:cNvSpPr/>
      </dsp:nvSpPr>
      <dsp:spPr>
        <a:xfrm>
          <a:off x="4762085" y="268063"/>
          <a:ext cx="259445" cy="303502"/>
        </a:xfrm>
        <a:prstGeom prst="rightArrow">
          <a:avLst>
            <a:gd name="adj1" fmla="val 60000"/>
            <a:gd name="adj2" fmla="val 50000"/>
          </a:avLst>
        </a:prstGeom>
        <a:solidFill>
          <a:schemeClr val="accent6">
            <a:shade val="90000"/>
            <a:hueOff val="253246"/>
            <a:satOff val="-10115"/>
            <a:lumOff val="234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762085" y="328763"/>
        <a:ext cx="181612" cy="182102"/>
      </dsp:txXfrm>
    </dsp:sp>
    <dsp:sp modelId="{EC5892E6-3B02-4024-A857-D8EEAD7004BA}">
      <dsp:nvSpPr>
        <dsp:cNvPr id="0" name=""/>
        <dsp:cNvSpPr/>
      </dsp:nvSpPr>
      <dsp:spPr>
        <a:xfrm>
          <a:off x="5143911" y="52674"/>
          <a:ext cx="1223800" cy="734280"/>
        </a:xfrm>
        <a:prstGeom prst="roundRect">
          <a:avLst>
            <a:gd name="adj" fmla="val 10000"/>
          </a:avLst>
        </a:prstGeom>
        <a:solidFill>
          <a:schemeClr val="accent6">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W16- Tech Architecture</a:t>
          </a:r>
        </a:p>
      </dsp:txBody>
      <dsp:txXfrm>
        <a:off x="5165417" y="74180"/>
        <a:ext cx="1180788" cy="691268"/>
      </dsp:txXfrm>
    </dsp:sp>
    <dsp:sp modelId="{4130C73A-C0A3-439E-93AA-E2BBFF7FF2D0}">
      <dsp:nvSpPr>
        <dsp:cNvPr id="0" name=""/>
        <dsp:cNvSpPr/>
      </dsp:nvSpPr>
      <dsp:spPr>
        <a:xfrm>
          <a:off x="6475407" y="268063"/>
          <a:ext cx="259445" cy="303502"/>
        </a:xfrm>
        <a:prstGeom prst="rightArrow">
          <a:avLst>
            <a:gd name="adj1" fmla="val 60000"/>
            <a:gd name="adj2" fmla="val 50000"/>
          </a:avLst>
        </a:prstGeom>
        <a:solidFill>
          <a:schemeClr val="accent6">
            <a:shade val="90000"/>
            <a:hueOff val="379870"/>
            <a:satOff val="-15173"/>
            <a:lumOff val="3519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475407" y="328763"/>
        <a:ext cx="181612" cy="182102"/>
      </dsp:txXfrm>
    </dsp:sp>
    <dsp:sp modelId="{32BD9731-80BE-4CEF-8081-5635414C921C}">
      <dsp:nvSpPr>
        <dsp:cNvPr id="0" name=""/>
        <dsp:cNvSpPr/>
      </dsp:nvSpPr>
      <dsp:spPr>
        <a:xfrm>
          <a:off x="6857233" y="52674"/>
          <a:ext cx="1223800" cy="734280"/>
        </a:xfrm>
        <a:prstGeom prst="roundRect">
          <a:avLst>
            <a:gd name="adj" fmla="val 10000"/>
          </a:avLst>
        </a:prstGeom>
        <a:solidFill>
          <a:schemeClr val="accent6">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W17- Pitch Basics</a:t>
          </a:r>
        </a:p>
      </dsp:txBody>
      <dsp:txXfrm>
        <a:off x="6878739" y="74180"/>
        <a:ext cx="1180788" cy="6912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525BB-7A8C-4B8C-B0D6-6747C6EE6026}">
      <dsp:nvSpPr>
        <dsp:cNvPr id="0" name=""/>
        <dsp:cNvSpPr/>
      </dsp:nvSpPr>
      <dsp:spPr>
        <a:xfrm>
          <a:off x="0" y="1165860"/>
          <a:ext cx="9144000" cy="155448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CDECE4-556B-46C2-86AE-DF4490B0C33A}">
      <dsp:nvSpPr>
        <dsp:cNvPr id="0" name=""/>
        <dsp:cNvSpPr/>
      </dsp:nvSpPr>
      <dsp:spPr>
        <a:xfrm>
          <a:off x="2310" y="0"/>
          <a:ext cx="874997"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US" sz="800" kern="1200" dirty="0"/>
            <a:t>Introduction : Assignment: Create startup website; Vision; Basic Positioning statement; </a:t>
          </a:r>
        </a:p>
      </dsp:txBody>
      <dsp:txXfrm>
        <a:off x="2310" y="0"/>
        <a:ext cx="874997" cy="1554480"/>
      </dsp:txXfrm>
    </dsp:sp>
    <dsp:sp modelId="{99BBD084-0895-4245-8B1C-682D50988361}">
      <dsp:nvSpPr>
        <dsp:cNvPr id="0" name=""/>
        <dsp:cNvSpPr/>
      </dsp:nvSpPr>
      <dsp:spPr>
        <a:xfrm>
          <a:off x="245499" y="1748790"/>
          <a:ext cx="388620" cy="3886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CBD411-EAB9-4B09-A3EC-CE14E2448874}">
      <dsp:nvSpPr>
        <dsp:cNvPr id="0" name=""/>
        <dsp:cNvSpPr/>
      </dsp:nvSpPr>
      <dsp:spPr>
        <a:xfrm>
          <a:off x="921058" y="2331720"/>
          <a:ext cx="874997"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r>
            <a:rPr lang="en-US" sz="800" kern="1200"/>
            <a:t>Creativity &amp; Innovation: Assignment: Based on team’s tech idea considered, list 3 product possibilities, applying Idea hexagon framework. </a:t>
          </a:r>
        </a:p>
      </dsp:txBody>
      <dsp:txXfrm>
        <a:off x="921058" y="2331720"/>
        <a:ext cx="874997" cy="1554480"/>
      </dsp:txXfrm>
    </dsp:sp>
    <dsp:sp modelId="{92CD0667-E22B-424E-BD84-09BD5F6A73D6}">
      <dsp:nvSpPr>
        <dsp:cNvPr id="0" name=""/>
        <dsp:cNvSpPr/>
      </dsp:nvSpPr>
      <dsp:spPr>
        <a:xfrm>
          <a:off x="1164247" y="1748790"/>
          <a:ext cx="388620" cy="3886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A695B8-2873-4158-8625-604343F53F16}">
      <dsp:nvSpPr>
        <dsp:cNvPr id="0" name=""/>
        <dsp:cNvSpPr/>
      </dsp:nvSpPr>
      <dsp:spPr>
        <a:xfrm>
          <a:off x="1839805" y="0"/>
          <a:ext cx="874997"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US" sz="800" kern="1200" dirty="0"/>
            <a:t>Frameworks &amp; Models: Assignment: Assess opportunity for the ideas. And pick the “</a:t>
          </a:r>
          <a:r>
            <a:rPr lang="en-US" sz="800" kern="1200" dirty="0" err="1"/>
            <a:t>venturable</a:t>
          </a:r>
          <a:r>
            <a:rPr lang="en-US" sz="800" kern="1200" dirty="0"/>
            <a:t> business.” </a:t>
          </a:r>
        </a:p>
      </dsp:txBody>
      <dsp:txXfrm>
        <a:off x="1839805" y="0"/>
        <a:ext cx="874997" cy="1554480"/>
      </dsp:txXfrm>
    </dsp:sp>
    <dsp:sp modelId="{E140D2E1-4EA6-44B4-ABEB-3028E5DAA7EB}">
      <dsp:nvSpPr>
        <dsp:cNvPr id="0" name=""/>
        <dsp:cNvSpPr/>
      </dsp:nvSpPr>
      <dsp:spPr>
        <a:xfrm>
          <a:off x="2082994" y="1748790"/>
          <a:ext cx="388620" cy="3886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1B16D1-057E-45ED-9FF7-47A98673547F}">
      <dsp:nvSpPr>
        <dsp:cNvPr id="0" name=""/>
        <dsp:cNvSpPr/>
      </dsp:nvSpPr>
      <dsp:spPr>
        <a:xfrm>
          <a:off x="2758553" y="2331720"/>
          <a:ext cx="874997"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r>
            <a:rPr lang="en-US" sz="800" kern="1200" dirty="0"/>
            <a:t>Customer Discovery/Opportunity mapping: Assignment: Apply Lean Startup Methodology, and Validate customer interest, need &amp; …  ; Assignment: First cut of </a:t>
          </a:r>
          <a:r>
            <a:rPr lang="en-US" sz="800" kern="1200" dirty="0" err="1"/>
            <a:t>Musiness</a:t>
          </a:r>
          <a:r>
            <a:rPr lang="en-US" sz="800" kern="1200" dirty="0"/>
            <a:t> Model Canvass filled in</a:t>
          </a:r>
        </a:p>
      </dsp:txBody>
      <dsp:txXfrm>
        <a:off x="2758553" y="2331720"/>
        <a:ext cx="874997" cy="1554480"/>
      </dsp:txXfrm>
    </dsp:sp>
    <dsp:sp modelId="{F0750038-8042-47EB-AD24-C5726AEDD81B}">
      <dsp:nvSpPr>
        <dsp:cNvPr id="0" name=""/>
        <dsp:cNvSpPr/>
      </dsp:nvSpPr>
      <dsp:spPr>
        <a:xfrm>
          <a:off x="3001742" y="1748790"/>
          <a:ext cx="388620" cy="3886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C348A5-EC48-46DB-8D79-B8FEA873F643}">
      <dsp:nvSpPr>
        <dsp:cNvPr id="0" name=""/>
        <dsp:cNvSpPr/>
      </dsp:nvSpPr>
      <dsp:spPr>
        <a:xfrm>
          <a:off x="3677301" y="0"/>
          <a:ext cx="874997"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US" sz="800" kern="1200"/>
            <a:t>Design Thinking: Assignment: Rapidly create and refine  the product functionality for the teams product  using design thinking process </a:t>
          </a:r>
        </a:p>
      </dsp:txBody>
      <dsp:txXfrm>
        <a:off x="3677301" y="0"/>
        <a:ext cx="874997" cy="1554480"/>
      </dsp:txXfrm>
    </dsp:sp>
    <dsp:sp modelId="{975AB9E6-3C41-4EE2-B6E8-E0D653FAFC21}">
      <dsp:nvSpPr>
        <dsp:cNvPr id="0" name=""/>
        <dsp:cNvSpPr/>
      </dsp:nvSpPr>
      <dsp:spPr>
        <a:xfrm>
          <a:off x="3920489" y="1748790"/>
          <a:ext cx="388620" cy="3886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840A21-B0F6-46F8-AD39-918ABEFB5E4A}">
      <dsp:nvSpPr>
        <dsp:cNvPr id="0" name=""/>
        <dsp:cNvSpPr/>
      </dsp:nvSpPr>
      <dsp:spPr>
        <a:xfrm>
          <a:off x="4596048" y="2331720"/>
          <a:ext cx="874997"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r>
            <a:rPr lang="en-US" sz="800" kern="1200"/>
            <a:t>Customer Development: Assignment: Competitive Positioning;  Assignment: Update Product functionality capturing the competitive proposition </a:t>
          </a:r>
        </a:p>
      </dsp:txBody>
      <dsp:txXfrm>
        <a:off x="4596048" y="2331720"/>
        <a:ext cx="874997" cy="1554480"/>
      </dsp:txXfrm>
    </dsp:sp>
    <dsp:sp modelId="{0B18636A-4B9F-4541-B860-66D90630FFA2}">
      <dsp:nvSpPr>
        <dsp:cNvPr id="0" name=""/>
        <dsp:cNvSpPr/>
      </dsp:nvSpPr>
      <dsp:spPr>
        <a:xfrm>
          <a:off x="4839237" y="1748790"/>
          <a:ext cx="388620" cy="3886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3BECA5-0249-4569-9ECF-6F60E1E96DD2}">
      <dsp:nvSpPr>
        <dsp:cNvPr id="0" name=""/>
        <dsp:cNvSpPr/>
      </dsp:nvSpPr>
      <dsp:spPr>
        <a:xfrm>
          <a:off x="5514796" y="0"/>
          <a:ext cx="874997"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US" sz="800" kern="1200" dirty="0"/>
            <a:t>Sales &amp; Market Strategy: Assignment: Evolve the GTM plans</a:t>
          </a:r>
        </a:p>
      </dsp:txBody>
      <dsp:txXfrm>
        <a:off x="5514796" y="0"/>
        <a:ext cx="874997" cy="1554480"/>
      </dsp:txXfrm>
    </dsp:sp>
    <dsp:sp modelId="{7A768722-76B6-4B83-9B28-6BF78B5EB367}">
      <dsp:nvSpPr>
        <dsp:cNvPr id="0" name=""/>
        <dsp:cNvSpPr/>
      </dsp:nvSpPr>
      <dsp:spPr>
        <a:xfrm>
          <a:off x="5757985" y="1748790"/>
          <a:ext cx="388620" cy="3886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616C3B-B001-4969-8689-5A68815BD48E}">
      <dsp:nvSpPr>
        <dsp:cNvPr id="0" name=""/>
        <dsp:cNvSpPr/>
      </dsp:nvSpPr>
      <dsp:spPr>
        <a:xfrm>
          <a:off x="6433544" y="2331720"/>
          <a:ext cx="874997"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r>
            <a:rPr lang="en-US" sz="800" kern="1200"/>
            <a:t>Business Plans: Assignment: Completed, defensible, business model canvass; Assignment: Product roadmap- market  &amp; technical, GTM plans, revenue projections </a:t>
          </a:r>
        </a:p>
      </dsp:txBody>
      <dsp:txXfrm>
        <a:off x="6433544" y="2331720"/>
        <a:ext cx="874997" cy="1554480"/>
      </dsp:txXfrm>
    </dsp:sp>
    <dsp:sp modelId="{EDE63FFF-85F7-424B-BA3B-75E3F11CE69E}">
      <dsp:nvSpPr>
        <dsp:cNvPr id="0" name=""/>
        <dsp:cNvSpPr/>
      </dsp:nvSpPr>
      <dsp:spPr>
        <a:xfrm>
          <a:off x="6676732" y="1748790"/>
          <a:ext cx="388620" cy="3886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119A2D-94FE-4D67-BA2E-5C1893A94210}">
      <dsp:nvSpPr>
        <dsp:cNvPr id="0" name=""/>
        <dsp:cNvSpPr/>
      </dsp:nvSpPr>
      <dsp:spPr>
        <a:xfrm>
          <a:off x="7352291" y="0"/>
          <a:ext cx="874997"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US" sz="800" kern="1200" dirty="0"/>
            <a:t>Technical  Architecture considerations: Assignment: Study 2 similar solutions in market and compare/contrast tech architecture used by your product</a:t>
          </a:r>
        </a:p>
      </dsp:txBody>
      <dsp:txXfrm>
        <a:off x="7352291" y="0"/>
        <a:ext cx="874997" cy="1554480"/>
      </dsp:txXfrm>
    </dsp:sp>
    <dsp:sp modelId="{D4B08229-A81F-4CD6-928D-69E8C108719C}">
      <dsp:nvSpPr>
        <dsp:cNvPr id="0" name=""/>
        <dsp:cNvSpPr/>
      </dsp:nvSpPr>
      <dsp:spPr>
        <a:xfrm>
          <a:off x="7595480" y="1748790"/>
          <a:ext cx="388620" cy="3886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96F4B-606E-4ECE-A42B-0ACB4B4DA099}">
      <dsp:nvSpPr>
        <dsp:cNvPr id="0" name=""/>
        <dsp:cNvSpPr/>
      </dsp:nvSpPr>
      <dsp:spPr>
        <a:xfrm>
          <a:off x="3262428" y="33489"/>
          <a:ext cx="1158761" cy="1158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For the mkt Hypothesis, list specifics (who, why, what)</a:t>
          </a:r>
        </a:p>
      </dsp:txBody>
      <dsp:txXfrm>
        <a:off x="3262428" y="33489"/>
        <a:ext cx="1158761" cy="1158761"/>
      </dsp:txXfrm>
    </dsp:sp>
    <dsp:sp modelId="{4CAC02B6-6303-4580-B592-C6FABEB71C61}">
      <dsp:nvSpPr>
        <dsp:cNvPr id="0" name=""/>
        <dsp:cNvSpPr/>
      </dsp:nvSpPr>
      <dsp:spPr>
        <a:xfrm>
          <a:off x="537145" y="31"/>
          <a:ext cx="4343846" cy="4343846"/>
        </a:xfrm>
        <a:prstGeom prst="circularArrow">
          <a:avLst>
            <a:gd name="adj1" fmla="val 5202"/>
            <a:gd name="adj2" fmla="val 336033"/>
            <a:gd name="adj3" fmla="val 21292752"/>
            <a:gd name="adj4" fmla="val 19766668"/>
            <a:gd name="adj5" fmla="val 6069"/>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997CDB-70D7-4E77-9FC1-23F3E163FE02}">
      <dsp:nvSpPr>
        <dsp:cNvPr id="0" name=""/>
        <dsp:cNvSpPr/>
      </dsp:nvSpPr>
      <dsp:spPr>
        <a:xfrm>
          <a:off x="3962501" y="2188091"/>
          <a:ext cx="1158761" cy="1158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Build product prototype</a:t>
          </a:r>
        </a:p>
      </dsp:txBody>
      <dsp:txXfrm>
        <a:off x="3962501" y="2188091"/>
        <a:ext cx="1158761" cy="1158761"/>
      </dsp:txXfrm>
    </dsp:sp>
    <dsp:sp modelId="{5F0DA1ED-F5CC-4CA1-A05D-8F88C89CD795}">
      <dsp:nvSpPr>
        <dsp:cNvPr id="0" name=""/>
        <dsp:cNvSpPr/>
      </dsp:nvSpPr>
      <dsp:spPr>
        <a:xfrm>
          <a:off x="537145" y="31"/>
          <a:ext cx="4343846" cy="4343846"/>
        </a:xfrm>
        <a:prstGeom prst="circularArrow">
          <a:avLst>
            <a:gd name="adj1" fmla="val 5202"/>
            <a:gd name="adj2" fmla="val 336033"/>
            <a:gd name="adj3" fmla="val 4014191"/>
            <a:gd name="adj4" fmla="val 2253898"/>
            <a:gd name="adj5" fmla="val 6069"/>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53B283-4E0B-4B30-916B-7CE12A049693}">
      <dsp:nvSpPr>
        <dsp:cNvPr id="0" name=""/>
        <dsp:cNvSpPr/>
      </dsp:nvSpPr>
      <dsp:spPr>
        <a:xfrm>
          <a:off x="2129687" y="3519708"/>
          <a:ext cx="1158761" cy="1158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Reach out to specific target group</a:t>
          </a:r>
        </a:p>
      </dsp:txBody>
      <dsp:txXfrm>
        <a:off x="2129687" y="3519708"/>
        <a:ext cx="1158761" cy="1158761"/>
      </dsp:txXfrm>
    </dsp:sp>
    <dsp:sp modelId="{0BCE0548-AF08-40C0-AE0E-F1C0ECF25A62}">
      <dsp:nvSpPr>
        <dsp:cNvPr id="0" name=""/>
        <dsp:cNvSpPr/>
      </dsp:nvSpPr>
      <dsp:spPr>
        <a:xfrm>
          <a:off x="537145" y="31"/>
          <a:ext cx="4343846" cy="4343846"/>
        </a:xfrm>
        <a:prstGeom prst="circularArrow">
          <a:avLst>
            <a:gd name="adj1" fmla="val 5202"/>
            <a:gd name="adj2" fmla="val 336033"/>
            <a:gd name="adj3" fmla="val 8210068"/>
            <a:gd name="adj4" fmla="val 6449776"/>
            <a:gd name="adj5" fmla="val 6069"/>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20F884-94BD-4D4B-AD0A-7A0C441973AB}">
      <dsp:nvSpPr>
        <dsp:cNvPr id="0" name=""/>
        <dsp:cNvSpPr/>
      </dsp:nvSpPr>
      <dsp:spPr>
        <a:xfrm>
          <a:off x="296873" y="2188091"/>
          <a:ext cx="1158761" cy="1158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Ask to validate hypothesis (if they agree)</a:t>
          </a:r>
        </a:p>
      </dsp:txBody>
      <dsp:txXfrm>
        <a:off x="296873" y="2188091"/>
        <a:ext cx="1158761" cy="1158761"/>
      </dsp:txXfrm>
    </dsp:sp>
    <dsp:sp modelId="{26B340C6-486D-4113-91B5-B68A39E59325}">
      <dsp:nvSpPr>
        <dsp:cNvPr id="0" name=""/>
        <dsp:cNvSpPr/>
      </dsp:nvSpPr>
      <dsp:spPr>
        <a:xfrm>
          <a:off x="537145" y="31"/>
          <a:ext cx="4343846" cy="4343846"/>
        </a:xfrm>
        <a:prstGeom prst="circularArrow">
          <a:avLst>
            <a:gd name="adj1" fmla="val 5202"/>
            <a:gd name="adj2" fmla="val 336033"/>
            <a:gd name="adj3" fmla="val 12297299"/>
            <a:gd name="adj4" fmla="val 10771214"/>
            <a:gd name="adj5" fmla="val 6069"/>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29E602-C50B-418D-A55D-DD6748D5B192}">
      <dsp:nvSpPr>
        <dsp:cNvPr id="0" name=""/>
        <dsp:cNvSpPr/>
      </dsp:nvSpPr>
      <dsp:spPr>
        <a:xfrm>
          <a:off x="996946" y="33489"/>
          <a:ext cx="1158761" cy="1158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Get feedback &amp; </a:t>
          </a:r>
          <a:r>
            <a:rPr lang="en-US" sz="1600" kern="1200" dirty="0" err="1"/>
            <a:t>Analyse</a:t>
          </a:r>
          <a:endParaRPr lang="en-US" sz="1600" kern="1200" dirty="0"/>
        </a:p>
      </dsp:txBody>
      <dsp:txXfrm>
        <a:off x="996946" y="33489"/>
        <a:ext cx="1158761" cy="1158761"/>
      </dsp:txXfrm>
    </dsp:sp>
    <dsp:sp modelId="{9F428B8F-9CA0-49B4-A83A-2F19E23ED7B7}">
      <dsp:nvSpPr>
        <dsp:cNvPr id="0" name=""/>
        <dsp:cNvSpPr/>
      </dsp:nvSpPr>
      <dsp:spPr>
        <a:xfrm>
          <a:off x="537145" y="31"/>
          <a:ext cx="4343846" cy="4343846"/>
        </a:xfrm>
        <a:prstGeom prst="circularArrow">
          <a:avLst>
            <a:gd name="adj1" fmla="val 5202"/>
            <a:gd name="adj2" fmla="val 336033"/>
            <a:gd name="adj3" fmla="val 16865181"/>
            <a:gd name="adj4" fmla="val 15198786"/>
            <a:gd name="adj5" fmla="val 6069"/>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57347"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57348"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57349"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cs typeface="+mn-cs"/>
              </a:defRPr>
            </a:lvl1pPr>
          </a:lstStyle>
          <a:p>
            <a:pPr>
              <a:defRPr/>
            </a:pPr>
            <a:fld id="{FA999DB8-7EFD-E74F-897F-210C3C4157CF}" type="slidenum">
              <a:rPr lang="en-US"/>
              <a:pPr>
                <a:defRPr/>
              </a:pPr>
              <a:t>‹#›</a:t>
            </a:fld>
            <a:endParaRPr lang="en-US"/>
          </a:p>
        </p:txBody>
      </p:sp>
    </p:spTree>
    <p:extLst>
      <p:ext uri="{BB962C8B-B14F-4D97-AF65-F5344CB8AC3E}">
        <p14:creationId xmlns:p14="http://schemas.microsoft.com/office/powerpoint/2010/main" val="1702858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9219"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09538" y="741363"/>
            <a:ext cx="6580187" cy="37020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21"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9223"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cs typeface="+mn-cs"/>
              </a:defRPr>
            </a:lvl1pPr>
          </a:lstStyle>
          <a:p>
            <a:pPr>
              <a:defRPr/>
            </a:pPr>
            <a:fld id="{0C6B2C16-8112-A244-8AC4-5DE515A84ACB}" type="slidenum">
              <a:rPr lang="en-US"/>
              <a:pPr>
                <a:defRPr/>
              </a:pPr>
              <a:t>‹#›</a:t>
            </a:fld>
            <a:endParaRPr lang="en-US"/>
          </a:p>
        </p:txBody>
      </p:sp>
    </p:spTree>
    <p:extLst>
      <p:ext uri="{BB962C8B-B14F-4D97-AF65-F5344CB8AC3E}">
        <p14:creationId xmlns:p14="http://schemas.microsoft.com/office/powerpoint/2010/main" val="8157794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OLD OUTLINE</a:t>
            </a:r>
          </a:p>
          <a:p>
            <a:pPr lvl="0"/>
            <a:r>
              <a:rPr lang="en-US" dirty="0"/>
              <a:t>Introduction </a:t>
            </a:r>
          </a:p>
          <a:p>
            <a:pPr lvl="1"/>
            <a:r>
              <a:rPr lang="en-US" dirty="0"/>
              <a:t>Technology Product innovation. </a:t>
            </a:r>
          </a:p>
          <a:p>
            <a:pPr lvl="1"/>
            <a:r>
              <a:rPr lang="en-US" dirty="0"/>
              <a:t>Successful products cases review </a:t>
            </a:r>
          </a:p>
          <a:p>
            <a:pPr lvl="0"/>
            <a:r>
              <a:rPr lang="en-US" dirty="0"/>
              <a:t>Creativity &amp; Innovation</a:t>
            </a:r>
          </a:p>
          <a:p>
            <a:pPr lvl="1"/>
            <a:r>
              <a:rPr lang="en-US" dirty="0"/>
              <a:t>Stretch the idea. Idea Hexagon framework applied</a:t>
            </a:r>
          </a:p>
          <a:p>
            <a:pPr lvl="0"/>
            <a:r>
              <a:rPr lang="en-US" dirty="0"/>
              <a:t>Frameworks &amp; Models</a:t>
            </a:r>
          </a:p>
          <a:p>
            <a:pPr lvl="1"/>
            <a:r>
              <a:rPr lang="en-US" dirty="0"/>
              <a:t>Product &amp; Market first</a:t>
            </a:r>
          </a:p>
          <a:p>
            <a:pPr lvl="1"/>
            <a:r>
              <a:rPr lang="en-US" dirty="0"/>
              <a:t>Vision first (Vision/Strategy/Execution)</a:t>
            </a:r>
          </a:p>
          <a:p>
            <a:pPr lvl="1"/>
            <a:r>
              <a:rPr lang="en-US" dirty="0"/>
              <a:t>Large opportunity (Big untapped market/ Much better product/ Much better team)</a:t>
            </a:r>
          </a:p>
          <a:p>
            <a:pPr lvl="1"/>
            <a:r>
              <a:rPr lang="en-US" dirty="0"/>
              <a:t>Lean Startup models</a:t>
            </a:r>
          </a:p>
          <a:p>
            <a:pPr lvl="1"/>
            <a:r>
              <a:rPr lang="en-US" dirty="0"/>
              <a:t>Crossing the chasm” </a:t>
            </a:r>
          </a:p>
          <a:p>
            <a:pPr lvl="0"/>
            <a:r>
              <a:rPr lang="en-US" dirty="0"/>
              <a:t>Customer Discovery/Opportunity mapping</a:t>
            </a:r>
          </a:p>
          <a:p>
            <a:pPr lvl="1"/>
            <a:r>
              <a:rPr lang="en-US" dirty="0"/>
              <a:t>LEAN Startup methodology</a:t>
            </a:r>
          </a:p>
          <a:p>
            <a:pPr lvl="1"/>
            <a:r>
              <a:rPr lang="en-US" dirty="0"/>
              <a:t>Business Model canvass Tool</a:t>
            </a:r>
          </a:p>
          <a:p>
            <a:pPr lvl="0"/>
            <a:r>
              <a:rPr lang="en-US" dirty="0"/>
              <a:t>Design Thinking</a:t>
            </a:r>
          </a:p>
          <a:p>
            <a:pPr lvl="1"/>
            <a:r>
              <a:rPr lang="en-US" dirty="0"/>
              <a:t>Design thinking process: understand, observe, define, ideate, prototype, test</a:t>
            </a:r>
          </a:p>
          <a:p>
            <a:pPr lvl="0"/>
            <a:r>
              <a:rPr lang="en-US" dirty="0"/>
              <a:t>Customer Development</a:t>
            </a:r>
          </a:p>
          <a:p>
            <a:pPr lvl="1"/>
            <a:r>
              <a:rPr lang="en-US" dirty="0"/>
              <a:t>parallel process to product development for sales, marketing and business development</a:t>
            </a:r>
          </a:p>
          <a:p>
            <a:pPr lvl="1"/>
            <a:r>
              <a:rPr lang="en-US" dirty="0"/>
              <a:t>Market &amp; Competitive Positioning</a:t>
            </a:r>
          </a:p>
          <a:p>
            <a:pPr lvl="0"/>
            <a:r>
              <a:rPr lang="en-US" dirty="0"/>
              <a:t>Sales &amp; Market Strategy</a:t>
            </a:r>
          </a:p>
          <a:p>
            <a:pPr lvl="1"/>
            <a:r>
              <a:rPr lang="en-US" dirty="0"/>
              <a:t>Go to Market avenues, and projections</a:t>
            </a:r>
          </a:p>
          <a:p>
            <a:pPr lvl="1"/>
            <a:r>
              <a:rPr lang="en-US" dirty="0"/>
              <a:t>GTM Planning</a:t>
            </a:r>
          </a:p>
          <a:p>
            <a:pPr lvl="0"/>
            <a:r>
              <a:rPr lang="en-US" dirty="0"/>
              <a:t>Business Plans</a:t>
            </a:r>
          </a:p>
          <a:p>
            <a:pPr lvl="1"/>
            <a:r>
              <a:rPr lang="en-US" dirty="0"/>
              <a:t>Creating, developing and evaluating the Technology Product’s “concept of a business”</a:t>
            </a:r>
          </a:p>
          <a:p>
            <a:pPr lvl="0"/>
            <a:r>
              <a:rPr lang="en-US" dirty="0"/>
              <a:t>Technical Architecture considerations</a:t>
            </a:r>
          </a:p>
          <a:p>
            <a:pPr lvl="1"/>
            <a:r>
              <a:rPr lang="en-US" dirty="0"/>
              <a:t>Leveraging Mobile and Cloud</a:t>
            </a:r>
          </a:p>
          <a:p>
            <a:pPr lvl="0"/>
            <a:r>
              <a:rPr lang="en-US" dirty="0"/>
              <a:t>Corporate Technology Innovation </a:t>
            </a:r>
          </a:p>
          <a:p>
            <a:pPr lvl="1"/>
            <a:r>
              <a:rPr lang="en-US" dirty="0"/>
              <a:t>Applying research technology in corporate environments</a:t>
            </a:r>
          </a:p>
          <a:p>
            <a:pPr lvl="0"/>
            <a:r>
              <a:rPr lang="en-US" dirty="0"/>
              <a:t>Tech Product Pitch/Plan presentations</a:t>
            </a:r>
          </a:p>
          <a:p>
            <a:pPr lvl="1"/>
            <a:r>
              <a:rPr lang="en-US" dirty="0"/>
              <a:t>What makes a good product pitch and demo</a:t>
            </a:r>
          </a:p>
          <a:p>
            <a:endParaRPr lang="en-US" dirty="0"/>
          </a:p>
        </p:txBody>
      </p:sp>
      <p:sp>
        <p:nvSpPr>
          <p:cNvPr id="4" name="Slide Number Placeholder 3"/>
          <p:cNvSpPr>
            <a:spLocks noGrp="1"/>
          </p:cNvSpPr>
          <p:nvPr>
            <p:ph type="sldNum" sz="quarter" idx="10"/>
          </p:nvPr>
        </p:nvSpPr>
        <p:spPr/>
        <p:txBody>
          <a:bodyPr/>
          <a:lstStyle/>
          <a:p>
            <a:pPr>
              <a:defRPr/>
            </a:pPr>
            <a:fld id="{0C6B2C16-8112-A244-8AC4-5DE515A84ACB}" type="slidenum">
              <a:rPr lang="en-US" smtClean="0"/>
              <a:pPr>
                <a:defRPr/>
              </a:pPr>
              <a:t>2</a:t>
            </a:fld>
            <a:endParaRPr lang="en-US"/>
          </a:p>
        </p:txBody>
      </p:sp>
    </p:spTree>
    <p:extLst>
      <p:ext uri="{BB962C8B-B14F-4D97-AF65-F5344CB8AC3E}">
        <p14:creationId xmlns:p14="http://schemas.microsoft.com/office/powerpoint/2010/main" val="915446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15"/>
        <p:cNvGrpSpPr/>
        <p:nvPr/>
      </p:nvGrpSpPr>
      <p:grpSpPr>
        <a:xfrm>
          <a:off x="0" y="0"/>
          <a:ext cx="0" cy="0"/>
          <a:chOff x="0" y="0"/>
          <a:chExt cx="0" cy="0"/>
        </a:xfrm>
      </p:grpSpPr>
      <p:sp>
        <p:nvSpPr>
          <p:cNvPr id="16" name="Google Shape;16;p3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GB"/>
              <a:pPr/>
              <a:t>‹#›</a:t>
            </a:fld>
            <a:endParaRPr/>
          </a:p>
        </p:txBody>
      </p:sp>
    </p:spTree>
    <p:extLst>
      <p:ext uri="{BB962C8B-B14F-4D97-AF65-F5344CB8AC3E}">
        <p14:creationId xmlns:p14="http://schemas.microsoft.com/office/powerpoint/2010/main" val="107177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72"/>
        <p:cNvGrpSpPr/>
        <p:nvPr/>
      </p:nvGrpSpPr>
      <p:grpSpPr>
        <a:xfrm>
          <a:off x="0" y="0"/>
          <a:ext cx="0" cy="0"/>
          <a:chOff x="0" y="0"/>
          <a:chExt cx="0" cy="0"/>
        </a:xfrm>
      </p:grpSpPr>
      <p:sp>
        <p:nvSpPr>
          <p:cNvPr id="73" name="Google Shape;73;p4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3"/>
          <p:cNvSpPr txBox="1">
            <a:spLocks noGrp="1"/>
          </p:cNvSpPr>
          <p:nvPr>
            <p:ph type="body" idx="1"/>
          </p:nvPr>
        </p:nvSpPr>
        <p:spPr>
          <a:xfrm rot="5400000">
            <a:off x="2940248" y="-942380"/>
            <a:ext cx="3263504" cy="7886700"/>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75" name="Google Shape;75;p4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GB"/>
              <a:pPr/>
              <a:t>‹#›</a:t>
            </a:fld>
            <a:endParaRPr/>
          </a:p>
        </p:txBody>
      </p:sp>
    </p:spTree>
    <p:extLst>
      <p:ext uri="{BB962C8B-B14F-4D97-AF65-F5344CB8AC3E}">
        <p14:creationId xmlns:p14="http://schemas.microsoft.com/office/powerpoint/2010/main" val="126720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Rectangle 5"/>
          <p:cNvSpPr/>
          <p:nvPr userDrawn="1"/>
        </p:nvSpPr>
        <p:spPr bwMode="auto">
          <a:xfrm>
            <a:off x="-4024" y="0"/>
            <a:ext cx="9144000" cy="5143500"/>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dirty="0">
              <a:ln>
                <a:noFill/>
              </a:ln>
              <a:solidFill>
                <a:schemeClr val="tx1"/>
              </a:solidFill>
              <a:effectLst/>
              <a:latin typeface="Arial" charset="0"/>
            </a:endParaRPr>
          </a:p>
        </p:txBody>
      </p:sp>
      <p:pic>
        <p:nvPicPr>
          <p:cNvPr id="5" name="Picture 4" descr="PROG_VisID_PPT_07_0916_cp_section.png"/>
          <p:cNvPicPr>
            <a:picLocks noChangeAspect="1"/>
          </p:cNvPicPr>
          <p:nvPr userDrawn="1"/>
        </p:nvPicPr>
        <p:blipFill rotWithShape="1">
          <a:blip r:embed="rId2" cstate="email">
            <a:extLst>
              <a:ext uri="{28A0092B-C50C-407E-A947-70E740481C1C}">
                <a14:useLocalDpi xmlns:a14="http://schemas.microsoft.com/office/drawing/2010/main" val="0"/>
              </a:ext>
            </a:extLst>
          </a:blip>
          <a:srcRect b="17394"/>
          <a:stretch/>
        </p:blipFill>
        <p:spPr>
          <a:xfrm>
            <a:off x="-4024" y="2"/>
            <a:ext cx="9144000" cy="5143497"/>
          </a:xfrm>
          <a:prstGeom prst="rect">
            <a:avLst/>
          </a:prstGeom>
        </p:spPr>
      </p:pic>
      <p:sp>
        <p:nvSpPr>
          <p:cNvPr id="9" name="Rectangle 3"/>
          <p:cNvSpPr>
            <a:spLocks noGrp="1" noChangeArrowheads="1"/>
          </p:cNvSpPr>
          <p:nvPr>
            <p:ph type="ctrTitle" hasCustomPrompt="1"/>
          </p:nvPr>
        </p:nvSpPr>
        <p:spPr bwMode="auto">
          <a:xfrm>
            <a:off x="670597" y="892180"/>
            <a:ext cx="7886028" cy="738664"/>
          </a:xfrm>
          <a:ln algn="ctr"/>
        </p:spPr>
        <p:txBody>
          <a:bodyPr lIns="0" tIns="0" rIns="0" bIns="0" anchor="ctr" anchorCtr="0"/>
          <a:lstStyle>
            <a:lvl1pPr>
              <a:lnSpc>
                <a:spcPct val="100000"/>
              </a:lnSpc>
              <a:defRPr sz="4800" b="0">
                <a:solidFill>
                  <a:srgbClr val="FFFFFF"/>
                </a:solidFill>
                <a:latin typeface="Arial" pitchFamily="34" charset="0"/>
                <a:cs typeface="Arial" pitchFamily="34" charset="0"/>
              </a:defRPr>
            </a:lvl1pPr>
          </a:lstStyle>
          <a:p>
            <a:r>
              <a:rPr lang="en-US" dirty="0"/>
              <a:t>Click To Edit Master Title</a:t>
            </a:r>
          </a:p>
        </p:txBody>
      </p:sp>
      <p:sp>
        <p:nvSpPr>
          <p:cNvPr id="10" name="Rectangle 6"/>
          <p:cNvSpPr>
            <a:spLocks noGrp="1" noChangeArrowheads="1"/>
          </p:cNvSpPr>
          <p:nvPr>
            <p:ph type="subTitle" idx="1" hasCustomPrompt="1"/>
          </p:nvPr>
        </p:nvSpPr>
        <p:spPr>
          <a:xfrm>
            <a:off x="673100" y="2656378"/>
            <a:ext cx="5798402" cy="542324"/>
          </a:xfrm>
          <a:ln algn="ctr"/>
        </p:spPr>
        <p:txBody>
          <a:bodyPr lIns="0" tIns="0" rIns="0" bIns="0" anchor="ctr" anchorCtr="0"/>
          <a:lstStyle>
            <a:lvl1pPr marL="0" indent="0">
              <a:buClrTx/>
              <a:buFontTx/>
              <a:buNone/>
              <a:defRPr sz="2400" i="0">
                <a:solidFill>
                  <a:schemeClr val="bg1"/>
                </a:solidFill>
                <a:latin typeface="Arial" pitchFamily="34" charset="0"/>
                <a:cs typeface="Arial" pitchFamily="34" charset="0"/>
              </a:defRPr>
            </a:lvl1pPr>
          </a:lstStyle>
          <a:p>
            <a:r>
              <a:rPr lang="en-US" dirty="0"/>
              <a:t>Click to Edit Master Subtitle Style</a:t>
            </a:r>
          </a:p>
        </p:txBody>
      </p:sp>
    </p:spTree>
    <p:extLst>
      <p:ext uri="{BB962C8B-B14F-4D97-AF65-F5344CB8AC3E}">
        <p14:creationId xmlns:p14="http://schemas.microsoft.com/office/powerpoint/2010/main" val="252929633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
            <a:ext cx="9144000" cy="5142674"/>
          </a:xfrm>
          <a:prstGeom prst="rect">
            <a:avLst/>
          </a:prstGeom>
        </p:spPr>
      </p:pic>
      <p:pic>
        <p:nvPicPr>
          <p:cNvPr id="12" name="Picture 11" descr="PROG_VisID_PPT_07_0916_cp_spark-close1.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5792" y="1628777"/>
            <a:ext cx="1648518" cy="1653831"/>
          </a:xfrm>
          <a:prstGeom prst="rect">
            <a:avLst/>
          </a:prstGeom>
        </p:spPr>
      </p:pic>
      <p:pic>
        <p:nvPicPr>
          <p:cNvPr id="13" name="Picture 12" descr="PROG_VisID_PPT_07_0916_cp_spark-close2.pn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885792" y="1628777"/>
            <a:ext cx="1648518" cy="1653831"/>
          </a:xfrm>
          <a:prstGeom prst="rect">
            <a:avLst/>
          </a:prstGeom>
        </p:spPr>
      </p:pic>
    </p:spTree>
    <p:extLst>
      <p:ext uri="{BB962C8B-B14F-4D97-AF65-F5344CB8AC3E}">
        <p14:creationId xmlns:p14="http://schemas.microsoft.com/office/powerpoint/2010/main" val="1516928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31"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 calcmode="lin" valueType="num">
                                      <p:cBhvr>
                                        <p:cTn id="14" dur="500" fill="hold"/>
                                        <p:tgtEl>
                                          <p:spTgt spid="13"/>
                                        </p:tgtEl>
                                        <p:attrNameLst>
                                          <p:attrName>style.rotation</p:attrName>
                                        </p:attrNameLst>
                                      </p:cBhvr>
                                      <p:tavLst>
                                        <p:tav tm="0">
                                          <p:val>
                                            <p:fltVal val="90"/>
                                          </p:val>
                                        </p:tav>
                                        <p:tav tm="100000">
                                          <p:val>
                                            <p:fltVal val="0"/>
                                          </p:val>
                                        </p:tav>
                                      </p:tavLst>
                                    </p:anim>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19"/>
        <p:cNvGrpSpPr/>
        <p:nvPr/>
      </p:nvGrpSpPr>
      <p:grpSpPr>
        <a:xfrm>
          <a:off x="0" y="0"/>
          <a:ext cx="0" cy="0"/>
          <a:chOff x="0" y="0"/>
          <a:chExt cx="0" cy="0"/>
        </a:xfrm>
      </p:grpSpPr>
      <p:sp>
        <p:nvSpPr>
          <p:cNvPr id="20" name="Google Shape;20;p35"/>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5"/>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22" name="Google Shape;22;p3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GB"/>
              <a:pPr/>
              <a:t>‹#›</a:t>
            </a:fld>
            <a:endParaRPr/>
          </a:p>
        </p:txBody>
      </p:sp>
    </p:spTree>
    <p:extLst>
      <p:ext uri="{BB962C8B-B14F-4D97-AF65-F5344CB8AC3E}">
        <p14:creationId xmlns:p14="http://schemas.microsoft.com/office/powerpoint/2010/main" val="83389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25"/>
        <p:cNvGrpSpPr/>
        <p:nvPr/>
      </p:nvGrpSpPr>
      <p:grpSpPr>
        <a:xfrm>
          <a:off x="0" y="0"/>
          <a:ext cx="0" cy="0"/>
          <a:chOff x="0" y="0"/>
          <a:chExt cx="0" cy="0"/>
        </a:xfrm>
      </p:grpSpPr>
      <p:sp>
        <p:nvSpPr>
          <p:cNvPr id="26" name="Google Shape;26;p36"/>
          <p:cNvSpPr txBox="1">
            <a:spLocks noGrp="1"/>
          </p:cNvSpPr>
          <p:nvPr>
            <p:ph type="title"/>
          </p:nvPr>
        </p:nvSpPr>
        <p:spPr>
          <a:xfrm>
            <a:off x="628650" y="57150"/>
            <a:ext cx="7886700" cy="69770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7" name="Google Shape;27;p36"/>
          <p:cNvSpPr txBox="1">
            <a:spLocks noGrp="1"/>
          </p:cNvSpPr>
          <p:nvPr>
            <p:ph type="body" idx="1"/>
          </p:nvPr>
        </p:nvSpPr>
        <p:spPr>
          <a:xfrm>
            <a:off x="628650" y="971550"/>
            <a:ext cx="7886700" cy="3661173"/>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dirty="0"/>
          </a:p>
        </p:txBody>
      </p:sp>
      <p:sp>
        <p:nvSpPr>
          <p:cNvPr id="28" name="Google Shape;28;p3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GB"/>
              <a:pPr/>
              <a:t>‹#›</a:t>
            </a:fld>
            <a:endParaRPr/>
          </a:p>
        </p:txBody>
      </p:sp>
    </p:spTree>
    <p:extLst>
      <p:ext uri="{BB962C8B-B14F-4D97-AF65-F5344CB8AC3E}">
        <p14:creationId xmlns:p14="http://schemas.microsoft.com/office/powerpoint/2010/main" val="180878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reserve="1">
  <p:cSld name="Section Header">
    <p:bg>
      <p:bgPr>
        <a:blipFill dpi="0" rotWithShape="1">
          <a:blip r:embed="rId2">
            <a:lum/>
          </a:blip>
          <a:srcRect/>
          <a:tile tx="0" ty="0" sx="100000" sy="100000" flip="none" algn="tl"/>
        </a:blipFill>
        <a:effectLst/>
      </p:bgPr>
    </p:bg>
    <p:spTree>
      <p:nvGrpSpPr>
        <p:cNvPr id="1" name="Shape 31"/>
        <p:cNvGrpSpPr/>
        <p:nvPr/>
      </p:nvGrpSpPr>
      <p:grpSpPr>
        <a:xfrm>
          <a:off x="0" y="0"/>
          <a:ext cx="0" cy="0"/>
          <a:chOff x="0" y="0"/>
          <a:chExt cx="0" cy="0"/>
        </a:xfrm>
      </p:grpSpPr>
      <p:sp>
        <p:nvSpPr>
          <p:cNvPr id="32" name="Google Shape;32;p37"/>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solidFill>
                  <a:schemeClr val="bg2">
                    <a:lumMod val="40000"/>
                    <a:lumOff val="60000"/>
                  </a:schemeClr>
                </a:solidFill>
                <a:effectLst>
                  <a:outerShdw blurRad="38100" dist="38100" dir="2700000" algn="tl">
                    <a:srgbClr val="000000">
                      <a:alpha val="43137"/>
                    </a:srgbClr>
                  </a:outerShdw>
                </a:effectLs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3" name="Google Shape;33;p37"/>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rgbClr val="888888"/>
              </a:buClr>
              <a:buSzPts val="2400"/>
              <a:buNone/>
              <a:defRPr sz="1800">
                <a:solidFill>
                  <a:srgbClr val="888888"/>
                </a:solidFill>
              </a:defRPr>
            </a:lvl1pPr>
            <a:lvl2pPr marL="685800" lvl="1" indent="-171450" algn="l">
              <a:lnSpc>
                <a:spcPct val="90000"/>
              </a:lnSpc>
              <a:spcBef>
                <a:spcPts val="375"/>
              </a:spcBef>
              <a:spcAft>
                <a:spcPts val="0"/>
              </a:spcAft>
              <a:buClr>
                <a:srgbClr val="888888"/>
              </a:buClr>
              <a:buSzPts val="2000"/>
              <a:buNone/>
              <a:defRPr sz="1500">
                <a:solidFill>
                  <a:srgbClr val="888888"/>
                </a:solidFill>
              </a:defRPr>
            </a:lvl2pPr>
            <a:lvl3pPr marL="1028700" lvl="2" indent="-171450" algn="l">
              <a:lnSpc>
                <a:spcPct val="90000"/>
              </a:lnSpc>
              <a:spcBef>
                <a:spcPts val="375"/>
              </a:spcBef>
              <a:spcAft>
                <a:spcPts val="0"/>
              </a:spcAft>
              <a:buClr>
                <a:srgbClr val="888888"/>
              </a:buClr>
              <a:buSzPts val="1800"/>
              <a:buNone/>
              <a:defRPr sz="1350">
                <a:solidFill>
                  <a:srgbClr val="888888"/>
                </a:solidFill>
              </a:defRPr>
            </a:lvl3pPr>
            <a:lvl4pPr marL="1371600" lvl="3" indent="-171450" algn="l">
              <a:lnSpc>
                <a:spcPct val="90000"/>
              </a:lnSpc>
              <a:spcBef>
                <a:spcPts val="375"/>
              </a:spcBef>
              <a:spcAft>
                <a:spcPts val="0"/>
              </a:spcAft>
              <a:buClr>
                <a:srgbClr val="888888"/>
              </a:buClr>
              <a:buSzPts val="1600"/>
              <a:buNone/>
              <a:defRPr sz="1200">
                <a:solidFill>
                  <a:srgbClr val="888888"/>
                </a:solidFill>
              </a:defRPr>
            </a:lvl4pPr>
            <a:lvl5pPr marL="1714500" lvl="4" indent="-171450" algn="l">
              <a:lnSpc>
                <a:spcPct val="90000"/>
              </a:lnSpc>
              <a:spcBef>
                <a:spcPts val="375"/>
              </a:spcBef>
              <a:spcAft>
                <a:spcPts val="0"/>
              </a:spcAft>
              <a:buClr>
                <a:srgbClr val="888888"/>
              </a:buClr>
              <a:buSzPts val="1600"/>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34" name="Google Shape;34;p3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GB"/>
              <a:pPr/>
              <a:t>‹#›</a:t>
            </a:fld>
            <a:endParaRPr/>
          </a:p>
        </p:txBody>
      </p:sp>
    </p:spTree>
    <p:extLst>
      <p:ext uri="{BB962C8B-B14F-4D97-AF65-F5344CB8AC3E}">
        <p14:creationId xmlns:p14="http://schemas.microsoft.com/office/powerpoint/2010/main" val="29664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37"/>
        <p:cNvGrpSpPr/>
        <p:nvPr/>
      </p:nvGrpSpPr>
      <p:grpSpPr>
        <a:xfrm>
          <a:off x="0" y="0"/>
          <a:ext cx="0" cy="0"/>
          <a:chOff x="0" y="0"/>
          <a:chExt cx="0" cy="0"/>
        </a:xfrm>
      </p:grpSpPr>
      <p:sp>
        <p:nvSpPr>
          <p:cNvPr id="38" name="Google Shape;38;p3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8"/>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0" name="Google Shape;40;p38"/>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1" name="Google Shape;41;p3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GB"/>
              <a:pPr/>
              <a:t>‹#›</a:t>
            </a:fld>
            <a:endParaRPr/>
          </a:p>
        </p:txBody>
      </p:sp>
    </p:spTree>
    <p:extLst>
      <p:ext uri="{BB962C8B-B14F-4D97-AF65-F5344CB8AC3E}">
        <p14:creationId xmlns:p14="http://schemas.microsoft.com/office/powerpoint/2010/main" val="263172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44"/>
        <p:cNvGrpSpPr/>
        <p:nvPr/>
      </p:nvGrpSpPr>
      <p:grpSpPr>
        <a:xfrm>
          <a:off x="0" y="0"/>
          <a:ext cx="0" cy="0"/>
          <a:chOff x="0" y="0"/>
          <a:chExt cx="0" cy="0"/>
        </a:xfrm>
      </p:grpSpPr>
      <p:sp>
        <p:nvSpPr>
          <p:cNvPr id="45" name="Google Shape;45;p39"/>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9"/>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47" name="Google Shape;47;p39"/>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8" name="Google Shape;48;p39"/>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49" name="Google Shape;49;p39"/>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50" name="Google Shape;50;p3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GB"/>
              <a:pPr/>
              <a:t>‹#›</a:t>
            </a:fld>
            <a:endParaRPr/>
          </a:p>
        </p:txBody>
      </p:sp>
    </p:spTree>
    <p:extLst>
      <p:ext uri="{BB962C8B-B14F-4D97-AF65-F5344CB8AC3E}">
        <p14:creationId xmlns:p14="http://schemas.microsoft.com/office/powerpoint/2010/main" val="95863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53"/>
        <p:cNvGrpSpPr/>
        <p:nvPr/>
      </p:nvGrpSpPr>
      <p:grpSpPr>
        <a:xfrm>
          <a:off x="0" y="0"/>
          <a:ext cx="0" cy="0"/>
          <a:chOff x="0" y="0"/>
          <a:chExt cx="0" cy="0"/>
        </a:xfrm>
      </p:grpSpPr>
      <p:sp>
        <p:nvSpPr>
          <p:cNvPr id="54" name="Google Shape;54;p4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GB"/>
              <a:pPr/>
              <a:t>‹#›</a:t>
            </a:fld>
            <a:endParaRPr/>
          </a:p>
        </p:txBody>
      </p:sp>
    </p:spTree>
    <p:extLst>
      <p:ext uri="{BB962C8B-B14F-4D97-AF65-F5344CB8AC3E}">
        <p14:creationId xmlns:p14="http://schemas.microsoft.com/office/powerpoint/2010/main" val="314626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reserve="1">
  <p:cSld name="Content with Caption">
    <p:spTree>
      <p:nvGrpSpPr>
        <p:cNvPr id="1" name="Shape 58"/>
        <p:cNvGrpSpPr/>
        <p:nvPr/>
      </p:nvGrpSpPr>
      <p:grpSpPr>
        <a:xfrm>
          <a:off x="0" y="0"/>
          <a:ext cx="0" cy="0"/>
          <a:chOff x="0" y="0"/>
          <a:chExt cx="0" cy="0"/>
        </a:xfrm>
      </p:grpSpPr>
      <p:sp>
        <p:nvSpPr>
          <p:cNvPr id="59" name="Google Shape;59;p4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1"/>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342900" lvl="0" indent="-323850" algn="l">
              <a:lnSpc>
                <a:spcPct val="90000"/>
              </a:lnSpc>
              <a:spcBef>
                <a:spcPts val="750"/>
              </a:spcBef>
              <a:spcAft>
                <a:spcPts val="0"/>
              </a:spcAft>
              <a:buClr>
                <a:schemeClr val="dk1"/>
              </a:buClr>
              <a:buSzPts val="3200"/>
              <a:buChar char="•"/>
              <a:defRPr sz="2400"/>
            </a:lvl1pPr>
            <a:lvl2pPr marL="685800" lvl="1" indent="-304800" algn="l">
              <a:lnSpc>
                <a:spcPct val="90000"/>
              </a:lnSpc>
              <a:spcBef>
                <a:spcPts val="375"/>
              </a:spcBef>
              <a:spcAft>
                <a:spcPts val="0"/>
              </a:spcAft>
              <a:buClr>
                <a:schemeClr val="dk1"/>
              </a:buClr>
              <a:buSzPts val="2800"/>
              <a:buChar char="•"/>
              <a:defRPr sz="2100"/>
            </a:lvl2pPr>
            <a:lvl3pPr marL="1028700" lvl="2" indent="-285750" algn="l">
              <a:lnSpc>
                <a:spcPct val="90000"/>
              </a:lnSpc>
              <a:spcBef>
                <a:spcPts val="375"/>
              </a:spcBef>
              <a:spcAft>
                <a:spcPts val="0"/>
              </a:spcAft>
              <a:buClr>
                <a:schemeClr val="dk1"/>
              </a:buClr>
              <a:buSzPts val="2400"/>
              <a:buChar char="•"/>
              <a:defRPr sz="1800"/>
            </a:lvl3pPr>
            <a:lvl4pPr marL="1371600" lvl="3" indent="-266700" algn="l">
              <a:lnSpc>
                <a:spcPct val="90000"/>
              </a:lnSpc>
              <a:spcBef>
                <a:spcPts val="375"/>
              </a:spcBef>
              <a:spcAft>
                <a:spcPts val="0"/>
              </a:spcAft>
              <a:buClr>
                <a:schemeClr val="dk1"/>
              </a:buClr>
              <a:buSzPts val="2000"/>
              <a:buChar char="•"/>
              <a:defRPr sz="1500"/>
            </a:lvl4pPr>
            <a:lvl5pPr marL="1714500" lvl="4" indent="-266700" algn="l">
              <a:lnSpc>
                <a:spcPct val="90000"/>
              </a:lnSpc>
              <a:spcBef>
                <a:spcPts val="375"/>
              </a:spcBef>
              <a:spcAft>
                <a:spcPts val="0"/>
              </a:spcAft>
              <a:buClr>
                <a:schemeClr val="dk1"/>
              </a:buClr>
              <a:buSzPts val="2000"/>
              <a:buChar char="•"/>
              <a:defRPr sz="150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61" name="Google Shape;61;p41"/>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62" name="Google Shape;62;p4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GB"/>
              <a:pPr/>
              <a:t>‹#›</a:t>
            </a:fld>
            <a:endParaRPr/>
          </a:p>
        </p:txBody>
      </p:sp>
    </p:spTree>
    <p:extLst>
      <p:ext uri="{BB962C8B-B14F-4D97-AF65-F5344CB8AC3E}">
        <p14:creationId xmlns:p14="http://schemas.microsoft.com/office/powerpoint/2010/main" val="221703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reserve="1">
  <p:cSld name="Picture with Caption">
    <p:spTree>
      <p:nvGrpSpPr>
        <p:cNvPr id="1" name="Shape 65"/>
        <p:cNvGrpSpPr/>
        <p:nvPr/>
      </p:nvGrpSpPr>
      <p:grpSpPr>
        <a:xfrm>
          <a:off x="0" y="0"/>
          <a:ext cx="0" cy="0"/>
          <a:chOff x="0" y="0"/>
          <a:chExt cx="0" cy="0"/>
        </a:xfrm>
      </p:grpSpPr>
      <p:sp>
        <p:nvSpPr>
          <p:cNvPr id="66" name="Google Shape;66;p4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2"/>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32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8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24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42"/>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69" name="Google Shape;69;p4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GB"/>
              <a:pPr/>
              <a:t>‹#›</a:t>
            </a:fld>
            <a:endParaRPr/>
          </a:p>
        </p:txBody>
      </p:sp>
    </p:spTree>
    <p:extLst>
      <p:ext uri="{BB962C8B-B14F-4D97-AF65-F5344CB8AC3E}">
        <p14:creationId xmlns:p14="http://schemas.microsoft.com/office/powerpoint/2010/main" val="3857636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8" name="Google Shape;104;g77b9056a26_0_33"/>
          <p:cNvSpPr/>
          <p:nvPr userDrawn="1"/>
        </p:nvSpPr>
        <p:spPr>
          <a:xfrm>
            <a:off x="0" y="5029200"/>
            <a:ext cx="9144000" cy="114300"/>
          </a:xfrm>
          <a:prstGeom prst="rect">
            <a:avLst/>
          </a:prstGeom>
          <a:gradFill>
            <a:gsLst>
              <a:gs pos="0">
                <a:srgbClr val="00B09B"/>
              </a:gs>
              <a:gs pos="100000">
                <a:srgbClr val="96C93D"/>
              </a:gs>
            </a:gsLst>
            <a:lin ang="0"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10" name="Google Shape;10;p3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3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GB"/>
              <a:pPr/>
              <a:t>‹#›</a:t>
            </a:fld>
            <a:endParaRPr/>
          </a:p>
        </p:txBody>
      </p:sp>
    </p:spTree>
    <p:extLst>
      <p:ext uri="{BB962C8B-B14F-4D97-AF65-F5344CB8AC3E}">
        <p14:creationId xmlns:p14="http://schemas.microsoft.com/office/powerpoint/2010/main" val="1912063913"/>
      </p:ext>
    </p:extLst>
  </p:cSld>
  <p:clrMap bg1="lt1" tx1="dk1" bg2="dk2"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1" r:id="rId11"/>
    <p:sldLayoutId id="214748383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xml"/><Relationship Id="rId16" Type="http://schemas.openxmlformats.org/officeDocument/2006/relationships/diagramColors" Target="../diagrams/colors3.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gi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75551"/>
            <a:ext cx="7886700" cy="2139553"/>
          </a:xfrm>
        </p:spPr>
        <p:txBody>
          <a:bodyPr/>
          <a:lstStyle/>
          <a:p>
            <a:r>
              <a:rPr lang="en-US" sz="2000" dirty="0">
                <a:solidFill>
                  <a:schemeClr val="accent1">
                    <a:lumMod val="60000"/>
                    <a:lumOff val="40000"/>
                  </a:schemeClr>
                </a:solidFill>
              </a:rPr>
              <a:t>IIITH</a:t>
            </a:r>
            <a:br>
              <a:rPr lang="en-US" dirty="0">
                <a:solidFill>
                  <a:schemeClr val="accent1">
                    <a:lumMod val="60000"/>
                    <a:lumOff val="40000"/>
                  </a:schemeClr>
                </a:solidFill>
              </a:rPr>
            </a:br>
            <a:r>
              <a:rPr lang="en-US" dirty="0">
                <a:solidFill>
                  <a:schemeClr val="accent1">
                    <a:lumMod val="60000"/>
                    <a:lumOff val="40000"/>
                  </a:schemeClr>
                </a:solidFill>
              </a:rPr>
              <a:t>Models..</a:t>
            </a:r>
            <a:br>
              <a:rPr lang="en-US" dirty="0">
                <a:solidFill>
                  <a:schemeClr val="accent1">
                    <a:lumMod val="60000"/>
                    <a:lumOff val="40000"/>
                  </a:schemeClr>
                </a:solidFill>
              </a:rPr>
            </a:br>
            <a:r>
              <a:rPr lang="en-US" dirty="0">
                <a:solidFill>
                  <a:schemeClr val="accent1">
                    <a:lumMod val="60000"/>
                    <a:lumOff val="40000"/>
                  </a:schemeClr>
                </a:solidFill>
              </a:rPr>
              <a:t>Customer Discovery </a:t>
            </a:r>
          </a:p>
        </p:txBody>
      </p:sp>
      <p:sp>
        <p:nvSpPr>
          <p:cNvPr id="3" name="Subtitle 2"/>
          <p:cNvSpPr>
            <a:spLocks noGrp="1"/>
          </p:cNvSpPr>
          <p:nvPr>
            <p:ph type="body" idx="1"/>
          </p:nvPr>
        </p:nvSpPr>
        <p:spPr/>
        <p:txBody>
          <a:bodyPr/>
          <a:lstStyle/>
          <a:p>
            <a:endParaRPr lang="en-US" dirty="0"/>
          </a:p>
          <a:p>
            <a:r>
              <a:rPr lang="en-US" dirty="0"/>
              <a:t>Week 6 </a:t>
            </a:r>
          </a:p>
          <a:p>
            <a:endParaRPr lang="en-US" dirty="0"/>
          </a:p>
        </p:txBody>
      </p:sp>
      <p:pic>
        <p:nvPicPr>
          <p:cNvPr id="32770" name="Picture 2" descr="http://poetsandquants.com/wp-content/uploads/2015/03/startup.jpg"/>
          <p:cNvPicPr>
            <a:picLocks noChangeAspect="1" noChangeArrowheads="1"/>
          </p:cNvPicPr>
          <p:nvPr/>
        </p:nvPicPr>
        <p:blipFill>
          <a:blip r:embed="rId2" cstate="print"/>
          <a:srcRect/>
          <a:stretch>
            <a:fillRect/>
          </a:stretch>
        </p:blipFill>
        <p:spPr bwMode="auto">
          <a:xfrm>
            <a:off x="5181600" y="2266950"/>
            <a:ext cx="3810000" cy="269630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Customers &lt;&gt; Product</a:t>
            </a:r>
          </a:p>
        </p:txBody>
      </p:sp>
      <p:pic>
        <p:nvPicPr>
          <p:cNvPr id="2050" name="Picture 2" descr="Image result for startup agile development"/>
          <p:cNvPicPr>
            <a:picLocks noGrp="1" noChangeAspect="1" noChangeArrowheads="1"/>
          </p:cNvPicPr>
          <p:nvPr>
            <p:ph idx="4294967295"/>
          </p:nvPr>
        </p:nvPicPr>
        <p:blipFill>
          <a:blip r:embed="rId2" cstate="email">
            <a:extLst>
              <a:ext uri="{28A0092B-C50C-407E-A947-70E740481C1C}">
                <a14:useLocalDpi xmlns:a14="http://schemas.microsoft.com/office/drawing/2010/main" val="0"/>
              </a:ext>
            </a:extLst>
          </a:blip>
          <a:srcRect/>
          <a:stretch>
            <a:fillRect/>
          </a:stretch>
        </p:blipFill>
        <p:spPr bwMode="auto">
          <a:xfrm>
            <a:off x="3344863" y="1123950"/>
            <a:ext cx="5799137" cy="3295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1141588"/>
            <a:ext cx="2667000" cy="3477875"/>
          </a:xfrm>
          <a:prstGeom prst="rect">
            <a:avLst/>
          </a:prstGeom>
          <a:noFill/>
        </p:spPr>
        <p:txBody>
          <a:bodyPr wrap="square" rtlCol="0">
            <a:spAutoFit/>
          </a:bodyPr>
          <a:lstStyle/>
          <a:p>
            <a:pPr marL="342900" indent="-342900" algn="l">
              <a:buFont typeface="Arial" panose="020B0604020202020204" pitchFamily="34" charset="0"/>
              <a:buChar char="•"/>
            </a:pPr>
            <a:r>
              <a:rPr lang="en-US" sz="2000" i="0" dirty="0">
                <a:solidFill>
                  <a:srgbClr val="000000"/>
                </a:solidFill>
              </a:rPr>
              <a:t>Customer Discovery &amp; Product Development.. in Parallel</a:t>
            </a:r>
          </a:p>
          <a:p>
            <a:pPr marL="342900" indent="-342900" algn="l">
              <a:buFont typeface="Arial" panose="020B0604020202020204" pitchFamily="34" charset="0"/>
              <a:buChar char="•"/>
            </a:pPr>
            <a:r>
              <a:rPr lang="en-US" sz="2000" dirty="0">
                <a:solidFill>
                  <a:srgbClr val="000000"/>
                </a:solidFill>
              </a:rPr>
              <a:t>Test UNKNOWNS in Biz Model</a:t>
            </a:r>
          </a:p>
          <a:p>
            <a:pPr marL="342900" indent="-342900" algn="l">
              <a:buFont typeface="Arial" panose="020B0604020202020204" pitchFamily="34" charset="0"/>
              <a:buChar char="•"/>
            </a:pPr>
            <a:r>
              <a:rPr lang="en-US" sz="2000" i="0" dirty="0">
                <a:solidFill>
                  <a:srgbClr val="000000"/>
                </a:solidFill>
              </a:rPr>
              <a:t>Measure- prototypes &amp; real (product)</a:t>
            </a:r>
          </a:p>
          <a:p>
            <a:pPr marL="342900" indent="-342900" algn="l">
              <a:buFont typeface="Arial" panose="020B0604020202020204" pitchFamily="34" charset="0"/>
              <a:buChar char="•"/>
            </a:pPr>
            <a:r>
              <a:rPr lang="en-US" sz="2000" dirty="0">
                <a:solidFill>
                  <a:srgbClr val="000000"/>
                </a:solidFill>
              </a:rPr>
              <a:t>Rapid iterations</a:t>
            </a:r>
            <a:endParaRPr lang="en-US" sz="2000" i="0" dirty="0">
              <a:solidFill>
                <a:srgbClr val="000000"/>
              </a:solidFill>
            </a:endParaRPr>
          </a:p>
        </p:txBody>
      </p:sp>
    </p:spTree>
    <p:extLst>
      <p:ext uri="{BB962C8B-B14F-4D97-AF65-F5344CB8AC3E}">
        <p14:creationId xmlns:p14="http://schemas.microsoft.com/office/powerpoint/2010/main" val="180521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5C11-79B9-C491-CF4A-14947741D29C}"/>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0F0BD795-A73E-C6E1-B12C-9DEACD79F1D4}"/>
              </a:ext>
            </a:extLst>
          </p:cNvPr>
          <p:cNvPicPr>
            <a:picLocks noChangeAspect="1"/>
          </p:cNvPicPr>
          <p:nvPr/>
        </p:nvPicPr>
        <p:blipFill>
          <a:blip r:embed="rId2"/>
          <a:stretch>
            <a:fillRect/>
          </a:stretch>
        </p:blipFill>
        <p:spPr>
          <a:xfrm>
            <a:off x="152400" y="245417"/>
            <a:ext cx="8839200" cy="4652666"/>
          </a:xfrm>
          <a:prstGeom prst="rect">
            <a:avLst/>
          </a:prstGeom>
        </p:spPr>
      </p:pic>
    </p:spTree>
    <p:extLst>
      <p:ext uri="{BB962C8B-B14F-4D97-AF65-F5344CB8AC3E}">
        <p14:creationId xmlns:p14="http://schemas.microsoft.com/office/powerpoint/2010/main" val="648428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0364-84C5-E071-17EA-FE9D322DD712}"/>
              </a:ext>
            </a:extLst>
          </p:cNvPr>
          <p:cNvSpPr>
            <a:spLocks noGrp="1"/>
          </p:cNvSpPr>
          <p:nvPr>
            <p:ph type="title"/>
          </p:nvPr>
        </p:nvSpPr>
        <p:spPr/>
        <p:txBody>
          <a:bodyPr/>
          <a:lstStyle/>
          <a:p>
            <a:r>
              <a:rPr lang="en-US" b="1" i="0" dirty="0">
                <a:solidFill>
                  <a:srgbClr val="565353"/>
                </a:solidFill>
                <a:effectLst/>
                <a:latin typeface="Lato" panose="020F0502020204030203" pitchFamily="34" charset="0"/>
              </a:rPr>
              <a:t>Step One: Define a Hypothesis</a:t>
            </a:r>
            <a:endParaRPr lang="en-IN" dirty="0"/>
          </a:p>
        </p:txBody>
      </p:sp>
      <p:sp>
        <p:nvSpPr>
          <p:cNvPr id="3" name="Text Placeholder 2">
            <a:extLst>
              <a:ext uri="{FF2B5EF4-FFF2-40B4-BE49-F238E27FC236}">
                <a16:creationId xmlns:a16="http://schemas.microsoft.com/office/drawing/2014/main" id="{1DD331C3-56C5-57D4-45A6-12E978CBDE01}"/>
              </a:ext>
            </a:extLst>
          </p:cNvPr>
          <p:cNvSpPr>
            <a:spLocks noGrp="1"/>
          </p:cNvSpPr>
          <p:nvPr>
            <p:ph type="body" idx="1"/>
          </p:nvPr>
        </p:nvSpPr>
        <p:spPr/>
        <p:txBody>
          <a:bodyPr>
            <a:normAutofit fontScale="62500" lnSpcReduction="20000"/>
          </a:bodyPr>
          <a:lstStyle/>
          <a:p>
            <a:pPr algn="l"/>
            <a:br>
              <a:rPr lang="en-US" b="0" i="0" dirty="0">
                <a:solidFill>
                  <a:srgbClr val="505356"/>
                </a:solidFill>
                <a:effectLst/>
                <a:latin typeface="Lato" panose="020F0502020204030203" pitchFamily="34" charset="0"/>
              </a:rPr>
            </a:br>
            <a:r>
              <a:rPr lang="en-US" b="0" i="0" dirty="0">
                <a:solidFill>
                  <a:srgbClr val="505356"/>
                </a:solidFill>
                <a:effectLst/>
                <a:latin typeface="Lato" panose="020F0502020204030203" pitchFamily="34" charset="0"/>
              </a:rPr>
              <a:t>The first step is to form a hypothesis that defines both the problem and the solution you are proposing. A simple way to frame this is to fill in the following sentence:</a:t>
            </a:r>
          </a:p>
          <a:p>
            <a:pPr algn="ctr"/>
            <a:r>
              <a:rPr lang="en-US" b="0" i="0" dirty="0">
                <a:solidFill>
                  <a:srgbClr val="505356"/>
                </a:solidFill>
                <a:effectLst/>
                <a:latin typeface="Lato" panose="020F0502020204030203" pitchFamily="34" charset="0"/>
              </a:rPr>
              <a:t>My idea solves </a:t>
            </a:r>
            <a:r>
              <a:rPr lang="en-US" b="1" i="0" dirty="0">
                <a:solidFill>
                  <a:srgbClr val="565353"/>
                </a:solidFill>
                <a:effectLst/>
                <a:latin typeface="Lato" panose="020F0502020204030203" pitchFamily="34" charset="0"/>
              </a:rPr>
              <a:t>[insert problem]</a:t>
            </a:r>
            <a:r>
              <a:rPr lang="en-US" b="0" i="0" dirty="0">
                <a:solidFill>
                  <a:srgbClr val="505356"/>
                </a:solidFill>
                <a:effectLst/>
                <a:latin typeface="Lato" panose="020F0502020204030203" pitchFamily="34" charset="0"/>
              </a:rPr>
              <a:t> by </a:t>
            </a:r>
            <a:r>
              <a:rPr lang="en-US" b="1" i="0" dirty="0">
                <a:solidFill>
                  <a:srgbClr val="565353"/>
                </a:solidFill>
                <a:effectLst/>
                <a:latin typeface="Lato" panose="020F0502020204030203" pitchFamily="34" charset="0"/>
              </a:rPr>
              <a:t>[insert solution]</a:t>
            </a:r>
            <a:r>
              <a:rPr lang="en-US" b="0" i="0" dirty="0">
                <a:solidFill>
                  <a:srgbClr val="505356"/>
                </a:solidFill>
                <a:effectLst/>
                <a:latin typeface="Lato" panose="020F0502020204030203" pitchFamily="34" charset="0"/>
              </a:rPr>
              <a:t>.</a:t>
            </a:r>
          </a:p>
          <a:p>
            <a:pPr algn="l"/>
            <a:r>
              <a:rPr lang="en-US" b="0" i="0" dirty="0">
                <a:solidFill>
                  <a:srgbClr val="505356"/>
                </a:solidFill>
                <a:effectLst/>
                <a:latin typeface="Lato" panose="020F0502020204030203" pitchFamily="34" charset="0"/>
              </a:rPr>
              <a:t>A word of warning: pay very close attention to your assessment of your problem. Be as specific as possible. </a:t>
            </a:r>
          </a:p>
          <a:p>
            <a:pPr algn="l"/>
            <a:r>
              <a:rPr lang="en-US" b="0" i="0" dirty="0">
                <a:solidFill>
                  <a:srgbClr val="505356"/>
                </a:solidFill>
                <a:effectLst/>
                <a:latin typeface="Lato" panose="020F0502020204030203" pitchFamily="34" charset="0"/>
              </a:rPr>
              <a:t>A good hypothesis addresses a single problem with a single solution. </a:t>
            </a:r>
          </a:p>
          <a:p>
            <a:pPr lvl="1"/>
            <a:r>
              <a:rPr lang="en-US" b="0" i="0" dirty="0">
                <a:solidFill>
                  <a:srgbClr val="505356"/>
                </a:solidFill>
                <a:effectLst/>
                <a:latin typeface="Lato" panose="020F0502020204030203" pitchFamily="34" charset="0"/>
              </a:rPr>
              <a:t>For example: Instead of saying, “My idea solves </a:t>
            </a:r>
            <a:r>
              <a:rPr lang="en-US" b="1" i="1" dirty="0">
                <a:solidFill>
                  <a:srgbClr val="565353"/>
                </a:solidFill>
                <a:effectLst/>
                <a:latin typeface="Lato" panose="020F0502020204030203" pitchFamily="34" charset="0"/>
              </a:rPr>
              <a:t>people’s need to do laundry</a:t>
            </a:r>
            <a:r>
              <a:rPr lang="en-US" b="0" i="1" dirty="0">
                <a:solidFill>
                  <a:srgbClr val="505356"/>
                </a:solidFill>
                <a:effectLst/>
                <a:latin typeface="Lato" panose="020F0502020204030203" pitchFamily="34" charset="0"/>
              </a:rPr>
              <a:t> </a:t>
            </a:r>
            <a:r>
              <a:rPr lang="en-US" b="0" i="0" dirty="0">
                <a:solidFill>
                  <a:srgbClr val="505356"/>
                </a:solidFill>
                <a:effectLst/>
                <a:latin typeface="Lato" panose="020F0502020204030203" pitchFamily="34" charset="0"/>
              </a:rPr>
              <a:t>by </a:t>
            </a:r>
            <a:r>
              <a:rPr lang="en-US" b="1" i="1" dirty="0">
                <a:solidFill>
                  <a:srgbClr val="565353"/>
                </a:solidFill>
                <a:effectLst/>
                <a:latin typeface="Lato" panose="020F0502020204030203" pitchFamily="34" charset="0"/>
              </a:rPr>
              <a:t>offering a laundry delivery service</a:t>
            </a:r>
            <a:r>
              <a:rPr lang="en-US" b="0" i="0" dirty="0">
                <a:solidFill>
                  <a:srgbClr val="505356"/>
                </a:solidFill>
                <a:effectLst/>
                <a:latin typeface="Lato" panose="020F0502020204030203" pitchFamily="34" charset="0"/>
              </a:rPr>
              <a:t>,” a better idea hypothesis might be, “My idea solves</a:t>
            </a:r>
            <a:r>
              <a:rPr lang="en-US" b="1" i="0" dirty="0">
                <a:solidFill>
                  <a:srgbClr val="565353"/>
                </a:solidFill>
                <a:effectLst/>
                <a:latin typeface="Lato" panose="020F0502020204030203" pitchFamily="34" charset="0"/>
              </a:rPr>
              <a:t> </a:t>
            </a:r>
            <a:r>
              <a:rPr lang="en-US" b="1" i="1" dirty="0">
                <a:solidFill>
                  <a:srgbClr val="565353"/>
                </a:solidFill>
                <a:effectLst/>
                <a:latin typeface="Lato" panose="020F0502020204030203" pitchFamily="34" charset="0"/>
              </a:rPr>
              <a:t>the inconvenience and large time commitment of maintaining clean laundry</a:t>
            </a:r>
            <a:r>
              <a:rPr lang="en-US" b="0" i="1" dirty="0">
                <a:solidFill>
                  <a:srgbClr val="505356"/>
                </a:solidFill>
                <a:effectLst/>
                <a:latin typeface="Lato" panose="020F0502020204030203" pitchFamily="34" charset="0"/>
              </a:rPr>
              <a:t> </a:t>
            </a:r>
            <a:r>
              <a:rPr lang="en-US" b="0" i="0" dirty="0">
                <a:solidFill>
                  <a:srgbClr val="505356"/>
                </a:solidFill>
                <a:effectLst/>
                <a:latin typeface="Lato" panose="020F0502020204030203" pitchFamily="34" charset="0"/>
              </a:rPr>
              <a:t>by </a:t>
            </a:r>
            <a:r>
              <a:rPr lang="en-US" b="1" i="1" dirty="0">
                <a:solidFill>
                  <a:srgbClr val="565353"/>
                </a:solidFill>
                <a:effectLst/>
                <a:latin typeface="Lato" panose="020F0502020204030203" pitchFamily="34" charset="0"/>
              </a:rPr>
              <a:t>offering a 24-hour convenient laundry delivery service.</a:t>
            </a:r>
            <a:r>
              <a:rPr lang="en-US" b="0" i="0" dirty="0">
                <a:solidFill>
                  <a:srgbClr val="505356"/>
                </a:solidFill>
                <a:effectLst/>
                <a:latin typeface="Lato" panose="020F0502020204030203" pitchFamily="34" charset="0"/>
              </a:rPr>
              <a:t>” </a:t>
            </a:r>
          </a:p>
          <a:p>
            <a:pPr lvl="1"/>
            <a:r>
              <a:rPr lang="en-US" b="0" i="0" dirty="0">
                <a:solidFill>
                  <a:srgbClr val="505356"/>
                </a:solidFill>
                <a:effectLst/>
                <a:latin typeface="Lato" panose="020F0502020204030203" pitchFamily="34" charset="0"/>
              </a:rPr>
              <a:t>The first addresses a vague problem that does not match the solution (a laundry service doesn’t solve the need for clean laundry), while the second directly addresses the heart of the issue and matches it with a corresponding solution.</a:t>
            </a:r>
          </a:p>
          <a:p>
            <a:pPr marL="85725" indent="0">
              <a:buNone/>
            </a:pPr>
            <a:endParaRPr lang="en-IN" dirty="0"/>
          </a:p>
        </p:txBody>
      </p:sp>
    </p:spTree>
    <p:extLst>
      <p:ext uri="{BB962C8B-B14F-4D97-AF65-F5344CB8AC3E}">
        <p14:creationId xmlns:p14="http://schemas.microsoft.com/office/powerpoint/2010/main" val="382009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E0B2-E91F-5444-A191-E6FE1E9621FC}"/>
              </a:ext>
            </a:extLst>
          </p:cNvPr>
          <p:cNvSpPr>
            <a:spLocks noGrp="1"/>
          </p:cNvSpPr>
          <p:nvPr>
            <p:ph type="title"/>
          </p:nvPr>
        </p:nvSpPr>
        <p:spPr/>
        <p:txBody>
          <a:bodyPr/>
          <a:lstStyle/>
          <a:p>
            <a:r>
              <a:rPr lang="en-IN" dirty="0"/>
              <a:t>Validating your hypothesis</a:t>
            </a:r>
          </a:p>
        </p:txBody>
      </p:sp>
      <p:sp>
        <p:nvSpPr>
          <p:cNvPr id="3" name="Text Placeholder 2">
            <a:extLst>
              <a:ext uri="{FF2B5EF4-FFF2-40B4-BE49-F238E27FC236}">
                <a16:creationId xmlns:a16="http://schemas.microsoft.com/office/drawing/2014/main" id="{F70FA09D-0CA9-D389-A6A4-5E57E704C9B2}"/>
              </a:ext>
            </a:extLst>
          </p:cNvPr>
          <p:cNvSpPr>
            <a:spLocks noGrp="1"/>
          </p:cNvSpPr>
          <p:nvPr>
            <p:ph type="body" idx="1"/>
          </p:nvPr>
        </p:nvSpPr>
        <p:spPr/>
        <p:txBody>
          <a:bodyPr>
            <a:normAutofit fontScale="70000" lnSpcReduction="20000"/>
          </a:bodyPr>
          <a:lstStyle/>
          <a:p>
            <a:pPr algn="l"/>
            <a:r>
              <a:rPr lang="en-US" b="0" i="0" dirty="0">
                <a:solidFill>
                  <a:srgbClr val="505356"/>
                </a:solidFill>
                <a:effectLst/>
                <a:latin typeface="Lato" panose="020F0502020204030203" pitchFamily="34" charset="0"/>
              </a:rPr>
              <a:t>DETECTIVE phase.. </a:t>
            </a:r>
          </a:p>
          <a:p>
            <a:pPr lvl="1"/>
            <a:r>
              <a:rPr lang="en-US" b="0" i="0" dirty="0">
                <a:solidFill>
                  <a:srgbClr val="505356"/>
                </a:solidFill>
                <a:effectLst/>
                <a:latin typeface="Lato" panose="020F0502020204030203" pitchFamily="34" charset="0"/>
              </a:rPr>
              <a:t>Creatively define your survey</a:t>
            </a:r>
          </a:p>
          <a:p>
            <a:pPr lvl="1"/>
            <a:r>
              <a:rPr lang="en-US" b="0" i="0" dirty="0">
                <a:solidFill>
                  <a:srgbClr val="505356"/>
                </a:solidFill>
                <a:effectLst/>
                <a:latin typeface="Lato" panose="020F0502020204030203" pitchFamily="34" charset="0"/>
              </a:rPr>
              <a:t>NOT seek people’s thoughts on your idea</a:t>
            </a:r>
          </a:p>
          <a:p>
            <a:pPr lvl="1"/>
            <a:r>
              <a:rPr lang="en-US" dirty="0">
                <a:solidFill>
                  <a:srgbClr val="505356"/>
                </a:solidFill>
                <a:latin typeface="Lato" panose="020F0502020204030203" pitchFamily="34" charset="0"/>
              </a:rPr>
              <a:t>Without </a:t>
            </a:r>
            <a:r>
              <a:rPr lang="en-US" b="0" i="0" dirty="0">
                <a:solidFill>
                  <a:srgbClr val="505356"/>
                </a:solidFill>
                <a:effectLst/>
                <a:latin typeface="Lato" panose="020F0502020204030203" pitchFamily="34" charset="0"/>
              </a:rPr>
              <a:t>mentioning your idea, “find” customers  needs to validate your hypothesis</a:t>
            </a:r>
          </a:p>
          <a:p>
            <a:pPr lvl="1"/>
            <a:r>
              <a:rPr lang="en-US" b="0" i="0" dirty="0">
                <a:solidFill>
                  <a:srgbClr val="505356"/>
                </a:solidFill>
                <a:effectLst/>
                <a:latin typeface="Lato" panose="020F0502020204030203" pitchFamily="34" charset="0"/>
              </a:rPr>
              <a:t>Customer Discovery allows you to let your customers </a:t>
            </a:r>
            <a:r>
              <a:rPr lang="en-US" b="0" i="1" dirty="0">
                <a:solidFill>
                  <a:srgbClr val="505356"/>
                </a:solidFill>
                <a:effectLst/>
                <a:latin typeface="Lato" panose="020F0502020204030203" pitchFamily="34" charset="0"/>
              </a:rPr>
              <a:t>build your product for you. </a:t>
            </a:r>
            <a:endParaRPr lang="en-US" b="0" i="0" dirty="0">
              <a:solidFill>
                <a:srgbClr val="505356"/>
              </a:solidFill>
              <a:effectLst/>
              <a:latin typeface="Lato" panose="020F0502020204030203" pitchFamily="34" charset="0"/>
            </a:endParaRPr>
          </a:p>
          <a:p>
            <a:pPr algn="l"/>
            <a:r>
              <a:rPr lang="en-US" b="0" i="0" dirty="0">
                <a:solidFill>
                  <a:srgbClr val="505356"/>
                </a:solidFill>
                <a:effectLst/>
                <a:latin typeface="Lato" panose="020F0502020204030203" pitchFamily="34" charset="0"/>
              </a:rPr>
              <a:t>What </a:t>
            </a:r>
            <a:r>
              <a:rPr lang="en-US" b="0" i="0" dirty="0" err="1">
                <a:solidFill>
                  <a:srgbClr val="505356"/>
                </a:solidFill>
                <a:effectLst/>
                <a:latin typeface="Lato" panose="020F0502020204030203" pitchFamily="34" charset="0"/>
              </a:rPr>
              <a:t>questios</a:t>
            </a:r>
            <a:endParaRPr lang="en-US" b="0" i="0" dirty="0">
              <a:solidFill>
                <a:srgbClr val="505356"/>
              </a:solidFill>
              <a:effectLst/>
              <a:latin typeface="Lato" panose="020F0502020204030203" pitchFamily="34" charset="0"/>
            </a:endParaRPr>
          </a:p>
          <a:p>
            <a:pPr lvl="1"/>
            <a:r>
              <a:rPr lang="en-US" dirty="0">
                <a:solidFill>
                  <a:srgbClr val="505356"/>
                </a:solidFill>
                <a:latin typeface="Lato" panose="020F0502020204030203" pitchFamily="34" charset="0"/>
              </a:rPr>
              <a:t>O</a:t>
            </a:r>
            <a:r>
              <a:rPr lang="en-US" b="0" i="0" dirty="0">
                <a:solidFill>
                  <a:srgbClr val="505356"/>
                </a:solidFill>
                <a:effectLst/>
                <a:latin typeface="Lato" panose="020F0502020204030203" pitchFamily="34" charset="0"/>
              </a:rPr>
              <a:t>pen-ended and nonspecific, about your idea. But specific questions.</a:t>
            </a:r>
          </a:p>
          <a:p>
            <a:pPr lvl="1"/>
            <a:r>
              <a:rPr lang="en-US" b="0" i="0" dirty="0">
                <a:solidFill>
                  <a:srgbClr val="505356"/>
                </a:solidFill>
                <a:effectLst/>
                <a:latin typeface="Lato" panose="020F0502020204030203" pitchFamily="34" charset="0"/>
              </a:rPr>
              <a:t>Example questions might include:</a:t>
            </a:r>
          </a:p>
          <a:p>
            <a:pPr lvl="2">
              <a:buFont typeface="Courier New" panose="02070309020205020404" pitchFamily="49" charset="0"/>
              <a:buChar char="o"/>
            </a:pPr>
            <a:r>
              <a:rPr lang="en-US" b="0" i="0" dirty="0">
                <a:solidFill>
                  <a:srgbClr val="505356"/>
                </a:solidFill>
                <a:effectLst/>
                <a:latin typeface="Nunito" pitchFamily="2" charset="0"/>
              </a:rPr>
              <a:t>Tell me how you currently do _____________________.</a:t>
            </a:r>
          </a:p>
          <a:p>
            <a:pPr lvl="2">
              <a:buFont typeface="Courier New" panose="02070309020205020404" pitchFamily="49" charset="0"/>
              <a:buChar char="o"/>
            </a:pPr>
            <a:r>
              <a:rPr lang="en-US" b="0" i="0" dirty="0">
                <a:solidFill>
                  <a:srgbClr val="505356"/>
                </a:solidFill>
                <a:effectLst/>
                <a:latin typeface="Nunito" pitchFamily="2" charset="0"/>
              </a:rPr>
              <a:t>How is that process working for you?</a:t>
            </a:r>
          </a:p>
          <a:p>
            <a:pPr lvl="2">
              <a:buFont typeface="Courier New" panose="02070309020205020404" pitchFamily="49" charset="0"/>
              <a:buChar char="o"/>
            </a:pPr>
            <a:r>
              <a:rPr lang="en-US" b="0" i="0" dirty="0">
                <a:solidFill>
                  <a:srgbClr val="505356"/>
                </a:solidFill>
                <a:effectLst/>
                <a:latin typeface="Nunito" pitchFamily="2" charset="0"/>
              </a:rPr>
              <a:t>If you could do anything to improve your experience with ___________________, what would it be?</a:t>
            </a:r>
          </a:p>
          <a:p>
            <a:pPr lvl="2">
              <a:buFont typeface="Courier New" panose="02070309020205020404" pitchFamily="49" charset="0"/>
              <a:buChar char="o"/>
            </a:pPr>
            <a:r>
              <a:rPr lang="en-US" b="0" i="0" dirty="0">
                <a:solidFill>
                  <a:srgbClr val="505356"/>
                </a:solidFill>
                <a:effectLst/>
                <a:latin typeface="Nunito" pitchFamily="2" charset="0"/>
              </a:rPr>
              <a:t>What’s the hardest part about ______________?</a:t>
            </a:r>
          </a:p>
          <a:p>
            <a:pPr lvl="2">
              <a:buFont typeface="Courier New" panose="02070309020205020404" pitchFamily="49" charset="0"/>
              <a:buChar char="o"/>
            </a:pPr>
            <a:r>
              <a:rPr lang="en-US" b="0" i="0" dirty="0">
                <a:solidFill>
                  <a:srgbClr val="505356"/>
                </a:solidFill>
                <a:effectLst/>
                <a:latin typeface="Nunito" pitchFamily="2" charset="0"/>
              </a:rPr>
              <a:t>What do you like/dislike about ______________?</a:t>
            </a:r>
          </a:p>
          <a:p>
            <a:pPr marL="85725" indent="0">
              <a:buNone/>
            </a:pPr>
            <a:endParaRPr lang="en-IN" dirty="0"/>
          </a:p>
        </p:txBody>
      </p:sp>
    </p:spTree>
    <p:extLst>
      <p:ext uri="{BB962C8B-B14F-4D97-AF65-F5344CB8AC3E}">
        <p14:creationId xmlns:p14="http://schemas.microsoft.com/office/powerpoint/2010/main" val="729165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8534400" cy="697706"/>
          </a:xfrm>
        </p:spPr>
        <p:txBody>
          <a:bodyPr>
            <a:normAutofit/>
          </a:bodyPr>
          <a:lstStyle/>
          <a:p>
            <a:r>
              <a:rPr lang="en-US" dirty="0"/>
              <a:t>Customer Discovery- thru Hypothesis testing</a:t>
            </a:r>
          </a:p>
        </p:txBody>
      </p:sp>
      <p:sp>
        <p:nvSpPr>
          <p:cNvPr id="3" name="Content Placeholder 2"/>
          <p:cNvSpPr>
            <a:spLocks noGrp="1"/>
          </p:cNvSpPr>
          <p:nvPr>
            <p:ph type="body" idx="1"/>
          </p:nvPr>
        </p:nvSpPr>
        <p:spPr>
          <a:xfrm>
            <a:off x="459091" y="900113"/>
            <a:ext cx="2360309" cy="1214437"/>
          </a:xfrm>
          <a:ln>
            <a:solidFill>
              <a:schemeClr val="bg1">
                <a:lumMod val="95000"/>
              </a:schemeClr>
            </a:solidFill>
          </a:ln>
        </p:spPr>
        <p:txBody>
          <a:bodyPr/>
          <a:lstStyle/>
          <a:p>
            <a:r>
              <a:rPr lang="en-US" sz="1600" dirty="0"/>
              <a:t>Don’t rush to sell. Start LISTENING</a:t>
            </a:r>
          </a:p>
          <a:p>
            <a:r>
              <a:rPr lang="en-US" sz="1600" dirty="0"/>
              <a:t>LIST &amp; TEST mkt hypothesis..</a:t>
            </a:r>
          </a:p>
        </p:txBody>
      </p:sp>
      <p:pic>
        <p:nvPicPr>
          <p:cNvPr id="3074" name="Picture 2" descr="Hypotheses &lt;ul&gt;&lt;li&gt;Problem/Need &lt;/li&gt;&lt;/ul&gt;&lt;ul&gt;&lt;ul&gt;&lt;li&gt;Magnitude &lt;/li&gt;&lt;/ul&gt;&lt;/ul&gt;&lt;ul&gt;&lt;ul&gt;&lt;li&gt;Organizational impact  &lt;/li&gt;&lt;/u..."/>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466" t="18301" r="1454" b="3267"/>
          <a:stretch/>
        </p:blipFill>
        <p:spPr bwMode="auto">
          <a:xfrm>
            <a:off x="2666999" y="1352550"/>
            <a:ext cx="3733801"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bwMode="auto">
          <a:xfrm>
            <a:off x="6858000" y="3257550"/>
            <a:ext cx="2512709" cy="1689100"/>
          </a:xfrm>
          <a:prstGeom prst="rect">
            <a:avLst/>
          </a:prstGeom>
          <a:noFill/>
          <a:ln w="9525">
            <a:solidFill>
              <a:schemeClr val="bg1">
                <a:lumMod val="95000"/>
              </a:schemeClr>
            </a:solid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ts val="900"/>
              </a:spcBef>
              <a:spcAft>
                <a:spcPct val="0"/>
              </a:spcAft>
              <a:buClr>
                <a:schemeClr val="accent1"/>
              </a:buClr>
              <a:buFont typeface="Wingdings" pitchFamily="2" charset="2"/>
              <a:buChar char="§"/>
              <a:defRPr lang="en-US" sz="2000" kern="1200">
                <a:solidFill>
                  <a:srgbClr val="000000"/>
                </a:solidFill>
                <a:latin typeface="Arial" pitchFamily="34" charset="0"/>
                <a:ea typeface="+mn-ea"/>
                <a:cs typeface="Arial" pitchFamily="34" charset="0"/>
              </a:defRPr>
            </a:lvl1pPr>
            <a:lvl2pPr marL="742950" indent="-285750" algn="l" defTabSz="914400" rtl="0" eaLnBrk="1" fontAlgn="base" latinLnBrk="0" hangingPunct="1">
              <a:spcBef>
                <a:spcPts val="900"/>
              </a:spcBef>
              <a:spcAft>
                <a:spcPct val="0"/>
              </a:spcAft>
              <a:buClr>
                <a:schemeClr val="accent1"/>
              </a:buClr>
              <a:buChar char="•"/>
              <a:defRPr lang="en-US" sz="1800" kern="1200">
                <a:solidFill>
                  <a:srgbClr val="000000"/>
                </a:solidFill>
                <a:latin typeface="Arial" pitchFamily="34" charset="0"/>
                <a:ea typeface="+mn-ea"/>
                <a:cs typeface="Arial" pitchFamily="34" charset="0"/>
              </a:defRPr>
            </a:lvl2pPr>
            <a:lvl3pPr marL="1143000" indent="-228600" algn="l" defTabSz="914400" rtl="0" eaLnBrk="1" fontAlgn="base" latinLnBrk="0" hangingPunct="1">
              <a:spcBef>
                <a:spcPts val="900"/>
              </a:spcBef>
              <a:spcAft>
                <a:spcPct val="0"/>
              </a:spcAft>
              <a:buClr>
                <a:schemeClr val="accent1"/>
              </a:buClr>
              <a:buFont typeface="Arial" charset="0"/>
              <a:buChar char="–"/>
              <a:defRPr lang="en-US" sz="1600" kern="1200">
                <a:solidFill>
                  <a:srgbClr val="000000"/>
                </a:solidFill>
                <a:latin typeface="Arial" pitchFamily="34" charset="0"/>
                <a:ea typeface="+mn-ea"/>
                <a:cs typeface="Arial" pitchFamily="34" charset="0"/>
              </a:defRPr>
            </a:lvl3pPr>
            <a:lvl4pPr marL="1600200" indent="-228600" algn="l" defTabSz="914400" rtl="0" eaLnBrk="1" fontAlgn="base" latinLnBrk="0" hangingPunct="1">
              <a:spcBef>
                <a:spcPts val="900"/>
              </a:spcBef>
              <a:spcAft>
                <a:spcPct val="0"/>
              </a:spcAft>
              <a:buClr>
                <a:schemeClr val="accent1"/>
              </a:buClr>
              <a:buSzPct val="95000"/>
              <a:buFont typeface="Courier New" pitchFamily="49" charset="0"/>
              <a:buChar char="o"/>
              <a:defRPr lang="en-US" sz="1400" kern="1200">
                <a:solidFill>
                  <a:srgbClr val="000000"/>
                </a:solidFill>
                <a:latin typeface="Arial" pitchFamily="34" charset="0"/>
                <a:ea typeface="+mn-ea"/>
                <a:cs typeface="Arial" pitchFamily="34" charset="0"/>
              </a:defRPr>
            </a:lvl4pPr>
            <a:lvl5pPr marL="2057400" indent="-228600" algn="l" defTabSz="914400" rtl="0" eaLnBrk="1" fontAlgn="base" latinLnBrk="0" hangingPunct="1">
              <a:spcBef>
                <a:spcPts val="900"/>
              </a:spcBef>
              <a:spcAft>
                <a:spcPct val="0"/>
              </a:spcAft>
              <a:buClr>
                <a:schemeClr val="accent1"/>
              </a:buClr>
              <a:buSzPct val="95000"/>
              <a:buFont typeface="Courier New" pitchFamily="49" charset="0"/>
              <a:buChar char="o"/>
              <a:defRPr lang="en-US" sz="1400" kern="1200">
                <a:solidFill>
                  <a:srgbClr val="000000"/>
                </a:solidFill>
                <a:latin typeface="Arial" pitchFamily="34" charset="0"/>
                <a:ea typeface="+mn-ea"/>
                <a:cs typeface="Arial" pitchFamily="34" charset="0"/>
              </a:defRPr>
            </a:lvl5pPr>
            <a:lvl6pPr marL="2514600" indent="-228600" algn="l" rtl="0" eaLnBrk="1" fontAlgn="base" hangingPunct="1">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Arial" charset="0"/>
              <a:buChar char="•"/>
              <a:defRPr sz="2000">
                <a:solidFill>
                  <a:schemeClr val="tx1"/>
                </a:solidFill>
                <a:latin typeface="+mn-lt"/>
              </a:defRPr>
            </a:lvl9pPr>
          </a:lstStyle>
          <a:p>
            <a:pPr marL="0" indent="0">
              <a:buNone/>
            </a:pPr>
            <a:r>
              <a:rPr lang="en-US" sz="1600" dirty="0"/>
              <a:t>At end, get..</a:t>
            </a:r>
          </a:p>
          <a:p>
            <a:r>
              <a:rPr lang="en-US" sz="1600" dirty="0"/>
              <a:t>Customer segments </a:t>
            </a:r>
          </a:p>
          <a:p>
            <a:r>
              <a:rPr lang="en-US" sz="1600" dirty="0"/>
              <a:t>Top Problems</a:t>
            </a:r>
          </a:p>
          <a:p>
            <a:r>
              <a:rPr lang="en-US" sz="1600" dirty="0"/>
              <a:t>Users &amp; </a:t>
            </a:r>
            <a:r>
              <a:rPr lang="en-US" sz="1600" dirty="0" err="1"/>
              <a:t>uyers</a:t>
            </a:r>
            <a:r>
              <a:rPr lang="en-US" sz="1600" dirty="0"/>
              <a:t> understanding </a:t>
            </a:r>
          </a:p>
          <a:p>
            <a:endParaRPr lang="en-US" sz="1600" dirty="0"/>
          </a:p>
        </p:txBody>
      </p:sp>
      <p:cxnSp>
        <p:nvCxnSpPr>
          <p:cNvPr id="7" name="Connector: Elbow 6"/>
          <p:cNvCxnSpPr>
            <a:stCxn id="3" idx="2"/>
            <a:endCxn id="3074" idx="1"/>
          </p:cNvCxnSpPr>
          <p:nvPr/>
        </p:nvCxnSpPr>
        <p:spPr bwMode="auto">
          <a:xfrm rot="16200000" flipH="1">
            <a:off x="1962622" y="1791173"/>
            <a:ext cx="381000" cy="1027753"/>
          </a:xfrm>
          <a:prstGeom prst="bentConnector2">
            <a:avLst/>
          </a:prstGeom>
          <a:solidFill>
            <a:schemeClr val="accent1"/>
          </a:solidFill>
          <a:ln w="76200" cap="flat" cmpd="sng" algn="ctr">
            <a:solidFill>
              <a:schemeClr val="bg1">
                <a:lumMod val="75000"/>
              </a:schemeClr>
            </a:solidFill>
            <a:prstDash val="solid"/>
            <a:round/>
            <a:headEnd type="none" w="med" len="med"/>
            <a:tailEnd type="triangle"/>
          </a:ln>
          <a:effectLst/>
        </p:spPr>
      </p:cxnSp>
      <p:cxnSp>
        <p:nvCxnSpPr>
          <p:cNvPr id="10" name="Connector: Elbow 9"/>
          <p:cNvCxnSpPr>
            <a:stCxn id="3074" idx="2"/>
            <a:endCxn id="5" idx="1"/>
          </p:cNvCxnSpPr>
          <p:nvPr/>
        </p:nvCxnSpPr>
        <p:spPr bwMode="auto">
          <a:xfrm rot="16200000" flipH="1">
            <a:off x="5464175" y="2708275"/>
            <a:ext cx="463550" cy="2324100"/>
          </a:xfrm>
          <a:prstGeom prst="bentConnector2">
            <a:avLst/>
          </a:prstGeom>
          <a:solidFill>
            <a:schemeClr val="accent1"/>
          </a:solidFill>
          <a:ln w="76200" cap="flat" cmpd="sng" algn="ctr">
            <a:solidFill>
              <a:schemeClr val="bg1">
                <a:lumMod val="75000"/>
              </a:schemeClr>
            </a:solidFill>
            <a:prstDash val="solid"/>
            <a:round/>
            <a:headEnd type="none" w="med" len="med"/>
            <a:tailEnd type="triangle"/>
          </a:ln>
          <a:effectLst/>
        </p:spPr>
      </p:cxnSp>
    </p:spTree>
    <p:extLst>
      <p:ext uri="{BB962C8B-B14F-4D97-AF65-F5344CB8AC3E}">
        <p14:creationId xmlns:p14="http://schemas.microsoft.com/office/powerpoint/2010/main" val="10017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66750"/>
            <a:ext cx="7886700" cy="697706"/>
          </a:xfrm>
        </p:spPr>
        <p:txBody>
          <a:bodyPr>
            <a:normAutofit fontScale="90000"/>
          </a:bodyPr>
          <a:lstStyle/>
          <a:p>
            <a:r>
              <a:rPr lang="en-US" dirty="0"/>
              <a:t>Testing </a:t>
            </a:r>
            <a:br>
              <a:rPr lang="en-US" dirty="0"/>
            </a:br>
            <a:r>
              <a:rPr lang="en-US" dirty="0"/>
              <a:t>Tool </a:t>
            </a:r>
          </a:p>
        </p:txBody>
      </p:sp>
      <p:pic>
        <p:nvPicPr>
          <p:cNvPr id="2054" name="Picture 6" descr="Image result for LSM customer validation board"/>
          <p:cNvPicPr>
            <a:picLocks noGrp="1" noChangeAspect="1" noChangeArrowheads="1"/>
          </p:cNvPicPr>
          <p:nvPr>
            <p:ph idx="4294967295"/>
          </p:nvPr>
        </p:nvPicPr>
        <p:blipFill>
          <a:blip r:embed="rId2" cstate="email">
            <a:extLst>
              <a:ext uri="{28A0092B-C50C-407E-A947-70E740481C1C}">
                <a14:useLocalDpi xmlns:a14="http://schemas.microsoft.com/office/drawing/2010/main" val="0"/>
              </a:ext>
            </a:extLst>
          </a:blip>
          <a:srcRect/>
          <a:stretch>
            <a:fillRect/>
          </a:stretch>
        </p:blipFill>
        <p:spPr bwMode="auto">
          <a:xfrm>
            <a:off x="1938338" y="133350"/>
            <a:ext cx="7205662" cy="487838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Image result for LSM customer validation board"/>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44358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95350"/>
            <a:ext cx="7886700" cy="697706"/>
          </a:xfrm>
        </p:spPr>
        <p:txBody>
          <a:bodyPr/>
          <a:lstStyle/>
          <a:p>
            <a:r>
              <a:rPr lang="en-US" dirty="0"/>
              <a:t>Example </a:t>
            </a:r>
          </a:p>
        </p:txBody>
      </p:sp>
      <p:pic>
        <p:nvPicPr>
          <p:cNvPr id="1026" name="Picture 2" descr="Image result for LSM customer validation"/>
          <p:cNvPicPr>
            <a:picLocks noGrp="1" noChangeAspect="1" noChangeArrowheads="1"/>
          </p:cNvPicPr>
          <p:nvPr>
            <p:ph idx="4294967295"/>
          </p:nvPr>
        </p:nvPicPr>
        <p:blipFill rotWithShape="1">
          <a:blip r:embed="rId2" cstate="email">
            <a:extLst>
              <a:ext uri="{28A0092B-C50C-407E-A947-70E740481C1C}">
                <a14:useLocalDpi xmlns:a14="http://schemas.microsoft.com/office/drawing/2010/main" val="0"/>
              </a:ext>
            </a:extLst>
          </a:blip>
          <a:srcRect l="24968" t="15203" r="2281" b="520"/>
          <a:stretch/>
        </p:blipFill>
        <p:spPr bwMode="auto">
          <a:xfrm>
            <a:off x="1746250" y="0"/>
            <a:ext cx="739775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202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Notched Right 4"/>
          <p:cNvSpPr/>
          <p:nvPr/>
        </p:nvSpPr>
        <p:spPr bwMode="auto">
          <a:xfrm>
            <a:off x="2514600" y="3700582"/>
            <a:ext cx="2819400" cy="1283910"/>
          </a:xfrm>
          <a:prstGeom prst="notchedRightArrow">
            <a:avLst/>
          </a:prstGeom>
          <a:solidFill>
            <a:schemeClr val="accent2">
              <a:lumMod val="40000"/>
              <a:lumOff val="60000"/>
            </a:schemeClr>
          </a:solidFill>
          <a:ln w="12700" cap="flat" cmpd="sng" algn="ctr">
            <a:solidFill>
              <a:schemeClr val="bg1">
                <a:lumMod val="9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r>
              <a:rPr lang="en-US">
                <a:solidFill>
                  <a:srgbClr val="000000"/>
                </a:solidFill>
              </a:rPr>
              <a:t>Locate Winning Customers</a:t>
            </a:r>
            <a:endParaRPr lang="en-US" dirty="0">
              <a:solidFill>
                <a:srgbClr val="000000"/>
              </a:solidFill>
            </a:endParaRPr>
          </a:p>
        </p:txBody>
      </p:sp>
      <p:sp>
        <p:nvSpPr>
          <p:cNvPr id="2" name="Title 1"/>
          <p:cNvSpPr>
            <a:spLocks noGrp="1"/>
          </p:cNvSpPr>
          <p:nvPr>
            <p:ph type="title"/>
          </p:nvPr>
        </p:nvSpPr>
        <p:spPr/>
        <p:txBody>
          <a:bodyPr/>
          <a:lstStyle/>
          <a:p>
            <a:r>
              <a:rPr lang="en-US" dirty="0"/>
              <a:t>Customer Validation</a:t>
            </a:r>
          </a:p>
        </p:txBody>
      </p:sp>
      <p:pic>
        <p:nvPicPr>
          <p:cNvPr id="4098" name="Picture 2" descr="Customer Validation Customer Discovery Customer Validation Customer Creation Company Building &lt;ul&gt;&lt;li&gt;Repeatable and scala..."/>
          <p:cNvPicPr>
            <a:picLocks noGrp="1" noChangeAspect="1" noChangeArrowheads="1"/>
          </p:cNvPicPr>
          <p:nvPr>
            <p:ph idx="4294967295"/>
          </p:nvPr>
        </p:nvPicPr>
        <p:blipFill rotWithShape="1">
          <a:blip r:embed="rId2" cstate="email">
            <a:extLst>
              <a:ext uri="{28A0092B-C50C-407E-A947-70E740481C1C}">
                <a14:useLocalDpi xmlns:a14="http://schemas.microsoft.com/office/drawing/2010/main" val="0"/>
              </a:ext>
            </a:extLst>
          </a:blip>
          <a:srcRect l="4310" t="24900" r="5188" b="6146"/>
          <a:stretch/>
        </p:blipFill>
        <p:spPr bwMode="auto">
          <a:xfrm>
            <a:off x="0" y="839788"/>
            <a:ext cx="4630738" cy="26463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arlyvangelists Budget Put Together  a Solution out of Piece Parts Actively Looking  For a Solution You Know  They Have A ..."/>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15068" t="33866" r="13699" b="5860"/>
          <a:stretch/>
        </p:blipFill>
        <p:spPr bwMode="auto">
          <a:xfrm>
            <a:off x="4851402" y="2419351"/>
            <a:ext cx="4292598" cy="27241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or: Elbow 6"/>
          <p:cNvCxnSpPr>
            <a:stCxn id="4098" idx="2"/>
            <a:endCxn id="5" idx="1"/>
          </p:cNvCxnSpPr>
          <p:nvPr/>
        </p:nvCxnSpPr>
        <p:spPr bwMode="auto">
          <a:xfrm rot="16200000" flipH="1">
            <a:off x="2230710" y="3737668"/>
            <a:ext cx="856387" cy="353349"/>
          </a:xfrm>
          <a:prstGeom prst="bentConnector2">
            <a:avLst/>
          </a:prstGeom>
          <a:solidFill>
            <a:schemeClr val="accent1"/>
          </a:solid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358315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150"/>
            <a:ext cx="8686800" cy="697706"/>
          </a:xfrm>
        </p:spPr>
        <p:txBody>
          <a:bodyPr>
            <a:normAutofit fontScale="90000"/>
          </a:bodyPr>
          <a:lstStyle/>
          <a:p>
            <a:r>
              <a:rPr lang="en-US" dirty="0"/>
              <a:t>Iterate. Pivot. &gt;&gt; CUSTOMER PLAN, VALIDATED </a:t>
            </a:r>
          </a:p>
        </p:txBody>
      </p:sp>
      <p:pic>
        <p:nvPicPr>
          <p:cNvPr id="6146" name="Picture 2" descr="Startups  Continually Pivot  (Iterate) "/>
          <p:cNvPicPr>
            <a:picLocks noGrp="1" noChangeAspect="1" noChangeArrowheads="1"/>
          </p:cNvPicPr>
          <p:nvPr>
            <p:ph idx="4294967295"/>
          </p:nvPr>
        </p:nvPicPr>
        <p:blipFill>
          <a:blip r:embed="rId2" cstate="email">
            <a:extLst>
              <a:ext uri="{28A0092B-C50C-407E-A947-70E740481C1C}">
                <a14:useLocalDpi xmlns:a14="http://schemas.microsoft.com/office/drawing/2010/main" val="0"/>
              </a:ext>
            </a:extLst>
          </a:blip>
          <a:srcRect/>
          <a:stretch>
            <a:fillRect/>
          </a:stretch>
        </p:blipFill>
        <p:spPr bwMode="auto">
          <a:xfrm>
            <a:off x="0" y="1200150"/>
            <a:ext cx="4895850" cy="36718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38799" y="1962150"/>
            <a:ext cx="3429001" cy="2554545"/>
          </a:xfrm>
          <a:prstGeom prst="rect">
            <a:avLst/>
          </a:prstGeom>
          <a:noFill/>
        </p:spPr>
        <p:txBody>
          <a:bodyPr wrap="square" rtlCol="0">
            <a:spAutoFit/>
          </a:bodyPr>
          <a:lstStyle/>
          <a:p>
            <a:pPr algn="l"/>
            <a:r>
              <a:rPr lang="en-US" sz="2000" dirty="0">
                <a:solidFill>
                  <a:srgbClr val="000000"/>
                </a:solidFill>
              </a:rPr>
              <a:t>Validation Outcome</a:t>
            </a:r>
          </a:p>
          <a:p>
            <a:pPr marL="342900" indent="-342900" algn="l">
              <a:buFontTx/>
              <a:buChar char="-"/>
            </a:pPr>
            <a:r>
              <a:rPr lang="en-US" sz="2000" i="0" dirty="0">
                <a:solidFill>
                  <a:srgbClr val="000000"/>
                </a:solidFill>
              </a:rPr>
              <a:t>Biz Model</a:t>
            </a:r>
          </a:p>
          <a:p>
            <a:pPr marL="342900" indent="-342900" algn="l">
              <a:buFontTx/>
              <a:buChar char="-"/>
            </a:pPr>
            <a:r>
              <a:rPr lang="en-US" sz="2000" dirty="0">
                <a:solidFill>
                  <a:srgbClr val="000000"/>
                </a:solidFill>
              </a:rPr>
              <a:t>Understand Sales cycle (who, what value prop,..)</a:t>
            </a:r>
          </a:p>
          <a:p>
            <a:pPr marL="342900" indent="-342900" algn="l">
              <a:buFontTx/>
              <a:buChar char="-"/>
            </a:pPr>
            <a:r>
              <a:rPr lang="en-US" sz="2000" i="0" dirty="0">
                <a:solidFill>
                  <a:srgbClr val="000000"/>
                </a:solidFill>
              </a:rPr>
              <a:t>Proven Customer acquisition model (who/how)</a:t>
            </a:r>
          </a:p>
          <a:p>
            <a:pPr marL="342900" indent="-342900" algn="l">
              <a:buFontTx/>
              <a:buChar char="-"/>
            </a:pPr>
            <a:r>
              <a:rPr lang="en-US" sz="2000" dirty="0">
                <a:solidFill>
                  <a:srgbClr val="000000"/>
                </a:solidFill>
              </a:rPr>
              <a:t>Initial orders validating </a:t>
            </a:r>
            <a:endParaRPr lang="en-US" sz="2000" i="0" dirty="0">
              <a:solidFill>
                <a:srgbClr val="000000"/>
              </a:solidFill>
            </a:endParaRPr>
          </a:p>
        </p:txBody>
      </p:sp>
    </p:spTree>
    <p:extLst>
      <p:ext uri="{BB962C8B-B14F-4D97-AF65-F5344CB8AC3E}">
        <p14:creationId xmlns:p14="http://schemas.microsoft.com/office/powerpoint/2010/main" val="3624409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6BD9-26AA-4777-B83B-551ED3890680}"/>
              </a:ext>
            </a:extLst>
          </p:cNvPr>
          <p:cNvSpPr>
            <a:spLocks noGrp="1"/>
          </p:cNvSpPr>
          <p:nvPr>
            <p:ph type="title"/>
          </p:nvPr>
        </p:nvSpPr>
        <p:spPr/>
        <p:txBody>
          <a:bodyPr>
            <a:normAutofit fontScale="90000"/>
          </a:bodyPr>
          <a:lstStyle/>
          <a:p>
            <a:r>
              <a:rPr lang="en-IN" dirty="0"/>
              <a:t>Customer Validation, results in a biz model</a:t>
            </a:r>
          </a:p>
        </p:txBody>
      </p:sp>
      <p:pic>
        <p:nvPicPr>
          <p:cNvPr id="5" name="Picture 4">
            <a:extLst>
              <a:ext uri="{FF2B5EF4-FFF2-40B4-BE49-F238E27FC236}">
                <a16:creationId xmlns:a16="http://schemas.microsoft.com/office/drawing/2014/main" id="{BE76450C-E023-49DF-A1D1-2CDE5CA724D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05000" y="936171"/>
            <a:ext cx="5819828" cy="4114800"/>
          </a:xfrm>
          <a:prstGeom prst="rect">
            <a:avLst/>
          </a:prstGeom>
        </p:spPr>
      </p:pic>
    </p:spTree>
    <p:extLst>
      <p:ext uri="{BB962C8B-B14F-4D97-AF65-F5344CB8AC3E}">
        <p14:creationId xmlns:p14="http://schemas.microsoft.com/office/powerpoint/2010/main" val="198449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AE6D-A5B6-4021-A852-B3BD46E9689B}"/>
              </a:ext>
            </a:extLst>
          </p:cNvPr>
          <p:cNvSpPr>
            <a:spLocks noGrp="1"/>
          </p:cNvSpPr>
          <p:nvPr>
            <p:ph type="title"/>
          </p:nvPr>
        </p:nvSpPr>
        <p:spPr/>
        <p:txBody>
          <a:bodyPr/>
          <a:lstStyle/>
          <a:p>
            <a:r>
              <a:rPr lang="en-US" dirty="0"/>
              <a:t>OUTLINE</a:t>
            </a:r>
          </a:p>
        </p:txBody>
      </p:sp>
      <p:graphicFrame>
        <p:nvGraphicFramePr>
          <p:cNvPr id="7" name="Diagram 6">
            <a:extLst>
              <a:ext uri="{FF2B5EF4-FFF2-40B4-BE49-F238E27FC236}">
                <a16:creationId xmlns:a16="http://schemas.microsoft.com/office/drawing/2014/main" id="{398F161B-47FE-430B-B0E7-0D1CC44556B1}"/>
              </a:ext>
            </a:extLst>
          </p:cNvPr>
          <p:cNvGraphicFramePr/>
          <p:nvPr/>
        </p:nvGraphicFramePr>
        <p:xfrm>
          <a:off x="149638" y="2542306"/>
          <a:ext cx="8079961" cy="9733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Isosceles Triangle 7">
            <a:extLst>
              <a:ext uri="{FF2B5EF4-FFF2-40B4-BE49-F238E27FC236}">
                <a16:creationId xmlns:a16="http://schemas.microsoft.com/office/drawing/2014/main" id="{3F5D7A77-F220-450C-9C97-9FD0858FFB91}"/>
              </a:ext>
            </a:extLst>
          </p:cNvPr>
          <p:cNvSpPr/>
          <p:nvPr/>
        </p:nvSpPr>
        <p:spPr>
          <a:xfrm>
            <a:off x="3105856" y="3284699"/>
            <a:ext cx="354016" cy="271928"/>
          </a:xfrm>
          <a:prstGeom prst="triangle">
            <a:avLst/>
          </a:prstGeom>
          <a:solidFill>
            <a:srgbClr val="C29580">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00" dirty="0">
                <a:solidFill>
                  <a:schemeClr val="tx1"/>
                </a:solidFill>
              </a:rPr>
              <a:t>pitch</a:t>
            </a:r>
          </a:p>
        </p:txBody>
      </p:sp>
      <p:sp>
        <p:nvSpPr>
          <p:cNvPr id="10" name="Isosceles Triangle 9">
            <a:extLst>
              <a:ext uri="{FF2B5EF4-FFF2-40B4-BE49-F238E27FC236}">
                <a16:creationId xmlns:a16="http://schemas.microsoft.com/office/drawing/2014/main" id="{D1CA3F41-71FA-4F64-8553-7D914AF36110}"/>
              </a:ext>
            </a:extLst>
          </p:cNvPr>
          <p:cNvSpPr/>
          <p:nvPr/>
        </p:nvSpPr>
        <p:spPr>
          <a:xfrm>
            <a:off x="6501223" y="3253807"/>
            <a:ext cx="354016" cy="271928"/>
          </a:xfrm>
          <a:prstGeom prst="triangle">
            <a:avLst/>
          </a:prstGeom>
          <a:solidFill>
            <a:srgbClr val="C29580">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00" dirty="0">
                <a:solidFill>
                  <a:schemeClr val="tx1"/>
                </a:solidFill>
              </a:rPr>
              <a:t>pitch</a:t>
            </a:r>
          </a:p>
        </p:txBody>
      </p:sp>
      <p:graphicFrame>
        <p:nvGraphicFramePr>
          <p:cNvPr id="11" name="Diagram 10">
            <a:extLst>
              <a:ext uri="{FF2B5EF4-FFF2-40B4-BE49-F238E27FC236}">
                <a16:creationId xmlns:a16="http://schemas.microsoft.com/office/drawing/2014/main" id="{49EEA3D0-1240-4A64-B4E6-C853F96E0863}"/>
              </a:ext>
            </a:extLst>
          </p:cNvPr>
          <p:cNvGraphicFramePr/>
          <p:nvPr/>
        </p:nvGraphicFramePr>
        <p:xfrm>
          <a:off x="152400" y="1474466"/>
          <a:ext cx="8077199" cy="8140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2" name="Diagram 11">
            <a:extLst>
              <a:ext uri="{FF2B5EF4-FFF2-40B4-BE49-F238E27FC236}">
                <a16:creationId xmlns:a16="http://schemas.microsoft.com/office/drawing/2014/main" id="{97CA1059-CF50-4FD8-B0FF-69417AD14E02}"/>
              </a:ext>
            </a:extLst>
          </p:cNvPr>
          <p:cNvGraphicFramePr/>
          <p:nvPr/>
        </p:nvGraphicFramePr>
        <p:xfrm>
          <a:off x="146490" y="3624832"/>
          <a:ext cx="8084982" cy="83962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4" name="Isosceles Triangle 13">
            <a:extLst>
              <a:ext uri="{FF2B5EF4-FFF2-40B4-BE49-F238E27FC236}">
                <a16:creationId xmlns:a16="http://schemas.microsoft.com/office/drawing/2014/main" id="{51C8FC77-9C00-475E-B880-92EE188DCE01}"/>
              </a:ext>
            </a:extLst>
          </p:cNvPr>
          <p:cNvSpPr/>
          <p:nvPr/>
        </p:nvSpPr>
        <p:spPr>
          <a:xfrm>
            <a:off x="3108617" y="2304341"/>
            <a:ext cx="354016" cy="271928"/>
          </a:xfrm>
          <a:prstGeom prst="triangle">
            <a:avLst/>
          </a:prstGeom>
          <a:solidFill>
            <a:srgbClr val="C29580">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00" dirty="0">
                <a:solidFill>
                  <a:schemeClr val="tx1"/>
                </a:solidFill>
              </a:rPr>
              <a:t>pitch</a:t>
            </a:r>
          </a:p>
        </p:txBody>
      </p:sp>
      <p:sp>
        <p:nvSpPr>
          <p:cNvPr id="15" name="Isosceles Triangle 14">
            <a:extLst>
              <a:ext uri="{FF2B5EF4-FFF2-40B4-BE49-F238E27FC236}">
                <a16:creationId xmlns:a16="http://schemas.microsoft.com/office/drawing/2014/main" id="{AC183612-FD0A-46B5-A456-7A3937EE4530}"/>
              </a:ext>
            </a:extLst>
          </p:cNvPr>
          <p:cNvSpPr/>
          <p:nvPr/>
        </p:nvSpPr>
        <p:spPr>
          <a:xfrm>
            <a:off x="6503984" y="2288566"/>
            <a:ext cx="354016" cy="271928"/>
          </a:xfrm>
          <a:prstGeom prst="triangle">
            <a:avLst/>
          </a:prstGeom>
          <a:solidFill>
            <a:srgbClr val="C29580">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00" dirty="0">
                <a:solidFill>
                  <a:schemeClr val="tx1"/>
                </a:solidFill>
              </a:rPr>
              <a:t>pitch</a:t>
            </a:r>
          </a:p>
        </p:txBody>
      </p:sp>
      <p:sp>
        <p:nvSpPr>
          <p:cNvPr id="16" name="Isosceles Triangle 15">
            <a:extLst>
              <a:ext uri="{FF2B5EF4-FFF2-40B4-BE49-F238E27FC236}">
                <a16:creationId xmlns:a16="http://schemas.microsoft.com/office/drawing/2014/main" id="{45D1CE21-77CE-4B0B-82AA-8D1AC0C53657}"/>
              </a:ext>
            </a:extLst>
          </p:cNvPr>
          <p:cNvSpPr/>
          <p:nvPr/>
        </p:nvSpPr>
        <p:spPr>
          <a:xfrm>
            <a:off x="3130270" y="4289992"/>
            <a:ext cx="354016" cy="271928"/>
          </a:xfrm>
          <a:prstGeom prst="triangle">
            <a:avLst/>
          </a:prstGeom>
          <a:solidFill>
            <a:srgbClr val="C29580">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00" dirty="0">
                <a:solidFill>
                  <a:schemeClr val="tx1"/>
                </a:solidFill>
              </a:rPr>
              <a:t>pitch</a:t>
            </a:r>
          </a:p>
        </p:txBody>
      </p:sp>
      <p:sp>
        <p:nvSpPr>
          <p:cNvPr id="17" name="Isosceles Triangle 16">
            <a:extLst>
              <a:ext uri="{FF2B5EF4-FFF2-40B4-BE49-F238E27FC236}">
                <a16:creationId xmlns:a16="http://schemas.microsoft.com/office/drawing/2014/main" id="{4C7DE7B7-2728-4FBF-A549-08E712114167}"/>
              </a:ext>
            </a:extLst>
          </p:cNvPr>
          <p:cNvSpPr/>
          <p:nvPr/>
        </p:nvSpPr>
        <p:spPr>
          <a:xfrm>
            <a:off x="1295480" y="4280148"/>
            <a:ext cx="354016" cy="271928"/>
          </a:xfrm>
          <a:prstGeom prst="triangle">
            <a:avLst/>
          </a:prstGeom>
          <a:solidFill>
            <a:srgbClr val="C29580">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00" dirty="0">
                <a:solidFill>
                  <a:schemeClr val="tx1"/>
                </a:solidFill>
              </a:rPr>
              <a:t>pitch</a:t>
            </a:r>
          </a:p>
        </p:txBody>
      </p:sp>
      <p:sp>
        <p:nvSpPr>
          <p:cNvPr id="18" name="Isosceles Triangle 17">
            <a:extLst>
              <a:ext uri="{FF2B5EF4-FFF2-40B4-BE49-F238E27FC236}">
                <a16:creationId xmlns:a16="http://schemas.microsoft.com/office/drawing/2014/main" id="{EC1AABE1-EEFB-4B3C-8D0C-762D8926D3FF}"/>
              </a:ext>
            </a:extLst>
          </p:cNvPr>
          <p:cNvSpPr/>
          <p:nvPr/>
        </p:nvSpPr>
        <p:spPr>
          <a:xfrm>
            <a:off x="4765535" y="4310515"/>
            <a:ext cx="354016" cy="271928"/>
          </a:xfrm>
          <a:prstGeom prst="triangle">
            <a:avLst/>
          </a:prstGeom>
          <a:solidFill>
            <a:srgbClr val="C29580">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00" dirty="0">
                <a:solidFill>
                  <a:schemeClr val="tx1"/>
                </a:solidFill>
              </a:rPr>
              <a:t>pitch</a:t>
            </a:r>
          </a:p>
        </p:txBody>
      </p:sp>
      <p:sp>
        <p:nvSpPr>
          <p:cNvPr id="9" name="Isosceles Triangle 8">
            <a:extLst>
              <a:ext uri="{FF2B5EF4-FFF2-40B4-BE49-F238E27FC236}">
                <a16:creationId xmlns:a16="http://schemas.microsoft.com/office/drawing/2014/main" id="{85237599-7904-490A-AB20-CFF93FEC521A}"/>
              </a:ext>
            </a:extLst>
          </p:cNvPr>
          <p:cNvSpPr/>
          <p:nvPr/>
        </p:nvSpPr>
        <p:spPr>
          <a:xfrm>
            <a:off x="8305799" y="2095161"/>
            <a:ext cx="428940" cy="282437"/>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W6</a:t>
            </a:r>
          </a:p>
          <a:p>
            <a:pPr algn="ctr"/>
            <a:r>
              <a:rPr lang="en-US" sz="600" dirty="0">
                <a:solidFill>
                  <a:schemeClr val="tx1"/>
                </a:solidFill>
              </a:rPr>
              <a:t>hack</a:t>
            </a:r>
          </a:p>
        </p:txBody>
      </p:sp>
      <p:sp>
        <p:nvSpPr>
          <p:cNvPr id="19" name="Isosceles Triangle 18">
            <a:extLst>
              <a:ext uri="{FF2B5EF4-FFF2-40B4-BE49-F238E27FC236}">
                <a16:creationId xmlns:a16="http://schemas.microsoft.com/office/drawing/2014/main" id="{2394647D-1400-465B-8F3F-E60D4A2789DF}"/>
              </a:ext>
            </a:extLst>
          </p:cNvPr>
          <p:cNvSpPr/>
          <p:nvPr/>
        </p:nvSpPr>
        <p:spPr>
          <a:xfrm>
            <a:off x="8303038" y="2982936"/>
            <a:ext cx="428940" cy="282437"/>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W12</a:t>
            </a:r>
          </a:p>
          <a:p>
            <a:pPr algn="ctr"/>
            <a:r>
              <a:rPr lang="en-US" sz="600" dirty="0">
                <a:solidFill>
                  <a:schemeClr val="tx1"/>
                </a:solidFill>
              </a:rPr>
              <a:t>hack</a:t>
            </a:r>
          </a:p>
        </p:txBody>
      </p:sp>
      <p:sp>
        <p:nvSpPr>
          <p:cNvPr id="20" name="Isosceles Triangle 19">
            <a:extLst>
              <a:ext uri="{FF2B5EF4-FFF2-40B4-BE49-F238E27FC236}">
                <a16:creationId xmlns:a16="http://schemas.microsoft.com/office/drawing/2014/main" id="{C2C06977-0F77-4D73-A19C-53B06776BE8E}"/>
              </a:ext>
            </a:extLst>
          </p:cNvPr>
          <p:cNvSpPr/>
          <p:nvPr/>
        </p:nvSpPr>
        <p:spPr>
          <a:xfrm>
            <a:off x="6400800" y="4348955"/>
            <a:ext cx="329024" cy="231011"/>
          </a:xfrm>
          <a:prstGeom prst="triangle">
            <a:avLst/>
          </a:prstGeom>
          <a:solidFill>
            <a:schemeClr val="bg2">
              <a:lumMod val="50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00" dirty="0">
                <a:solidFill>
                  <a:schemeClr val="tx1"/>
                </a:solidFill>
              </a:rPr>
              <a:t>DEMOP</a:t>
            </a:r>
          </a:p>
        </p:txBody>
      </p:sp>
      <p:sp>
        <p:nvSpPr>
          <p:cNvPr id="21" name="Isosceles Triangle 20">
            <a:extLst>
              <a:ext uri="{FF2B5EF4-FFF2-40B4-BE49-F238E27FC236}">
                <a16:creationId xmlns:a16="http://schemas.microsoft.com/office/drawing/2014/main" id="{580FF491-40A1-479F-B62D-60BA338AA640}"/>
              </a:ext>
            </a:extLst>
          </p:cNvPr>
          <p:cNvSpPr/>
          <p:nvPr/>
        </p:nvSpPr>
        <p:spPr>
          <a:xfrm>
            <a:off x="8303039" y="4076894"/>
            <a:ext cx="428940" cy="282437"/>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W18</a:t>
            </a:r>
          </a:p>
          <a:p>
            <a:pPr algn="ctr"/>
            <a:r>
              <a:rPr lang="en-US" sz="600" dirty="0">
                <a:solidFill>
                  <a:schemeClr val="tx1"/>
                </a:solidFill>
              </a:rPr>
              <a:t>PITCH</a:t>
            </a:r>
          </a:p>
        </p:txBody>
      </p:sp>
      <p:sp>
        <p:nvSpPr>
          <p:cNvPr id="3" name="Oval 2">
            <a:extLst>
              <a:ext uri="{FF2B5EF4-FFF2-40B4-BE49-F238E27FC236}">
                <a16:creationId xmlns:a16="http://schemas.microsoft.com/office/drawing/2014/main" id="{E34CF974-F355-47F8-970A-859AD548A784}"/>
              </a:ext>
            </a:extLst>
          </p:cNvPr>
          <p:cNvSpPr/>
          <p:nvPr/>
        </p:nvSpPr>
        <p:spPr bwMode="auto">
          <a:xfrm>
            <a:off x="1472488" y="2288565"/>
            <a:ext cx="1905000" cy="1336267"/>
          </a:xfrm>
          <a:prstGeom prst="ellipse">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674019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FA771-5AB4-5E77-F15D-C2FE4B0A620F}"/>
              </a:ext>
            </a:extLst>
          </p:cNvPr>
          <p:cNvSpPr txBox="1"/>
          <p:nvPr/>
        </p:nvSpPr>
        <p:spPr>
          <a:xfrm>
            <a:off x="3276600" y="2190750"/>
            <a:ext cx="3733800" cy="584775"/>
          </a:xfrm>
          <a:prstGeom prst="rect">
            <a:avLst/>
          </a:prstGeom>
          <a:noFill/>
        </p:spPr>
        <p:txBody>
          <a:bodyPr wrap="square" rtlCol="0">
            <a:spAutoFit/>
          </a:bodyPr>
          <a:lstStyle/>
          <a:p>
            <a:r>
              <a:rPr lang="en-IN" sz="3200" dirty="0"/>
              <a:t>ANNEXURE</a:t>
            </a: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Biz Model </a:t>
            </a:r>
          </a:p>
        </p:txBody>
      </p:sp>
      <p:pic>
        <p:nvPicPr>
          <p:cNvPr id="10242" name="Picture 2" descr="http://api.ning.com/files/Ql1ORwMobyIEIO4hX*3kmThSn8ZI9iQ2HkkOy-n54pPci0YJBpsz1o9rTZHPWebdXTYiZpMX9PCfdJFd8V13t3y92tfl3MUx/LeanStartupBusinessModelPattern.jpg?width=721"/>
          <p:cNvPicPr>
            <a:picLocks noChangeAspect="1" noChangeArrowheads="1"/>
          </p:cNvPicPr>
          <p:nvPr/>
        </p:nvPicPr>
        <p:blipFill>
          <a:blip r:embed="rId2" cstate="print"/>
          <a:srcRect/>
          <a:stretch>
            <a:fillRect/>
          </a:stretch>
        </p:blipFill>
        <p:spPr bwMode="auto">
          <a:xfrm>
            <a:off x="2200275" y="0"/>
            <a:ext cx="6867525" cy="5143501"/>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Lean Canvass- example</a:t>
            </a:r>
          </a:p>
        </p:txBody>
      </p:sp>
      <p:sp>
        <p:nvSpPr>
          <p:cNvPr id="3" name="Content Placeholder 2"/>
          <p:cNvSpPr>
            <a:spLocks noGrp="1"/>
          </p:cNvSpPr>
          <p:nvPr>
            <p:ph type="body" idx="1"/>
          </p:nvPr>
        </p:nvSpPr>
        <p:spPr>
          <a:xfrm>
            <a:off x="459091" y="900113"/>
            <a:ext cx="2360309" cy="3977640"/>
          </a:xfrm>
        </p:spPr>
        <p:txBody>
          <a:bodyPr/>
          <a:lstStyle/>
          <a:p>
            <a:endParaRPr lang="en-US" dirty="0"/>
          </a:p>
        </p:txBody>
      </p:sp>
      <p:pic>
        <p:nvPicPr>
          <p:cNvPr id="57346" name="Picture 2" descr="http://sachachua.com/blog/wp-content/uploads/2013/01/20130101-lean-canvasses-digital-conference-and-event-sketchnotes.png"/>
          <p:cNvPicPr>
            <a:picLocks noChangeAspect="1" noChangeArrowheads="1"/>
          </p:cNvPicPr>
          <p:nvPr/>
        </p:nvPicPr>
        <p:blipFill>
          <a:blip r:embed="rId2" cstate="print"/>
          <a:srcRect t="10655"/>
          <a:stretch>
            <a:fillRect/>
          </a:stretch>
        </p:blipFill>
        <p:spPr bwMode="auto">
          <a:xfrm>
            <a:off x="2057400" y="666750"/>
            <a:ext cx="6453399" cy="432435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Model Canvass</a:t>
            </a:r>
          </a:p>
        </p:txBody>
      </p:sp>
      <p:pic>
        <p:nvPicPr>
          <p:cNvPr id="60418" name="Picture 2" descr="https://hbr.org/resources/images/article_assets/hbr/1305/R1305C_A_LG.gif"/>
          <p:cNvPicPr>
            <a:picLocks noChangeAspect="1" noChangeArrowheads="1"/>
          </p:cNvPicPr>
          <p:nvPr/>
        </p:nvPicPr>
        <p:blipFill>
          <a:blip r:embed="rId2" cstate="print"/>
          <a:srcRect/>
          <a:stretch>
            <a:fillRect/>
          </a:stretch>
        </p:blipFill>
        <p:spPr bwMode="auto">
          <a:xfrm>
            <a:off x="304800" y="677227"/>
            <a:ext cx="6858000" cy="4466273"/>
          </a:xfrm>
          <a:prstGeom prst="rect">
            <a:avLst/>
          </a:prstGeom>
          <a:noFill/>
        </p:spPr>
      </p:pic>
      <p:pic>
        <p:nvPicPr>
          <p:cNvPr id="45058" name="Picture 2" descr="https://media.licdn.com/mpr/mpr/shrinknp_800_800/AAEAAQAAAAAAAAKsAAAAJDQ2MDJkM2NmLTUyOGQtNDNmMC1iMmYxLWFmNTRmODI3MWM2MA.jpg"/>
          <p:cNvPicPr>
            <a:picLocks noChangeAspect="1" noChangeArrowheads="1"/>
          </p:cNvPicPr>
          <p:nvPr/>
        </p:nvPicPr>
        <p:blipFill>
          <a:blip r:embed="rId3" cstate="print"/>
          <a:srcRect/>
          <a:stretch>
            <a:fillRect/>
          </a:stretch>
        </p:blipFill>
        <p:spPr bwMode="auto">
          <a:xfrm>
            <a:off x="6705600" y="1949100"/>
            <a:ext cx="2377821" cy="290865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Biz Model Canvass </a:t>
            </a:r>
          </a:p>
        </p:txBody>
      </p:sp>
      <p:sp>
        <p:nvSpPr>
          <p:cNvPr id="3" name="Content Placeholder 2"/>
          <p:cNvSpPr>
            <a:spLocks noGrp="1"/>
          </p:cNvSpPr>
          <p:nvPr>
            <p:ph type="body" idx="1"/>
          </p:nvPr>
        </p:nvSpPr>
        <p:spPr>
          <a:xfrm>
            <a:off x="459091" y="1200149"/>
            <a:ext cx="2436509" cy="3677603"/>
          </a:xfrm>
        </p:spPr>
        <p:txBody>
          <a:bodyPr/>
          <a:lstStyle/>
          <a:p>
            <a:r>
              <a:rPr lang="en-US" dirty="0"/>
              <a:t>Create Biz Model canvass</a:t>
            </a:r>
          </a:p>
          <a:p>
            <a:r>
              <a:rPr lang="en-US" dirty="0"/>
              <a:t>Should be clear and compelling</a:t>
            </a:r>
          </a:p>
          <a:p>
            <a:endParaRPr lang="en-US" dirty="0"/>
          </a:p>
        </p:txBody>
      </p:sp>
      <p:pic>
        <p:nvPicPr>
          <p:cNvPr id="4" name="Picture 2" descr="http://steveblank.files.wordpress.com/2010/10/business-model-design-meets-customer-development.jpg"/>
          <p:cNvPicPr>
            <a:picLocks noChangeAspect="1" noChangeArrowheads="1"/>
          </p:cNvPicPr>
          <p:nvPr/>
        </p:nvPicPr>
        <p:blipFill>
          <a:blip r:embed="rId2" cstate="print"/>
          <a:srcRect/>
          <a:stretch>
            <a:fillRect/>
          </a:stretch>
        </p:blipFill>
        <p:spPr bwMode="auto">
          <a:xfrm>
            <a:off x="3048000" y="1503360"/>
            <a:ext cx="5812492" cy="3597416"/>
          </a:xfrm>
          <a:prstGeom prst="rect">
            <a:avLst/>
          </a:prstGeom>
          <a:noFill/>
        </p:spPr>
      </p:pic>
    </p:spTree>
    <p:extLst>
      <p:ext uri="{BB962C8B-B14F-4D97-AF65-F5344CB8AC3E}">
        <p14:creationId xmlns:p14="http://schemas.microsoft.com/office/powerpoint/2010/main" val="120703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Incrementally build your startup</a:t>
            </a:r>
          </a:p>
        </p:txBody>
      </p:sp>
      <p:graphicFrame>
        <p:nvGraphicFramePr>
          <p:cNvPr id="4" name="Content Placeholder 3"/>
          <p:cNvGraphicFramePr>
            <a:graphicFrameLocks noGrp="1"/>
          </p:cNvGraphicFramePr>
          <p:nvPr>
            <p:ph idx="4294967295"/>
          </p:nvPr>
        </p:nvGraphicFramePr>
        <p:xfrm>
          <a:off x="0" y="1123950"/>
          <a:ext cx="91440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228600" y="918686"/>
            <a:ext cx="8534399" cy="738664"/>
          </a:xfrm>
          <a:prstGeom prst="rect">
            <a:avLst/>
          </a:prstGeom>
          <a:noFill/>
        </p:spPr>
        <p:txBody>
          <a:bodyPr wrap="square" rtlCol="0">
            <a:spAutoFit/>
          </a:bodyPr>
          <a:lstStyle/>
          <a:p>
            <a:pPr lvl="0"/>
            <a:r>
              <a:rPr lang="en-US" sz="1400" dirty="0">
                <a:solidFill>
                  <a:schemeClr val="tx1">
                    <a:lumMod val="50000"/>
                    <a:lumOff val="50000"/>
                  </a:schemeClr>
                </a:solidFill>
              </a:rPr>
              <a:t>Students will apply the learning on your tech product idea and create a </a:t>
            </a:r>
            <a:r>
              <a:rPr lang="en-US" sz="1400" dirty="0" err="1">
                <a:solidFill>
                  <a:schemeClr val="tx1">
                    <a:lumMod val="50000"/>
                    <a:lumOff val="50000"/>
                  </a:schemeClr>
                </a:solidFill>
              </a:rPr>
              <a:t>venturable</a:t>
            </a:r>
            <a:r>
              <a:rPr lang="en-US" sz="1400" dirty="0">
                <a:solidFill>
                  <a:schemeClr val="tx1">
                    <a:lumMod val="50000"/>
                    <a:lumOff val="50000"/>
                  </a:schemeClr>
                </a:solidFill>
              </a:rPr>
              <a:t> product and plan;  in a workshop mode thru extensive hands on assignments concurrent with course modules.. </a:t>
            </a:r>
          </a:p>
          <a:p>
            <a:pPr algn="l"/>
            <a:endParaRPr lang="en-US" sz="1400" i="0" dirty="0" err="1">
              <a:solidFill>
                <a:schemeClr val="tx1">
                  <a:lumMod val="50000"/>
                  <a:lumOff val="50000"/>
                </a:schemeClr>
              </a:solidFill>
            </a:endParaRPr>
          </a:p>
        </p:txBody>
      </p:sp>
      <p:sp>
        <p:nvSpPr>
          <p:cNvPr id="17" name="Oval 16"/>
          <p:cNvSpPr/>
          <p:nvPr/>
        </p:nvSpPr>
        <p:spPr bwMode="auto">
          <a:xfrm>
            <a:off x="7817002" y="4171950"/>
            <a:ext cx="1326998" cy="971550"/>
          </a:xfrm>
          <a:prstGeom prst="ellipse">
            <a:avLst/>
          </a:prstGeom>
          <a:solidFill>
            <a:schemeClr val="accent1"/>
          </a:solidFill>
          <a:ln w="127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lgn="ctr" defTabSz="311150">
              <a:lnSpc>
                <a:spcPct val="90000"/>
              </a:lnSpc>
              <a:spcAft>
                <a:spcPct val="35000"/>
              </a:spcAft>
            </a:pPr>
            <a:r>
              <a:rPr lang="en-US" sz="900" dirty="0"/>
              <a:t>Tech Product Pitch/Plan presentations</a:t>
            </a:r>
          </a:p>
        </p:txBody>
      </p:sp>
    </p:spTree>
    <p:extLst>
      <p:ext uri="{BB962C8B-B14F-4D97-AF65-F5344CB8AC3E}">
        <p14:creationId xmlns:p14="http://schemas.microsoft.com/office/powerpoint/2010/main" val="316727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do you do?</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507457680"/>
              </p:ext>
            </p:extLst>
          </p:nvPr>
        </p:nvGraphicFramePr>
        <p:xfrm>
          <a:off x="3725863" y="438150"/>
          <a:ext cx="5418137" cy="4679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utoShape 4" descr="http://stopmebeforeiblogagain1cdn.blacktarcom.netdna-cdn.com/wp-content/uploads/2013/06/chart.jpg"/>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4" descr="http://newentrepreneurship.files.wordpress.com/2012/11/build-measure-learn.png"/>
          <p:cNvPicPr>
            <a:picLocks noChangeAspect="1" noChangeArrowheads="1"/>
          </p:cNvPicPr>
          <p:nvPr/>
        </p:nvPicPr>
        <p:blipFill>
          <a:blip r:embed="rId7" cstate="print"/>
          <a:srcRect/>
          <a:stretch>
            <a:fillRect/>
          </a:stretch>
        </p:blipFill>
        <p:spPr bwMode="auto">
          <a:xfrm>
            <a:off x="37564" y="1432631"/>
            <a:ext cx="2489672" cy="2129719"/>
          </a:xfrm>
          <a:prstGeom prst="rect">
            <a:avLst/>
          </a:prstGeom>
          <a:noFill/>
        </p:spPr>
      </p:pic>
      <p:sp>
        <p:nvSpPr>
          <p:cNvPr id="11" name="TextBox 10"/>
          <p:cNvSpPr txBox="1"/>
          <p:nvPr/>
        </p:nvSpPr>
        <p:spPr>
          <a:xfrm>
            <a:off x="139766" y="3714750"/>
            <a:ext cx="2387470" cy="830997"/>
          </a:xfrm>
          <a:prstGeom prst="rect">
            <a:avLst/>
          </a:prstGeom>
          <a:noFill/>
        </p:spPr>
        <p:txBody>
          <a:bodyPr wrap="square" rtlCol="0">
            <a:spAutoFit/>
          </a:bodyPr>
          <a:lstStyle/>
          <a:p>
            <a:pPr algn="ctr"/>
            <a:r>
              <a:rPr lang="en-US" sz="1600" i="0" dirty="0">
                <a:solidFill>
                  <a:srgbClr val="000000"/>
                </a:solidFill>
              </a:rPr>
              <a:t>Market hypothesis (who and why will they buy)</a:t>
            </a:r>
          </a:p>
          <a:p>
            <a:pPr algn="ctr"/>
            <a:r>
              <a:rPr lang="en-US" sz="1600" dirty="0">
                <a:solidFill>
                  <a:srgbClr val="000000"/>
                </a:solidFill>
              </a:rPr>
              <a:t>ITERATIVELY evolve</a:t>
            </a:r>
            <a:endParaRPr lang="en-US" sz="1600" i="0" dirty="0">
              <a:solidFill>
                <a:srgbClr val="000000"/>
              </a:solidFill>
            </a:endParaRPr>
          </a:p>
        </p:txBody>
      </p:sp>
      <p:sp>
        <p:nvSpPr>
          <p:cNvPr id="12" name="Arrow: Striped Right 11"/>
          <p:cNvSpPr/>
          <p:nvPr/>
        </p:nvSpPr>
        <p:spPr bwMode="auto">
          <a:xfrm>
            <a:off x="2527236" y="1898779"/>
            <a:ext cx="1680569" cy="1650742"/>
          </a:xfrm>
          <a:prstGeom prst="stripedRightArrow">
            <a:avLst/>
          </a:prstGeom>
          <a:solidFill>
            <a:schemeClr val="accent2">
              <a:lumMod val="60000"/>
              <a:lumOff val="4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r>
              <a:rPr kumimoji="0" lang="en-US" sz="1600" b="0" i="1" u="none" strike="noStrike" cap="none" normalizeH="0" baseline="0" dirty="0">
                <a:ln>
                  <a:noFill/>
                </a:ln>
                <a:solidFill>
                  <a:schemeClr val="tx1"/>
                </a:solidFill>
                <a:effectLst/>
                <a:latin typeface="Arial" charset="0"/>
              </a:rPr>
              <a:t>For each hypothesis</a:t>
            </a:r>
          </a:p>
        </p:txBody>
      </p:sp>
    </p:spTree>
    <p:extLst>
      <p:ext uri="{BB962C8B-B14F-4D97-AF65-F5344CB8AC3E}">
        <p14:creationId xmlns:p14="http://schemas.microsoft.com/office/powerpoint/2010/main" val="99195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LSM based Customer Validation .. </a:t>
            </a:r>
          </a:p>
        </p:txBody>
      </p:sp>
      <p:pic>
        <p:nvPicPr>
          <p:cNvPr id="7170" name="Picture 2" descr="Image result for lean startup methodology book"/>
          <p:cNvPicPr>
            <a:picLocks noGrp="1" noChangeAspect="1" noChangeArrowheads="1"/>
          </p:cNvPicPr>
          <p:nvPr>
            <p:ph idx="4294967295"/>
          </p:nvPr>
        </p:nvPicPr>
        <p:blipFill>
          <a:blip r:embed="rId2" cstate="email">
            <a:extLst>
              <a:ext uri="{28A0092B-C50C-407E-A947-70E740481C1C}">
                <a14:useLocalDpi xmlns:a14="http://schemas.microsoft.com/office/drawing/2010/main" val="0"/>
              </a:ext>
            </a:extLst>
          </a:blip>
          <a:srcRect/>
          <a:stretch>
            <a:fillRect/>
          </a:stretch>
        </p:blipFill>
        <p:spPr bwMode="auto">
          <a:xfrm>
            <a:off x="0" y="1047750"/>
            <a:ext cx="2638425" cy="3978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a:srcRect l="16554" t="17407" r="30580" b="10000"/>
          <a:stretch/>
        </p:blipFill>
        <p:spPr>
          <a:xfrm>
            <a:off x="4500120" y="1169987"/>
            <a:ext cx="3733800" cy="3733800"/>
          </a:xfrm>
          <a:prstGeom prst="rect">
            <a:avLst/>
          </a:prstGeom>
        </p:spPr>
      </p:pic>
    </p:spTree>
    <p:extLst>
      <p:ext uri="{BB962C8B-B14F-4D97-AF65-F5344CB8AC3E}">
        <p14:creationId xmlns:p14="http://schemas.microsoft.com/office/powerpoint/2010/main" val="3760816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Steve Banks’ LSM</a:t>
            </a:r>
          </a:p>
        </p:txBody>
      </p:sp>
      <p:pic>
        <p:nvPicPr>
          <p:cNvPr id="1026" name="Picture 2" descr="Customer Development Concept/ Bus. Plan Product Dev. Alpha/Beta Test Launch/1st Ship Product Development Customer   Develo..."/>
          <p:cNvPicPr>
            <a:picLocks noGrp="1" noChangeAspect="1" noChangeArrowheads="1"/>
          </p:cNvPicPr>
          <p:nvPr>
            <p:ph idx="4294967295"/>
          </p:nvPr>
        </p:nvPicPr>
        <p:blipFill>
          <a:blip r:embed="rId2" cstate="email">
            <a:extLst>
              <a:ext uri="{28A0092B-C50C-407E-A947-70E740481C1C}">
                <a14:useLocalDpi xmlns:a14="http://schemas.microsoft.com/office/drawing/2010/main" val="0"/>
              </a:ext>
            </a:extLst>
          </a:blip>
          <a:srcRect/>
          <a:stretch>
            <a:fillRect/>
          </a:stretch>
        </p:blipFill>
        <p:spPr bwMode="auto">
          <a:xfrm>
            <a:off x="3187019" y="754856"/>
            <a:ext cx="5303838" cy="397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22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7150"/>
            <a:ext cx="8915400" cy="697706"/>
          </a:xfrm>
        </p:spPr>
        <p:txBody>
          <a:bodyPr>
            <a:normAutofit fontScale="90000"/>
          </a:bodyPr>
          <a:lstStyle/>
          <a:p>
            <a:r>
              <a:rPr lang="en-US" dirty="0"/>
              <a:t>Customer Development is SEARCH for a Biz Model</a:t>
            </a:r>
          </a:p>
        </p:txBody>
      </p:sp>
      <p:pic>
        <p:nvPicPr>
          <p:cNvPr id="5122" name="Picture 2" descr="The  Search  for a  Business Model &lt;ul&gt;&lt;li&gt;No Business Plan survives first contact with customers &lt;/li&gt;&lt;/ul&gt;&lt;ul&gt;&lt;li&gt;A Busi..."/>
          <p:cNvPicPr>
            <a:picLocks noGrp="1" noChangeAspect="1" noChangeArrowheads="1"/>
          </p:cNvPicPr>
          <p:nvPr>
            <p:ph idx="4294967295"/>
          </p:nvPr>
        </p:nvPicPr>
        <p:blipFill>
          <a:blip r:embed="rId2" cstate="email">
            <a:extLst>
              <a:ext uri="{28A0092B-C50C-407E-A947-70E740481C1C}">
                <a14:useLocalDpi xmlns:a14="http://schemas.microsoft.com/office/drawing/2010/main" val="0"/>
              </a:ext>
            </a:extLst>
          </a:blip>
          <a:srcRect/>
          <a:stretch>
            <a:fillRect/>
          </a:stretch>
        </p:blipFill>
        <p:spPr bwMode="auto">
          <a:xfrm>
            <a:off x="101600" y="971550"/>
            <a:ext cx="386080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Emphasis On  Hypotheses Testing "/>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43400" y="1733550"/>
            <a:ext cx="44704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37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6B39-0D1D-4144-96A2-D19A44D8CD85}"/>
              </a:ext>
            </a:extLst>
          </p:cNvPr>
          <p:cNvSpPr>
            <a:spLocks noGrp="1"/>
          </p:cNvSpPr>
          <p:nvPr>
            <p:ph type="title"/>
          </p:nvPr>
        </p:nvSpPr>
        <p:spPr/>
        <p:txBody>
          <a:bodyPr/>
          <a:lstStyle/>
          <a:p>
            <a:r>
              <a:rPr lang="en-IN" dirty="0"/>
              <a:t>What we need to find</a:t>
            </a:r>
          </a:p>
        </p:txBody>
      </p:sp>
      <p:pic>
        <p:nvPicPr>
          <p:cNvPr id="5" name="Picture 4">
            <a:extLst>
              <a:ext uri="{FF2B5EF4-FFF2-40B4-BE49-F238E27FC236}">
                <a16:creationId xmlns:a16="http://schemas.microsoft.com/office/drawing/2014/main" id="{5F5C9C7A-AB3A-4813-8EEE-27DB0D341090}"/>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t="17742"/>
          <a:stretch/>
        </p:blipFill>
        <p:spPr>
          <a:xfrm>
            <a:off x="913641" y="1200150"/>
            <a:ext cx="7316718" cy="3385458"/>
          </a:xfrm>
          <a:prstGeom prst="rect">
            <a:avLst/>
          </a:prstGeom>
        </p:spPr>
      </p:pic>
    </p:spTree>
    <p:extLst>
      <p:ext uri="{BB962C8B-B14F-4D97-AF65-F5344CB8AC3E}">
        <p14:creationId xmlns:p14="http://schemas.microsoft.com/office/powerpoint/2010/main" val="3123879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A176-CFE2-42D0-A181-7431BBD60F37}"/>
              </a:ext>
            </a:extLst>
          </p:cNvPr>
          <p:cNvSpPr>
            <a:spLocks noGrp="1"/>
          </p:cNvSpPr>
          <p:nvPr>
            <p:ph type="title"/>
          </p:nvPr>
        </p:nvSpPr>
        <p:spPr/>
        <p:txBody>
          <a:bodyPr/>
          <a:lstStyle/>
          <a:p>
            <a:r>
              <a:rPr lang="en-IN" dirty="0"/>
              <a:t>Elements of Customer Development</a:t>
            </a:r>
          </a:p>
        </p:txBody>
      </p:sp>
      <p:pic>
        <p:nvPicPr>
          <p:cNvPr id="5" name="Picture 4">
            <a:extLst>
              <a:ext uri="{FF2B5EF4-FFF2-40B4-BE49-F238E27FC236}">
                <a16:creationId xmlns:a16="http://schemas.microsoft.com/office/drawing/2014/main" id="{CEEBABE1-48E8-4B9C-9BC1-798388EC548F}"/>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t="14070"/>
          <a:stretch/>
        </p:blipFill>
        <p:spPr>
          <a:xfrm>
            <a:off x="1219200" y="971550"/>
            <a:ext cx="6705600" cy="3827060"/>
          </a:xfrm>
          <a:prstGeom prst="rect">
            <a:avLst/>
          </a:prstGeom>
        </p:spPr>
      </p:pic>
    </p:spTree>
    <p:extLst>
      <p:ext uri="{BB962C8B-B14F-4D97-AF65-F5344CB8AC3E}">
        <p14:creationId xmlns:p14="http://schemas.microsoft.com/office/powerpoint/2010/main" val="809101887"/>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3175"/>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57317</TotalTime>
  <Words>1018</Words>
  <Application>Microsoft Office PowerPoint</Application>
  <PresentationFormat>On-screen Show (16:9)</PresentationFormat>
  <Paragraphs>155</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Lato</vt:lpstr>
      <vt:lpstr>Nunito</vt:lpstr>
      <vt:lpstr>Wingdings</vt:lpstr>
      <vt:lpstr>1_Office Theme</vt:lpstr>
      <vt:lpstr>IIITH Models.. Customer Discovery </vt:lpstr>
      <vt:lpstr>OUTLINE</vt:lpstr>
      <vt:lpstr>Incrementally build your startup</vt:lpstr>
      <vt:lpstr>So, what do you do?</vt:lpstr>
      <vt:lpstr>LSM based Customer Validation .. </vt:lpstr>
      <vt:lpstr>Steve Banks’ LSM</vt:lpstr>
      <vt:lpstr>Customer Development is SEARCH for a Biz Model</vt:lpstr>
      <vt:lpstr>What we need to find</vt:lpstr>
      <vt:lpstr>Elements of Customer Development</vt:lpstr>
      <vt:lpstr>Customers &lt;&gt; Product</vt:lpstr>
      <vt:lpstr>PowerPoint Presentation</vt:lpstr>
      <vt:lpstr>Step One: Define a Hypothesis</vt:lpstr>
      <vt:lpstr>Validating your hypothesis</vt:lpstr>
      <vt:lpstr>Customer Discovery- thru Hypothesis testing</vt:lpstr>
      <vt:lpstr>Testing  Tool </vt:lpstr>
      <vt:lpstr>Example </vt:lpstr>
      <vt:lpstr>Customer Validation</vt:lpstr>
      <vt:lpstr>Iterate. Pivot. &gt;&gt; CUSTOMER PLAN, VALIDATED </vt:lpstr>
      <vt:lpstr>Customer Validation, results in a biz model</vt:lpstr>
      <vt:lpstr>PowerPoint Presentation</vt:lpstr>
      <vt:lpstr>Biz Model </vt:lpstr>
      <vt:lpstr>Lean Canvass- example</vt:lpstr>
      <vt:lpstr>Business Model Canvass</vt:lpstr>
      <vt:lpstr>Assignment: Biz Model Canvass </vt:lpstr>
    </vt:vector>
  </TitlesOfParts>
  <Company>PSC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sss</dc:title>
  <dc:creator>rameshl</dc:creator>
  <cp:lastModifiedBy>Ramesh Loganathan</cp:lastModifiedBy>
  <cp:revision>371</cp:revision>
  <dcterms:created xsi:type="dcterms:W3CDTF">2008-09-12T07:19:57Z</dcterms:created>
  <dcterms:modified xsi:type="dcterms:W3CDTF">2022-09-10T03:59:42Z</dcterms:modified>
</cp:coreProperties>
</file>