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d37a032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d37a032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d19ae229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d19ae229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d37a032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d37a032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d37a032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d37a032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d37a03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d37a03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3675" y="0"/>
            <a:ext cx="8738100" cy="4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4000"/>
              <a:t>Sales Performance Analysis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                      &amp;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                Prediction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410350" y="1137900"/>
            <a:ext cx="77337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84"/>
              <a:t>-was able to predict the sales from:</a:t>
            </a:r>
            <a:endParaRPr sz="608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Item_Weight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Item_Fat_Content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Item_Visibility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Item_MRP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Outlet_Size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Outlet_Location_Type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Outlet_Type</a:t>
            </a:r>
            <a:r>
              <a:rPr lang="en" sz="1834"/>
              <a:t> </a:t>
            </a:r>
            <a:endParaRPr sz="18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3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Dilit Simon                         Fawaz T Hamza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n"/>
              <a:t>21373                                21106</a:t>
            </a:r>
            <a:endParaRPr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88850" y="1515600"/>
            <a:ext cx="75399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8"/>
              <a:t>We have a sales dataset collected from different stores across different localities </a:t>
            </a:r>
            <a:endParaRPr sz="18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8"/>
              <a:t>we analysed various trends of a particular item type when exposed to particular categorical features and try to interpret what has happened in the time period during which the data has been collected</a:t>
            </a:r>
            <a:endParaRPr sz="18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8"/>
              <a:t>We also used machine learning to take a data driven decision for someone planning to open a new store in the locality from which this data is collected.</a:t>
            </a:r>
            <a:endParaRPr sz="18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142250" y="255075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</a:t>
            </a:r>
            <a:endParaRPr sz="3600"/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1323675" y="1644500"/>
            <a:ext cx="7507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Source: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https://www.kaggle.com/brijbhushannanda1979/bigmart-sales-data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410350" y="1137900"/>
            <a:ext cx="33357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34"/>
              <a:t>Item_Identifier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Item_Weight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Item_Fat_Content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Item_Visibility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Item_Type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Item_MRP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Outlet_Identifier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Outlet_Establishment_Year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Outlet_Size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Outlet_Location_Type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Outlet_Type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34"/>
              <a:t>Item_Outlet_Sales</a:t>
            </a:r>
            <a:endParaRPr sz="43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803375" y="595125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analysis:Findings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410350" y="1137900"/>
            <a:ext cx="77337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4"/>
              <a:t>-Consumers are more likely to choose products labelled as healthy as low fat is sold more than regular.</a:t>
            </a:r>
            <a:endParaRPr sz="18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4"/>
              <a:t>-The stores which are first established contribute to more sales than the stores that came after them.</a:t>
            </a:r>
            <a:endParaRPr sz="18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4"/>
              <a:t>-The stores established in 1998 have poor sales performance. </a:t>
            </a:r>
            <a:endParaRPr sz="18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4"/>
              <a:t>-Most of the sales come from stores that are located in Tier-3 localities.</a:t>
            </a:r>
            <a:endParaRPr sz="18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4"/>
              <a:t>-Small and medium stores are majority part of the sales.</a:t>
            </a:r>
            <a:endParaRPr sz="18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34"/>
              <a:t>-Supermarket type-1 dominates all other types in sales contribution.</a:t>
            </a:r>
            <a:endParaRPr sz="180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410350" y="1137900"/>
            <a:ext cx="77337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4"/>
              <a:t>-Supermarket type-1 </a:t>
            </a:r>
            <a:r>
              <a:rPr lang="en" sz="1834"/>
              <a:t>stores of small and medium size</a:t>
            </a:r>
            <a:r>
              <a:rPr lang="en" sz="1834"/>
              <a:t> dominating sales is due to the fact that most of the </a:t>
            </a:r>
            <a:r>
              <a:rPr lang="en" sz="1834"/>
              <a:t>tier-3 consumers prefer to shop from these stores.</a:t>
            </a:r>
            <a:endParaRPr sz="18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34"/>
              <a:t>-A reason for the small stores contributing to the sales is due to fact that item visibility for the items in a small store is high compared to larger store.</a:t>
            </a:r>
            <a:endParaRPr sz="1834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823550" y="595125"/>
            <a:ext cx="68376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</a:t>
            </a:r>
            <a:r>
              <a:rPr lang="en"/>
              <a:t> analysis:Findings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