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4800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" y="748242"/>
            <a:ext cx="4080510" cy="1591733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2401359"/>
            <a:ext cx="3600450" cy="1103841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243417"/>
            <a:ext cx="103512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243417"/>
            <a:ext cx="3045381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1139826"/>
            <a:ext cx="4140518" cy="1901825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3059643"/>
            <a:ext cx="4140518" cy="1000125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1217083"/>
            <a:ext cx="2040255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1217083"/>
            <a:ext cx="2040255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243418"/>
            <a:ext cx="4140518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1120775"/>
            <a:ext cx="2030879" cy="5492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670050"/>
            <a:ext cx="2030879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1120775"/>
            <a:ext cx="2040880" cy="54927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670050"/>
            <a:ext cx="204088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304800"/>
            <a:ext cx="1548318" cy="106680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658285"/>
            <a:ext cx="2430304" cy="324908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1371600"/>
            <a:ext cx="1548318" cy="2541059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304800"/>
            <a:ext cx="1548318" cy="106680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658285"/>
            <a:ext cx="2430304" cy="324908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1371600"/>
            <a:ext cx="1548318" cy="2541059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243418"/>
            <a:ext cx="414051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1217083"/>
            <a:ext cx="414051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4237568"/>
            <a:ext cx="10801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5EC0-6A82-4A71-8B71-ACD0941C52C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4237568"/>
            <a:ext cx="162020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4237568"/>
            <a:ext cx="10801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DDF8-7F02-4AAE-9567-85C40B0A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33BE9-F3E7-44B3-8BC3-CDADBE505068}"/>
              </a:ext>
            </a:extLst>
          </p:cNvPr>
          <p:cNvGrpSpPr/>
          <p:nvPr/>
        </p:nvGrpSpPr>
        <p:grpSpPr>
          <a:xfrm>
            <a:off x="145514" y="144366"/>
            <a:ext cx="4510067" cy="4244851"/>
            <a:chOff x="2311814" y="1224219"/>
            <a:chExt cx="4008948" cy="3773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4D6CE7-B85D-433D-92F3-D0679AA81BC1}"/>
                </a:ext>
              </a:extLst>
            </p:cNvPr>
            <p:cNvSpPr/>
            <p:nvPr/>
          </p:nvSpPr>
          <p:spPr>
            <a:xfrm>
              <a:off x="3447766" y="1362649"/>
              <a:ext cx="2038349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Landscape risk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B298F-3325-4F7A-A86A-DC3D54C1B37E}"/>
                </a:ext>
              </a:extLst>
            </p:cNvPr>
            <p:cNvSpPr/>
            <p:nvPr/>
          </p:nvSpPr>
          <p:spPr>
            <a:xfrm>
              <a:off x="2830546" y="2748929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2F9B5-4190-42DD-9053-0E6D5B6380AD}"/>
                </a:ext>
              </a:extLst>
            </p:cNvPr>
            <p:cNvSpPr/>
            <p:nvPr/>
          </p:nvSpPr>
          <p:spPr>
            <a:xfrm>
              <a:off x="4640295" y="2754658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FF61BE-4491-4F4A-BC12-0B7ADAE702E7}"/>
                </a:ext>
              </a:extLst>
            </p:cNvPr>
            <p:cNvSpPr/>
            <p:nvPr/>
          </p:nvSpPr>
          <p:spPr>
            <a:xfrm>
              <a:off x="2830546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303d listing,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TMDL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F449D-BB89-4733-A37D-1964A802CF76}"/>
                </a:ext>
              </a:extLst>
            </p:cNvPr>
            <p:cNvSpPr/>
            <p:nvPr/>
          </p:nvSpPr>
          <p:spPr>
            <a:xfrm>
              <a:off x="4640295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838440-6F0A-404F-8ED2-3398A92986C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562066" y="2251649"/>
              <a:ext cx="904875" cy="497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0DF4C-8DD3-4C79-891A-CC6CF8552F3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466941" y="2251649"/>
              <a:ext cx="904874" cy="503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6BEEA-A610-4C83-AFE2-3DE0B0A6511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562066" y="3637929"/>
              <a:ext cx="0" cy="4704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BF7E95-D9B9-4504-AF7B-46BCDE2DA73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371815" y="3643658"/>
              <a:ext cx="0" cy="4647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CED6A-C464-4FE8-8808-F8ECA4EF0DDF}"/>
                </a:ext>
              </a:extLst>
            </p:cNvPr>
            <p:cNvSpPr txBox="1"/>
            <p:nvPr/>
          </p:nvSpPr>
          <p:spPr>
            <a:xfrm>
              <a:off x="2311814" y="2315623"/>
              <a:ext cx="959237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CE7E0-E312-40E5-83E5-C46110B6FA93}"/>
                </a:ext>
              </a:extLst>
            </p:cNvPr>
            <p:cNvSpPr txBox="1"/>
            <p:nvPr/>
          </p:nvSpPr>
          <p:spPr>
            <a:xfrm>
              <a:off x="2311814" y="3688508"/>
              <a:ext cx="1017658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 to: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7DB8BA-B081-43F1-BC0D-25E14382540F}"/>
                </a:ext>
              </a:extLst>
            </p:cNvPr>
            <p:cNvSpPr/>
            <p:nvPr/>
          </p:nvSpPr>
          <p:spPr>
            <a:xfrm>
              <a:off x="4444081" y="2617471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B45BA1-ED84-49D0-9860-473E9281BA29}"/>
                </a:ext>
              </a:extLst>
            </p:cNvPr>
            <p:cNvSpPr/>
            <p:nvPr/>
          </p:nvSpPr>
          <p:spPr>
            <a:xfrm>
              <a:off x="2635155" y="2622713"/>
              <a:ext cx="1876681" cy="1165859"/>
            </a:xfrm>
            <a:prstGeom prst="rect">
              <a:avLst/>
            </a:prstGeom>
            <a:noFill/>
            <a:ln w="25400">
              <a:solidFill>
                <a:srgbClr val="C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BEE2BF-209D-43D4-A7BC-209DF921E72E}"/>
                </a:ext>
              </a:extLst>
            </p:cNvPr>
            <p:cNvSpPr/>
            <p:nvPr/>
          </p:nvSpPr>
          <p:spPr>
            <a:xfrm>
              <a:off x="3283713" y="1224219"/>
              <a:ext cx="2385567" cy="1165859"/>
            </a:xfrm>
            <a:prstGeom prst="rect">
              <a:avLst/>
            </a:prstGeom>
            <a:noFill/>
            <a:ln w="25400">
              <a:solidFill>
                <a:srgbClr val="C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</p:grpSp>
    </p:spTree>
    <p:extLst>
      <p:ext uri="{BB962C8B-B14F-4D97-AF65-F5344CB8AC3E}">
        <p14:creationId xmlns:p14="http://schemas.microsoft.com/office/powerpoint/2010/main" val="31874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33BE9-F3E7-44B3-8BC3-CDADBE505068}"/>
              </a:ext>
            </a:extLst>
          </p:cNvPr>
          <p:cNvGrpSpPr/>
          <p:nvPr/>
        </p:nvGrpSpPr>
        <p:grpSpPr>
          <a:xfrm>
            <a:off x="145514" y="144366"/>
            <a:ext cx="4510067" cy="4244851"/>
            <a:chOff x="2311814" y="1224219"/>
            <a:chExt cx="4008948" cy="3773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4D6CE7-B85D-433D-92F3-D0679AA81BC1}"/>
                </a:ext>
              </a:extLst>
            </p:cNvPr>
            <p:cNvSpPr/>
            <p:nvPr/>
          </p:nvSpPr>
          <p:spPr>
            <a:xfrm>
              <a:off x="3447766" y="1362649"/>
              <a:ext cx="2038349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Landscape risk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B298F-3325-4F7A-A86A-DC3D54C1B37E}"/>
                </a:ext>
              </a:extLst>
            </p:cNvPr>
            <p:cNvSpPr/>
            <p:nvPr/>
          </p:nvSpPr>
          <p:spPr>
            <a:xfrm>
              <a:off x="2830546" y="2748929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2F9B5-4190-42DD-9053-0E6D5B6380AD}"/>
                </a:ext>
              </a:extLst>
            </p:cNvPr>
            <p:cNvSpPr/>
            <p:nvPr/>
          </p:nvSpPr>
          <p:spPr>
            <a:xfrm>
              <a:off x="4640295" y="2754658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FF61BE-4491-4F4A-BC12-0B7ADAE702E7}"/>
                </a:ext>
              </a:extLst>
            </p:cNvPr>
            <p:cNvSpPr/>
            <p:nvPr/>
          </p:nvSpPr>
          <p:spPr>
            <a:xfrm>
              <a:off x="2830546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303d listing,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TMDL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F449D-BB89-4733-A37D-1964A802CF76}"/>
                </a:ext>
              </a:extLst>
            </p:cNvPr>
            <p:cNvSpPr/>
            <p:nvPr/>
          </p:nvSpPr>
          <p:spPr>
            <a:xfrm>
              <a:off x="4640295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838440-6F0A-404F-8ED2-3398A92986C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562066" y="2251649"/>
              <a:ext cx="904875" cy="497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0DF4C-8DD3-4C79-891A-CC6CF8552F3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466941" y="2251649"/>
              <a:ext cx="904874" cy="503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6BEEA-A610-4C83-AFE2-3DE0B0A6511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562066" y="3637929"/>
              <a:ext cx="0" cy="4704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BF7E95-D9B9-4504-AF7B-46BCDE2DA73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371815" y="3643658"/>
              <a:ext cx="0" cy="4647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CED6A-C464-4FE8-8808-F8ECA4EF0DDF}"/>
                </a:ext>
              </a:extLst>
            </p:cNvPr>
            <p:cNvSpPr txBox="1"/>
            <p:nvPr/>
          </p:nvSpPr>
          <p:spPr>
            <a:xfrm>
              <a:off x="2311814" y="2315623"/>
              <a:ext cx="959237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CE7E0-E312-40E5-83E5-C46110B6FA93}"/>
                </a:ext>
              </a:extLst>
            </p:cNvPr>
            <p:cNvSpPr txBox="1"/>
            <p:nvPr/>
          </p:nvSpPr>
          <p:spPr>
            <a:xfrm>
              <a:off x="2311814" y="3688508"/>
              <a:ext cx="1017658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 to: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7DB8BA-B081-43F1-BC0D-25E14382540F}"/>
                </a:ext>
              </a:extLst>
            </p:cNvPr>
            <p:cNvSpPr/>
            <p:nvPr/>
          </p:nvSpPr>
          <p:spPr>
            <a:xfrm>
              <a:off x="4444081" y="2617471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B45BA1-ED84-49D0-9860-473E9281BA29}"/>
                </a:ext>
              </a:extLst>
            </p:cNvPr>
            <p:cNvSpPr/>
            <p:nvPr/>
          </p:nvSpPr>
          <p:spPr>
            <a:xfrm>
              <a:off x="2635155" y="2622713"/>
              <a:ext cx="1876681" cy="1165859"/>
            </a:xfrm>
            <a:prstGeom prst="rect">
              <a:avLst/>
            </a:prstGeom>
            <a:noFill/>
            <a:ln w="25400">
              <a:solidFill>
                <a:srgbClr val="C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BEE2BF-209D-43D4-A7BC-209DF921E72E}"/>
                </a:ext>
              </a:extLst>
            </p:cNvPr>
            <p:cNvSpPr/>
            <p:nvPr/>
          </p:nvSpPr>
          <p:spPr>
            <a:xfrm>
              <a:off x="3283713" y="1224219"/>
              <a:ext cx="2385567" cy="1165859"/>
            </a:xfrm>
            <a:prstGeom prst="rect">
              <a:avLst/>
            </a:prstGeom>
            <a:noFill/>
            <a:ln w="25400">
              <a:solidFill>
                <a:srgbClr val="C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</p:grpSp>
    </p:spTree>
    <p:extLst>
      <p:ext uri="{BB962C8B-B14F-4D97-AF65-F5344CB8AC3E}">
        <p14:creationId xmlns:p14="http://schemas.microsoft.com/office/powerpoint/2010/main" val="32307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33BE9-F3E7-44B3-8BC3-CDADBE505068}"/>
              </a:ext>
            </a:extLst>
          </p:cNvPr>
          <p:cNvGrpSpPr/>
          <p:nvPr/>
        </p:nvGrpSpPr>
        <p:grpSpPr>
          <a:xfrm>
            <a:off x="145514" y="144366"/>
            <a:ext cx="4510067" cy="4244851"/>
            <a:chOff x="2311814" y="1224219"/>
            <a:chExt cx="4008948" cy="3773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4D6CE7-B85D-433D-92F3-D0679AA81BC1}"/>
                </a:ext>
              </a:extLst>
            </p:cNvPr>
            <p:cNvSpPr/>
            <p:nvPr/>
          </p:nvSpPr>
          <p:spPr>
            <a:xfrm>
              <a:off x="3447766" y="1362649"/>
              <a:ext cx="2038349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Landscape risk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B298F-3325-4F7A-A86A-DC3D54C1B37E}"/>
                </a:ext>
              </a:extLst>
            </p:cNvPr>
            <p:cNvSpPr/>
            <p:nvPr/>
          </p:nvSpPr>
          <p:spPr>
            <a:xfrm>
              <a:off x="2830546" y="2748929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2F9B5-4190-42DD-9053-0E6D5B6380AD}"/>
                </a:ext>
              </a:extLst>
            </p:cNvPr>
            <p:cNvSpPr/>
            <p:nvPr/>
          </p:nvSpPr>
          <p:spPr>
            <a:xfrm>
              <a:off x="4640295" y="2754658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FF61BE-4491-4F4A-BC12-0B7ADAE702E7}"/>
                </a:ext>
              </a:extLst>
            </p:cNvPr>
            <p:cNvSpPr/>
            <p:nvPr/>
          </p:nvSpPr>
          <p:spPr>
            <a:xfrm>
              <a:off x="2830546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303d listing,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TMDL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F449D-BB89-4733-A37D-1964A802CF76}"/>
                </a:ext>
              </a:extLst>
            </p:cNvPr>
            <p:cNvSpPr/>
            <p:nvPr/>
          </p:nvSpPr>
          <p:spPr>
            <a:xfrm>
              <a:off x="4640295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838440-6F0A-404F-8ED2-3398A92986C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562066" y="2251649"/>
              <a:ext cx="904875" cy="497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0DF4C-8DD3-4C79-891A-CC6CF8552F3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466941" y="2251649"/>
              <a:ext cx="904874" cy="503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6BEEA-A610-4C83-AFE2-3DE0B0A6511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562066" y="3637929"/>
              <a:ext cx="0" cy="4704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BF7E95-D9B9-4504-AF7B-46BCDE2DA73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371815" y="3643658"/>
              <a:ext cx="0" cy="4647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CED6A-C464-4FE8-8808-F8ECA4EF0DDF}"/>
                </a:ext>
              </a:extLst>
            </p:cNvPr>
            <p:cNvSpPr txBox="1"/>
            <p:nvPr/>
          </p:nvSpPr>
          <p:spPr>
            <a:xfrm>
              <a:off x="2311814" y="2315623"/>
              <a:ext cx="959237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CE7E0-E312-40E5-83E5-C46110B6FA93}"/>
                </a:ext>
              </a:extLst>
            </p:cNvPr>
            <p:cNvSpPr txBox="1"/>
            <p:nvPr/>
          </p:nvSpPr>
          <p:spPr>
            <a:xfrm>
              <a:off x="2311814" y="3688508"/>
              <a:ext cx="1017658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 to: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7DB8BA-B081-43F1-BC0D-25E14382540F}"/>
                </a:ext>
              </a:extLst>
            </p:cNvPr>
            <p:cNvSpPr/>
            <p:nvPr/>
          </p:nvSpPr>
          <p:spPr>
            <a:xfrm>
              <a:off x="4444081" y="2617471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B45BA1-ED84-49D0-9860-473E9281BA29}"/>
                </a:ext>
              </a:extLst>
            </p:cNvPr>
            <p:cNvSpPr/>
            <p:nvPr/>
          </p:nvSpPr>
          <p:spPr>
            <a:xfrm>
              <a:off x="2635155" y="2622713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BEE2BF-209D-43D4-A7BC-209DF921E72E}"/>
                </a:ext>
              </a:extLst>
            </p:cNvPr>
            <p:cNvSpPr/>
            <p:nvPr/>
          </p:nvSpPr>
          <p:spPr>
            <a:xfrm>
              <a:off x="3283713" y="1224219"/>
              <a:ext cx="2385567" cy="1165859"/>
            </a:xfrm>
            <a:prstGeom prst="rect">
              <a:avLst/>
            </a:prstGeom>
            <a:noFill/>
            <a:ln w="254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</p:grpSp>
    </p:spTree>
    <p:extLst>
      <p:ext uri="{BB962C8B-B14F-4D97-AF65-F5344CB8AC3E}">
        <p14:creationId xmlns:p14="http://schemas.microsoft.com/office/powerpoint/2010/main" val="15806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33BE9-F3E7-44B3-8BC3-CDADBE505068}"/>
              </a:ext>
            </a:extLst>
          </p:cNvPr>
          <p:cNvGrpSpPr/>
          <p:nvPr/>
        </p:nvGrpSpPr>
        <p:grpSpPr>
          <a:xfrm>
            <a:off x="145514" y="144366"/>
            <a:ext cx="4510067" cy="4244851"/>
            <a:chOff x="2311814" y="1224219"/>
            <a:chExt cx="4008948" cy="3773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4D6CE7-B85D-433D-92F3-D0679AA81BC1}"/>
                </a:ext>
              </a:extLst>
            </p:cNvPr>
            <p:cNvSpPr/>
            <p:nvPr/>
          </p:nvSpPr>
          <p:spPr>
            <a:xfrm>
              <a:off x="3447766" y="1362649"/>
              <a:ext cx="2038349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Landscape risk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B298F-3325-4F7A-A86A-DC3D54C1B37E}"/>
                </a:ext>
              </a:extLst>
            </p:cNvPr>
            <p:cNvSpPr/>
            <p:nvPr/>
          </p:nvSpPr>
          <p:spPr>
            <a:xfrm>
              <a:off x="2830546" y="2748929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2F9B5-4190-42DD-9053-0E6D5B6380AD}"/>
                </a:ext>
              </a:extLst>
            </p:cNvPr>
            <p:cNvSpPr/>
            <p:nvPr/>
          </p:nvSpPr>
          <p:spPr>
            <a:xfrm>
              <a:off x="4640295" y="2754658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FF61BE-4491-4F4A-BC12-0B7ADAE702E7}"/>
                </a:ext>
              </a:extLst>
            </p:cNvPr>
            <p:cNvSpPr/>
            <p:nvPr/>
          </p:nvSpPr>
          <p:spPr>
            <a:xfrm>
              <a:off x="2830546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303d listing,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TMDL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F449D-BB89-4733-A37D-1964A802CF76}"/>
                </a:ext>
              </a:extLst>
            </p:cNvPr>
            <p:cNvSpPr/>
            <p:nvPr/>
          </p:nvSpPr>
          <p:spPr>
            <a:xfrm>
              <a:off x="4640295" y="4108420"/>
              <a:ext cx="146304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838440-6F0A-404F-8ED2-3398A92986CA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562066" y="2251649"/>
              <a:ext cx="904875" cy="497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0DF4C-8DD3-4C79-891A-CC6CF8552F3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466941" y="2251649"/>
              <a:ext cx="904874" cy="503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6BEEA-A610-4C83-AFE2-3DE0B0A6511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562066" y="3637929"/>
              <a:ext cx="0" cy="4704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BF7E95-D9B9-4504-AF7B-46BCDE2DA73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371815" y="3643658"/>
              <a:ext cx="0" cy="4647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CED6A-C464-4FE8-8808-F8ECA4EF0DDF}"/>
                </a:ext>
              </a:extLst>
            </p:cNvPr>
            <p:cNvSpPr txBox="1"/>
            <p:nvPr/>
          </p:nvSpPr>
          <p:spPr>
            <a:xfrm>
              <a:off x="2311814" y="2315623"/>
              <a:ext cx="959237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3CE7E0-E312-40E5-83E5-C46110B6FA93}"/>
                </a:ext>
              </a:extLst>
            </p:cNvPr>
            <p:cNvSpPr txBox="1"/>
            <p:nvPr/>
          </p:nvSpPr>
          <p:spPr>
            <a:xfrm>
              <a:off x="2311814" y="3688508"/>
              <a:ext cx="1017658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 to: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7DB8BA-B081-43F1-BC0D-25E14382540F}"/>
                </a:ext>
              </a:extLst>
            </p:cNvPr>
            <p:cNvSpPr/>
            <p:nvPr/>
          </p:nvSpPr>
          <p:spPr>
            <a:xfrm>
              <a:off x="4444081" y="2617471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B45BA1-ED84-49D0-9860-473E9281BA29}"/>
                </a:ext>
              </a:extLst>
            </p:cNvPr>
            <p:cNvSpPr/>
            <p:nvPr/>
          </p:nvSpPr>
          <p:spPr>
            <a:xfrm>
              <a:off x="2635155" y="2622713"/>
              <a:ext cx="1876681" cy="1165859"/>
            </a:xfrm>
            <a:prstGeom prst="rect">
              <a:avLst/>
            </a:prstGeom>
            <a:noFill/>
            <a:ln w="254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BEE2BF-209D-43D4-A7BC-209DF921E72E}"/>
                </a:ext>
              </a:extLst>
            </p:cNvPr>
            <p:cNvSpPr/>
            <p:nvPr/>
          </p:nvSpPr>
          <p:spPr>
            <a:xfrm>
              <a:off x="3283713" y="1224219"/>
              <a:ext cx="2385567" cy="11658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/>
            </a:p>
          </p:txBody>
        </p:sp>
      </p:grpSp>
    </p:spTree>
    <p:extLst>
      <p:ext uri="{BB962C8B-B14F-4D97-AF65-F5344CB8AC3E}">
        <p14:creationId xmlns:p14="http://schemas.microsoft.com/office/powerpoint/2010/main" val="276877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72</Words>
  <Application>Microsoft Office PowerPoint</Application>
  <PresentationFormat>Custom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4</cp:revision>
  <dcterms:created xsi:type="dcterms:W3CDTF">2018-05-17T22:28:09Z</dcterms:created>
  <dcterms:modified xsi:type="dcterms:W3CDTF">2018-05-18T00:08:15Z</dcterms:modified>
</cp:coreProperties>
</file>