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E6B6B-76B2-411D-8C69-52E54A393C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6EAE52-64BE-4E99-A97F-DD3884473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8EB43-B4DD-45D5-BA00-12F25103D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2D89-E5EF-4A00-9D7A-D0DC3D3B2C6A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CE11E-3EA2-4F47-AF97-7F38E13D4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C3196-6EB1-44A9-A18F-B61E864B9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C0C6E-F549-4144-864D-4DB47361E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99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BE718-28E3-4D1E-BD9B-7E198F358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24D188-2A48-4E9B-B731-4B88BB2EA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6C27D-4B13-4F5E-A7D8-C18A13169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2D89-E5EF-4A00-9D7A-D0DC3D3B2C6A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1495A-CBF8-4C05-95DD-5883C55C4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17FB9-8C7B-4F32-8AC5-C2B511955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C0C6E-F549-4144-864D-4DB47361E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79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57C725-0BD0-4393-9592-61501B8332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D4E0A5-30A9-4A46-B0E1-43EF4ABD6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A5ED7-E26E-44DB-961C-5B5888A8A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2D89-E5EF-4A00-9D7A-D0DC3D3B2C6A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F2C04-74F1-436D-A795-9B2D61CAD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F4730-9F50-47D4-8B0B-82141C508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C0C6E-F549-4144-864D-4DB47361E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6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3ECEB-EAFB-4035-8B5C-C76837272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D539A-64A6-498B-9AEB-C1DBE0331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7EF2E-D73E-4A04-B1F2-D4DCC5D06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2D89-E5EF-4A00-9D7A-D0DC3D3B2C6A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1006D-7CB9-45CF-8A89-0AE777ACF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77C18-F87E-462D-8A5E-914AF1CE9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C0C6E-F549-4144-864D-4DB47361E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51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554F-B6A7-454A-A8A1-2570B0839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C6251-7A19-4A95-8330-B8CFA2DFE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81938-4DD2-4AD6-B8D2-9385E29C4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2D89-E5EF-4A00-9D7A-D0DC3D3B2C6A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A707C-7370-4284-951D-BB4BC1C21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57E83-BBE0-4AF5-BC13-230598BEF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C0C6E-F549-4144-864D-4DB47361E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98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6EFA0-CB14-4734-8725-30A3248CA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87AA2-319C-4510-8968-D99D3C6306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02A32-8239-47EF-A1FD-5901FED10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8A15F-C497-4D74-85C7-9C4EA608A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2D89-E5EF-4A00-9D7A-D0DC3D3B2C6A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81F1D-3C6A-4BD8-9041-87FD270D1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571C7-CDAE-4C7D-89F5-360CA0D5E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C0C6E-F549-4144-864D-4DB47361E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87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2A7A2-54B5-47E3-AA77-66A717EAB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14156-DDA6-4DED-9208-44DC3BE0D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C86E1-95AA-467F-98C4-D91BF80AD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2EBCEE-3531-472F-830A-3B8D8E8121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4DE69A-18CC-41C2-BB46-E2C9B8C9A0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008D11-D3B3-42F5-B378-8DC791165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2D89-E5EF-4A00-9D7A-D0DC3D3B2C6A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BA400B-E108-48DE-82EA-5E229B280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0B27E8-7BDC-464D-A85A-DE6B89621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C0C6E-F549-4144-864D-4DB47361E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69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AB504-E8AD-4ACA-9295-809DADCD8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66D03C-89F6-4522-815C-AECDCEAB2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2D89-E5EF-4A00-9D7A-D0DC3D3B2C6A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E54751-2479-4B6A-8803-B17F7565B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E75058-4ED6-45FE-97BC-511DC12DD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C0C6E-F549-4144-864D-4DB47361E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69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4ECDF3-9F96-44F0-AAAF-1804FFF88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2D89-E5EF-4A00-9D7A-D0DC3D3B2C6A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CF56A1-27E6-494B-A8ED-FD272AF9F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4609E1-A85C-4CA4-A8FF-DBD2DC463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C0C6E-F549-4144-864D-4DB47361E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50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DC8FD-ABBF-4CF8-9DD7-517FDB896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6D024-B9F3-49F1-B84A-8E3BA86C7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5D762D-25E0-4B6F-A351-DD3C1EE10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6A93F-9E52-4761-B1E0-6EF890D88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2D89-E5EF-4A00-9D7A-D0DC3D3B2C6A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2ED13-0E69-401B-80E1-4869CE046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36620-61EE-40FD-A0BE-99795AE42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C0C6E-F549-4144-864D-4DB47361E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67364-D7D6-45B8-961D-E5E1B9B48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FD9ACA-B7E4-42D2-B8B3-9F0C808FFC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41293-8389-4EDD-A3DA-65775DC4E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875D9-895E-442E-8941-91AB2764C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2D89-E5EF-4A00-9D7A-D0DC3D3B2C6A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6DF85-1BE2-4C59-A362-A426C20A6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DF99F-7A75-4C33-8560-A0BC96229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C0C6E-F549-4144-864D-4DB47361E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8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DFA505-4A6A-4F02-911A-7D0E3CE10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EC801-3AC3-44CB-B407-80C888D45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DF101-D0AA-4277-B6E5-CE179F71B6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82D89-E5EF-4A00-9D7A-D0DC3D3B2C6A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754FA-D916-4E16-85F0-28FA7F3377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72CBE-197A-4BAA-8865-6131C2F79A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C0C6E-F549-4144-864D-4DB47361E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30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0302B2-8E68-448D-9F3A-EDC72D7E8C60}"/>
              </a:ext>
            </a:extLst>
          </p:cNvPr>
          <p:cNvGrpSpPr/>
          <p:nvPr/>
        </p:nvGrpSpPr>
        <p:grpSpPr>
          <a:xfrm>
            <a:off x="729088" y="3389090"/>
            <a:ext cx="6331334" cy="1000127"/>
            <a:chOff x="729088" y="3389090"/>
            <a:chExt cx="6331334" cy="100012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CE3A03E-4FD2-4119-8FF9-EDF092A5B309}"/>
                </a:ext>
              </a:extLst>
            </p:cNvPr>
            <p:cNvSpPr/>
            <p:nvPr/>
          </p:nvSpPr>
          <p:spPr>
            <a:xfrm>
              <a:off x="729088" y="3389092"/>
              <a:ext cx="1645920" cy="100012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02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Nutrients, </a:t>
              </a:r>
            </a:p>
            <a:p>
              <a:pPr algn="ctr"/>
              <a:r>
                <a:rPr lang="en-US" sz="2025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eutro</a:t>
              </a:r>
              <a:r>
                <a:rPr lang="en-US" sz="202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 factors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F02031E-563B-4561-B302-A151D54A2E9D}"/>
                </a:ext>
              </a:extLst>
            </p:cNvPr>
            <p:cNvSpPr/>
            <p:nvPr/>
          </p:nvSpPr>
          <p:spPr>
            <a:xfrm>
              <a:off x="3071795" y="3389091"/>
              <a:ext cx="1645920" cy="100012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02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Algal </a:t>
              </a:r>
            </a:p>
            <a:p>
              <a:pPr algn="ctr"/>
              <a:r>
                <a:rPr lang="en-US" sz="202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blooms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E0DCBB5-CD92-42D0-8B16-C42E8277C750}"/>
                </a:ext>
              </a:extLst>
            </p:cNvPr>
            <p:cNvSpPr/>
            <p:nvPr/>
          </p:nvSpPr>
          <p:spPr>
            <a:xfrm>
              <a:off x="5414502" y="3389090"/>
              <a:ext cx="1645920" cy="100012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02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HAB</a:t>
              </a:r>
            </a:p>
            <a:p>
              <a:pPr algn="ctr"/>
              <a:r>
                <a:rPr lang="en-US" sz="202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risks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FED511C-81D6-41CE-BC01-93EC30ED9752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 flipV="1">
              <a:off x="4717715" y="3889153"/>
              <a:ext cx="696787" cy="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39C2B3C-2C6A-4AA1-9606-E9FF44C6BEF0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 flipV="1">
              <a:off x="2375008" y="3889154"/>
              <a:ext cx="696787" cy="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4113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Beck</dc:creator>
  <cp:lastModifiedBy>Marcus Beck</cp:lastModifiedBy>
  <cp:revision>2</cp:revision>
  <dcterms:created xsi:type="dcterms:W3CDTF">2018-05-17T23:55:31Z</dcterms:created>
  <dcterms:modified xsi:type="dcterms:W3CDTF">2018-05-18T01:01:58Z</dcterms:modified>
</cp:coreProperties>
</file>