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B5B8-4B33-402C-B591-2384F17F9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8839-BA51-4C64-9D57-9DA35F18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64E0-A710-493E-AE61-5BAD944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5795-85E4-42AA-AEE4-91AE18F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10D0-D3F5-4694-82B3-FA2B90E4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753-39A4-479E-B59D-ED17F4D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8BB5-F9B6-4D28-9492-CD4A157F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896F-C330-4D09-98A1-B84037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6DEB-2B40-4549-AC07-BE6B0539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8283-CFA6-49BE-BABE-2D9E61FB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822B0-E22E-495D-89E5-4131C209D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CDA3D-CD6B-4901-AD74-8D8CBED2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2C13-3EB2-4EEF-BDF4-492D17A2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848-1312-4318-B00B-230D8FE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168E-3CD7-46DF-8BC2-4CD152D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43C7-3A5C-4D4A-8F14-2F52D8D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CBAD-820F-4F63-9992-7EC9B0BA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4EEF-570A-4C8C-96D8-9D0076BF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515E-2843-46E0-B103-14CFE4BE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367-43E7-4EE8-9EC5-F62BE4EA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B23-E58F-43B0-9E36-740F4089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246B-F799-4E2B-9AC9-3A35936E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15D1-F94C-4B60-B0A9-1219599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46FD-97F3-4717-A445-05105D29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BEB-0A2A-4734-B1AA-9C047AF1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8C19-77CE-4927-B22F-81467CA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FA9F-5C96-4AB4-9DDF-31C4992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EC2E-9809-496B-8636-3E5C52EB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BC2A-3CB7-4BE9-97E7-C6B7868A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A167-7E6D-4174-BE5D-E015AC5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7CE6-B94A-4D45-82AF-6F93B90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90-972B-4923-AB48-A5424F77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3A22-D576-4F93-BA3E-CFCC373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E612-287E-402B-9515-3B9F13B2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9484-157F-4596-A4F4-8F1EAFB50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D7068-AD50-41BA-A587-7B62BB2F7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5AA91-00B3-4C6C-8A81-C93FD18B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845AA-6B1D-4483-A17C-F8031662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8CBA2-1BE6-482F-8A8A-D0007EA8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BB3-88FE-4E97-A094-7724CFD0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F28A-431F-4ED5-86B2-A396148E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56CF-20FF-45A7-8A90-C55C4BD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EFD7-E2AF-4F7D-A6E0-B99FA73D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4A62-A94D-4A4D-B591-37EF295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B92F-D2F6-41ED-A42F-9971171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9264-3F44-4E12-B279-5E3FE76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CE1F-5092-40E0-A740-B7066EC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2B26-B0F4-4BD8-88AD-55C91343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39D5-92A1-4182-AFB4-D4613B6EC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6AD5-19C8-4D8C-A588-6B94BF6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1BD9-CBC9-4084-8F0B-B2D25D7F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78D5-C435-4AD3-87AB-9031ABD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448-7F99-411B-9E08-A6F60D9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3470-BF34-48D9-BB39-67F814C0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6DD2C-5144-42B9-A3C9-1CE2AD98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AE18-9A22-45E8-8C14-2862E67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A10-DB1A-4B2D-BEB5-A2DB379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E354-F818-4821-93DD-CEAA027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020D-896C-4C89-A717-3CAE2B8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FA96-3340-4775-9D25-F059F578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E1D-1163-4584-AC75-84614870B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9F79-62DB-4FD8-BEE8-0ED5EB8908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14E6-00A8-4969-A872-72C4456DC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FCF-F717-4F86-B9C2-DCC8BAB2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352ABFB-DEA1-467C-B63B-0562BDF19EA7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691099-36B1-40D2-8526-BA251767BA51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𝐑𝐢𝐬𝐤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64" t="-14583" r="-23864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1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F10A02-AAFE-47C0-AFAE-0C213898A42A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73F944-98C2-455A-A1D3-08B9E2F822F9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3148842" y="2930149"/>
              <a:ext cx="6209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𝐂𝐡𝐥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46939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3769815" y="2930149"/>
              <a:ext cx="62994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5172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9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43F644-8ABF-4582-ACB0-C53230D8467B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𝐑𝐢𝐬𝐤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64" t="-14583" r="-23864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𝐂𝐡𝐥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46939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895801" y="2930857"/>
              <a:ext cx="4238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5811C7-9CED-4A4F-93D5-4D3577BF712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396047" y="2930149"/>
              <a:ext cx="4997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6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5C517C-B906-48AA-B1F4-59D1CB9A764F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𝐑𝐢𝐬𝐤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64" t="-14583" r="-23864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𝐅𝐚𝐜𝐭𝐨𝐫𝐬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38" t="-14894" r="-34483" b="-10638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63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90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16</cp:revision>
  <dcterms:created xsi:type="dcterms:W3CDTF">2018-05-02T19:54:24Z</dcterms:created>
  <dcterms:modified xsi:type="dcterms:W3CDTF">2018-05-03T20:44:11Z</dcterms:modified>
</cp:coreProperties>
</file>