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B5B8-4B33-402C-B591-2384F17F9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8839-BA51-4C64-9D57-9DA35F18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64E0-A710-493E-AE61-5BAD944B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5795-85E4-42AA-AEE4-91AE18F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10D0-D3F5-4694-82B3-FA2B90E4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E753-39A4-479E-B59D-ED17F4D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78BB5-F9B6-4D28-9492-CD4A157F8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896F-C330-4D09-98A1-B840371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6DEB-2B40-4549-AC07-BE6B0539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8283-CFA6-49BE-BABE-2D9E61FB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822B0-E22E-495D-89E5-4131C209D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CDA3D-CD6B-4901-AD74-8D8CBED2F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2C13-3EB2-4EEF-BDF4-492D17A2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0848-1312-4318-B00B-230D8FEA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168E-3CD7-46DF-8BC2-4CD152DB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43C7-3A5C-4D4A-8F14-2F52D8D5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CBAD-820F-4F63-9992-7EC9B0BA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4EEF-570A-4C8C-96D8-9D0076BF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515E-2843-46E0-B103-14CFE4BE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B367-43E7-4EE8-9EC5-F62BE4EA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0B23-E58F-43B0-9E36-740F4089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246B-F799-4E2B-9AC9-3A35936E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15D1-F94C-4B60-B0A9-12195997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46FD-97F3-4717-A445-05105D29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0BEB-0A2A-4734-B1AA-9C047AF1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8C19-77CE-4927-B22F-81467CA4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FA9F-5C96-4AB4-9DDF-31C4992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EC2E-9809-496B-8636-3E5C52EB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BC2A-3CB7-4BE9-97E7-C6B7868A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A167-7E6D-4174-BE5D-E015AC5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7CE6-B94A-4D45-82AF-6F93B90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090-972B-4923-AB48-A5424F77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3A22-D576-4F93-BA3E-CFCC373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FE612-287E-402B-9515-3B9F13B2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79484-157F-4596-A4F4-8F1EAFB50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D7068-AD50-41BA-A587-7B62BB2F7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5AA91-00B3-4C6C-8A81-C93FD18B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845AA-6B1D-4483-A17C-F8031662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8CBA2-1BE6-482F-8A8A-D0007EA8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BB3-88FE-4E97-A094-7724CFD0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8F28A-431F-4ED5-86B2-A396148E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56CF-20FF-45A7-8A90-C55C4BD0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BEFD7-E2AF-4F7D-A6E0-B99FA73D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34A62-A94D-4A4D-B591-37EF295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AB92F-D2F6-41ED-A42F-99711711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99264-3F44-4E12-B279-5E3FE76C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CE1F-5092-40E0-A740-B7066EC2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2B26-B0F4-4BD8-88AD-55C91343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39D5-92A1-4182-AFB4-D4613B6EC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6AD5-19C8-4D8C-A588-6B94BF6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1BD9-CBC9-4084-8F0B-B2D25D7F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78D5-C435-4AD3-87AB-9031ABD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3448-7F99-411B-9E08-A6F60D9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3470-BF34-48D9-BB39-67F814C0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6DD2C-5144-42B9-A3C9-1CE2AD98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AE18-9A22-45E8-8C14-2862E671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A10-DB1A-4B2D-BEB5-A2DB379F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E354-F818-4821-93DD-CEAA0275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020D-896C-4C89-A717-3CAE2B83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FA96-3340-4775-9D25-F059F578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EE1D-1163-4584-AC75-84614870B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9F79-62DB-4FD8-BEE8-0ED5EB89085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14E6-00A8-4969-A872-72C4456DC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FCF-F717-4F86-B9C2-DCC8BAB2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80DADB-AA61-41A4-8045-199D218BEAA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9501"/>
              <a:ext cx="774" cy="890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41" idx="1"/>
            </p:cNvCxnSpPr>
            <p:nvPr/>
          </p:nvCxnSpPr>
          <p:spPr>
            <a:xfrm>
              <a:off x="4595315" y="1595001"/>
              <a:ext cx="1624873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  <a:endCxn id="41" idx="3"/>
            </p:cNvCxnSpPr>
            <p:nvPr/>
          </p:nvCxnSpPr>
          <p:spPr>
            <a:xfrm flipH="1">
              <a:off x="7447160" y="1595001"/>
              <a:ext cx="496785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833674" y="2106792"/>
              <a:ext cx="1" cy="3122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9501"/>
              <a:ext cx="0" cy="3788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0449CBE7-A5E6-402F-BBB7-80AB6E5E9F2F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65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0F002E-48D7-4BA0-A7C7-582F7378946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A691099-36B1-40D2-8526-BA251767BA51}"/>
                </a:ext>
              </a:extLst>
            </p:cNvPr>
            <p:cNvGrpSpPr/>
            <p:nvPr/>
          </p:nvGrpSpPr>
          <p:grpSpPr>
            <a:xfrm>
              <a:off x="2152555" y="1147170"/>
              <a:ext cx="7442390" cy="5053843"/>
              <a:chOff x="2152555" y="1147170"/>
              <a:chExt cx="7442390" cy="505384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53684-02D1-4E0A-83E8-018CF3CCA89F}"/>
                  </a:ext>
                </a:extLst>
              </p:cNvPr>
              <p:cNvSpPr/>
              <p:nvPr/>
            </p:nvSpPr>
            <p:spPr>
              <a:xfrm>
                <a:off x="294431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NLA</a:t>
                </a:r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31B7A722-0AF1-4D77-B0D3-B21AC1CA9009}"/>
                  </a:ext>
                </a:extLst>
              </p:cNvPr>
              <p:cNvSpPr/>
              <p:nvPr/>
            </p:nvSpPr>
            <p:spPr>
              <a:xfrm>
                <a:off x="5282315" y="3798249"/>
                <a:ext cx="1226972" cy="1023581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B83055-A4E4-4161-B825-C8BDFCA1BF02}"/>
                  </a:ext>
                </a:extLst>
              </p:cNvPr>
              <p:cNvSpPr/>
              <p:nvPr/>
            </p:nvSpPr>
            <p:spPr>
              <a:xfrm>
                <a:off x="3172788" y="3798249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9C6CED7-3A14-4247-B43D-72EA003B480F}"/>
                  </a:ext>
                </a:extLst>
              </p:cNvPr>
              <p:cNvSpPr/>
              <p:nvPr/>
            </p:nvSpPr>
            <p:spPr>
              <a:xfrm>
                <a:off x="2152555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Myc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75F8AA-E688-40EB-9805-0C072B8A7C27}"/>
                  </a:ext>
                </a:extLst>
              </p:cNvPr>
              <p:cNvSpPr/>
              <p:nvPr/>
            </p:nvSpPr>
            <p:spPr>
              <a:xfrm>
                <a:off x="4399760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F7586B-6BA6-4EA7-B948-CEEB1C000028}"/>
                  </a:ext>
                </a:extLst>
              </p:cNvPr>
              <p:cNvSpPr/>
              <p:nvPr/>
            </p:nvSpPr>
            <p:spPr>
              <a:xfrm>
                <a:off x="6319609" y="2419066"/>
                <a:ext cx="1028131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54C712-C775-4CCB-A2B6-6D8CD0A73D85}"/>
                  </a:ext>
                </a:extLst>
              </p:cNvPr>
              <p:cNvGrpSpPr/>
              <p:nvPr/>
            </p:nvGrpSpPr>
            <p:grpSpPr>
              <a:xfrm>
                <a:off x="3288130" y="5177431"/>
                <a:ext cx="996287" cy="1023582"/>
                <a:chOff x="3288130" y="5177431"/>
                <a:chExt cx="996287" cy="102358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BF0C161-BD02-4670-AD72-9D4E97CE99D4}"/>
                    </a:ext>
                  </a:extLst>
                </p:cNvPr>
                <p:cNvSpPr/>
                <p:nvPr/>
              </p:nvSpPr>
              <p:spPr>
                <a:xfrm>
                  <a:off x="328813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𝐑𝐢𝐬𝐤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364" t="-14583" r="-23864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6BDF985-F68B-4525-9D0E-F92D49FC6246}"/>
                  </a:ext>
                </a:extLst>
              </p:cNvPr>
              <p:cNvGrpSpPr/>
              <p:nvPr/>
            </p:nvGrpSpPr>
            <p:grpSpPr>
              <a:xfrm>
                <a:off x="5397657" y="5177431"/>
                <a:ext cx="996287" cy="1023582"/>
                <a:chOff x="5397657" y="5177431"/>
                <a:chExt cx="996287" cy="102358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BF1ADA-C42E-4C51-953A-E6E4ACF9F406}"/>
                    </a:ext>
                  </a:extLst>
                </p:cNvPr>
                <p:cNvSpPr/>
                <p:nvPr/>
              </p:nvSpPr>
              <p:spPr>
                <a:xfrm>
                  <a:off x="5397657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Chl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t="-14583" r="-38776" b="-1041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7E7B1E-D818-46C2-A185-8C6EF87A86B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3769815" y="2036170"/>
                <a:ext cx="774" cy="893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22949D1-D980-40EE-8257-D498EABC1A11}"/>
                  </a:ext>
                </a:extLst>
              </p:cNvPr>
              <p:cNvCxnSpPr>
                <a:cxnSpLocks/>
                <a:stCxn id="4" idx="3"/>
                <a:endCxn id="41" idx="1"/>
              </p:cNvCxnSpPr>
              <p:nvPr/>
            </p:nvCxnSpPr>
            <p:spPr>
              <a:xfrm>
                <a:off x="4595315" y="1591670"/>
                <a:ext cx="1624873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511E4F-40B4-45CA-AF3C-DAC6C4642895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3148842" y="2930149"/>
                <a:ext cx="12509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919E765-B978-4DD0-A59F-0FD3938A9D58}"/>
                  </a:ext>
                </a:extLst>
              </p:cNvPr>
              <p:cNvCxnSpPr>
                <a:cxnSpLocks/>
                <a:stCxn id="14" idx="5"/>
                <a:endCxn id="13" idx="0"/>
              </p:cNvCxnSpPr>
              <p:nvPr/>
            </p:nvCxnSpPr>
            <p:spPr>
              <a:xfrm>
                <a:off x="3002939" y="3292040"/>
                <a:ext cx="783335" cy="5062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1F3A8F-79F0-43BE-9B5B-B5DAD19A51CE}"/>
                  </a:ext>
                </a:extLst>
              </p:cNvPr>
              <p:cNvCxnSpPr>
                <a:cxnSpLocks/>
                <a:stCxn id="15" idx="3"/>
                <a:endCxn id="13" idx="0"/>
              </p:cNvCxnSpPr>
              <p:nvPr/>
            </p:nvCxnSpPr>
            <p:spPr>
              <a:xfrm flipH="1">
                <a:off x="3786274" y="3292040"/>
                <a:ext cx="759389" cy="5062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506958-B860-42C1-A48A-3FE1092EA919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3786274" y="4821831"/>
                <a:ext cx="0" cy="3556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F5E524-DE0D-4A5F-B29E-40EE4F8423FC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5396047" y="2930149"/>
                <a:ext cx="923562" cy="70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F90FAEF-2C22-4C7C-8F98-B658346ED04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895801" y="2930149"/>
                <a:ext cx="0" cy="8681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2097A-891D-4CE1-816B-820D4BA0DB19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5895801" y="4821830"/>
                <a:ext cx="0" cy="35560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5D304FD-E684-4B87-B8FA-2408E3965E93}"/>
                  </a:ext>
                </a:extLst>
              </p:cNvPr>
              <p:cNvCxnSpPr>
                <a:cxnSpLocks/>
                <a:stCxn id="11" idx="1"/>
                <a:endCxn id="13" idx="3"/>
              </p:cNvCxnSpPr>
              <p:nvPr/>
            </p:nvCxnSpPr>
            <p:spPr>
              <a:xfrm flipH="1" flipV="1">
                <a:off x="4399760" y="4310040"/>
                <a:ext cx="1143800" cy="101729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4F4B3100-BCE9-4270-9A56-4FF131EE5D5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284417" y="3616310"/>
                <a:ext cx="608867" cy="2072912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4489FA5-608F-4DF1-812F-B5B8522A42C5}"/>
                  </a:ext>
                </a:extLst>
              </p:cNvPr>
              <p:cNvSpPr/>
              <p:nvPr/>
            </p:nvSpPr>
            <p:spPr>
              <a:xfrm>
                <a:off x="794394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LakeCat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86308A3-039A-4CB8-852A-F6FCAD65EA24}"/>
                  </a:ext>
                </a:extLst>
              </p:cNvPr>
              <p:cNvSpPr/>
              <p:nvPr/>
            </p:nvSpPr>
            <p:spPr>
              <a:xfrm>
                <a:off x="8255379" y="2418358"/>
                <a:ext cx="1028132" cy="10235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Wshed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8DDB134-ABAC-4B0C-8787-87174A57F54A}"/>
                  </a:ext>
                </a:extLst>
              </p:cNvPr>
              <p:cNvCxnSpPr>
                <a:cxnSpLocks/>
                <a:stCxn id="152" idx="1"/>
                <a:endCxn id="41" idx="3"/>
              </p:cNvCxnSpPr>
              <p:nvPr/>
            </p:nvCxnSpPr>
            <p:spPr>
              <a:xfrm flipH="1">
                <a:off x="7447160" y="1591670"/>
                <a:ext cx="496785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4886D1-2CA9-4FC6-98A6-C3BD0A2757FB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>
                <a:off x="6833674" y="2106792"/>
                <a:ext cx="1" cy="3122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71BAFDD-435C-44CF-B8A0-9F5C96F7E026}"/>
                  </a:ext>
                </a:extLst>
              </p:cNvPr>
              <p:cNvCxnSpPr>
                <a:cxnSpLocks/>
                <a:stCxn id="153" idx="4"/>
                <a:endCxn id="159" idx="0"/>
              </p:cNvCxnSpPr>
              <p:nvPr/>
            </p:nvCxnSpPr>
            <p:spPr>
              <a:xfrm flipH="1">
                <a:off x="8767100" y="3441941"/>
                <a:ext cx="2345" cy="3563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D70639F-79A0-4670-A7FF-2BC5E55BDFA3}"/>
                  </a:ext>
                </a:extLst>
              </p:cNvPr>
              <p:cNvCxnSpPr>
                <a:cxnSpLocks/>
                <a:stCxn id="152" idx="2"/>
                <a:endCxn id="153" idx="0"/>
              </p:cNvCxnSpPr>
              <p:nvPr/>
            </p:nvCxnSpPr>
            <p:spPr>
              <a:xfrm>
                <a:off x="8769445" y="2036170"/>
                <a:ext cx="0" cy="3821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29F5773-9A4F-4152-8BE4-FE5A72FD692C}"/>
                  </a:ext>
                </a:extLst>
              </p:cNvPr>
              <p:cNvCxnSpPr>
                <a:cxnSpLocks/>
                <a:stCxn id="159" idx="2"/>
                <a:endCxn id="161" idx="0"/>
              </p:cNvCxnSpPr>
              <p:nvPr/>
            </p:nvCxnSpPr>
            <p:spPr>
              <a:xfrm>
                <a:off x="8767100" y="4821830"/>
                <a:ext cx="4620" cy="35560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Diamond 158">
                <a:extLst>
                  <a:ext uri="{FF2B5EF4-FFF2-40B4-BE49-F238E27FC236}">
                    <a16:creationId xmlns:a16="http://schemas.microsoft.com/office/drawing/2014/main" id="{5B36556F-A35C-4153-AEE3-EEAC0A721CDA}"/>
                  </a:ext>
                </a:extLst>
              </p:cNvPr>
              <p:cNvSpPr/>
              <p:nvPr/>
            </p:nvSpPr>
            <p:spPr>
              <a:xfrm>
                <a:off x="8153614" y="3798248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1FEC7CF-4F10-4397-956A-0164A3B5E85C}"/>
                  </a:ext>
                </a:extLst>
              </p:cNvPr>
              <p:cNvGrpSpPr/>
              <p:nvPr/>
            </p:nvGrpSpPr>
            <p:grpSpPr>
              <a:xfrm>
                <a:off x="8273576" y="5177431"/>
                <a:ext cx="996287" cy="1023582"/>
                <a:chOff x="8246280" y="5177431"/>
                <a:chExt cx="996287" cy="1023582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BEA005A-86F1-4DC2-AFB7-3A0CFF4B9FFD}"/>
                    </a:ext>
                  </a:extLst>
                </p:cNvPr>
                <p:cNvSpPr/>
                <p:nvPr/>
              </p:nvSpPr>
              <p:spPr>
                <a:xfrm>
                  <a:off x="824628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Factors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4894" r="-34483" b="-1063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CF0E04D-749B-4B9E-B81F-103FA5632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02" y="3620094"/>
                <a:ext cx="193577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61A834B-A21D-4B4D-A35D-074ABFE50998}"/>
                  </a:ext>
                </a:extLst>
              </p:cNvPr>
              <p:cNvCxnSpPr>
                <a:cxnSpLocks/>
                <a:endCxn id="159" idx="1"/>
              </p:cNvCxnSpPr>
              <p:nvPr/>
            </p:nvCxnSpPr>
            <p:spPr>
              <a:xfrm>
                <a:off x="6833674" y="3620094"/>
                <a:ext cx="1319940" cy="68994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04718F-92C6-44DB-8CE0-25EE0D845F4E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11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D93B76-1150-4750-942E-5AC2442E250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F10A02-AAFE-47C0-AFAE-0C213898A42A}"/>
                </a:ext>
              </a:extLst>
            </p:cNvPr>
            <p:cNvGrpSpPr/>
            <p:nvPr/>
          </p:nvGrpSpPr>
          <p:grpSpPr>
            <a:xfrm>
              <a:off x="2152555" y="1147170"/>
              <a:ext cx="7442390" cy="5053843"/>
              <a:chOff x="2152555" y="1147170"/>
              <a:chExt cx="7442390" cy="505384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473F944-98C2-455A-A1D3-08B9E2F822F9}"/>
                  </a:ext>
                </a:extLst>
              </p:cNvPr>
              <p:cNvCxnSpPr>
                <a:cxnSpLocks/>
                <a:endCxn id="14" idx="6"/>
              </p:cNvCxnSpPr>
              <p:nvPr/>
            </p:nvCxnSpPr>
            <p:spPr>
              <a:xfrm flipH="1">
                <a:off x="3148842" y="2930149"/>
                <a:ext cx="62097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53684-02D1-4E0A-83E8-018CF3CCA89F}"/>
                  </a:ext>
                </a:extLst>
              </p:cNvPr>
              <p:cNvSpPr/>
              <p:nvPr/>
            </p:nvSpPr>
            <p:spPr>
              <a:xfrm>
                <a:off x="294431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NLA</a:t>
                </a:r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31B7A722-0AF1-4D77-B0D3-B21AC1CA9009}"/>
                  </a:ext>
                </a:extLst>
              </p:cNvPr>
              <p:cNvSpPr/>
              <p:nvPr/>
            </p:nvSpPr>
            <p:spPr>
              <a:xfrm>
                <a:off x="5282315" y="3798249"/>
                <a:ext cx="1226972" cy="1023581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B83055-A4E4-4161-B825-C8BDFCA1BF02}"/>
                  </a:ext>
                </a:extLst>
              </p:cNvPr>
              <p:cNvSpPr/>
              <p:nvPr/>
            </p:nvSpPr>
            <p:spPr>
              <a:xfrm>
                <a:off x="3172788" y="3798249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9C6CED7-3A14-4247-B43D-72EA003B480F}"/>
                  </a:ext>
                </a:extLst>
              </p:cNvPr>
              <p:cNvSpPr/>
              <p:nvPr/>
            </p:nvSpPr>
            <p:spPr>
              <a:xfrm>
                <a:off x="2152555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Myc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75F8AA-E688-40EB-9805-0C072B8A7C27}"/>
                  </a:ext>
                </a:extLst>
              </p:cNvPr>
              <p:cNvSpPr/>
              <p:nvPr/>
            </p:nvSpPr>
            <p:spPr>
              <a:xfrm>
                <a:off x="4399760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F7586B-6BA6-4EA7-B948-CEEB1C000028}"/>
                  </a:ext>
                </a:extLst>
              </p:cNvPr>
              <p:cNvSpPr/>
              <p:nvPr/>
            </p:nvSpPr>
            <p:spPr>
              <a:xfrm>
                <a:off x="6319609" y="2419066"/>
                <a:ext cx="1028131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54C712-C775-4CCB-A2B6-6D8CD0A73D85}"/>
                  </a:ext>
                </a:extLst>
              </p:cNvPr>
              <p:cNvGrpSpPr/>
              <p:nvPr/>
            </p:nvGrpSpPr>
            <p:grpSpPr>
              <a:xfrm>
                <a:off x="3288130" y="5177431"/>
                <a:ext cx="996287" cy="1023582"/>
                <a:chOff x="3288130" y="5177431"/>
                <a:chExt cx="996287" cy="102358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BF0C161-BD02-4670-AD72-9D4E97CE99D4}"/>
                    </a:ext>
                  </a:extLst>
                </p:cNvPr>
                <p:cNvSpPr/>
                <p:nvPr/>
              </p:nvSpPr>
              <p:spPr>
                <a:xfrm>
                  <a:off x="328813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0669" y="5543220"/>
                      <a:ext cx="485710" cy="291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Risk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0669" y="5543220"/>
                      <a:ext cx="485710" cy="29187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392" t="-14583" r="-20253" b="-1041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6BDF985-F68B-4525-9D0E-F92D49FC6246}"/>
                  </a:ext>
                </a:extLst>
              </p:cNvPr>
              <p:cNvGrpSpPr/>
              <p:nvPr/>
            </p:nvGrpSpPr>
            <p:grpSpPr>
              <a:xfrm>
                <a:off x="5397657" y="5177431"/>
                <a:ext cx="996287" cy="1023582"/>
                <a:chOff x="5397657" y="5177431"/>
                <a:chExt cx="996287" cy="102358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BF1ADA-C42E-4C51-953A-E6E4ACF9F406}"/>
                    </a:ext>
                  </a:extLst>
                </p:cNvPr>
                <p:cNvSpPr/>
                <p:nvPr/>
              </p:nvSpPr>
              <p:spPr>
                <a:xfrm>
                  <a:off x="5397657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𝐂𝐡𝐥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t="-14583" r="-46939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7E7B1E-D818-46C2-A185-8C6EF87A86B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3769815" y="2036170"/>
                <a:ext cx="774" cy="893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22949D1-D980-40EE-8257-D498EABC1A11}"/>
                  </a:ext>
                </a:extLst>
              </p:cNvPr>
              <p:cNvCxnSpPr>
                <a:cxnSpLocks/>
                <a:stCxn id="4" idx="3"/>
                <a:endCxn id="42" idx="1"/>
              </p:cNvCxnSpPr>
              <p:nvPr/>
            </p:nvCxnSpPr>
            <p:spPr>
              <a:xfrm>
                <a:off x="4595315" y="1591670"/>
                <a:ext cx="1624873" cy="333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511E4F-40B4-45CA-AF3C-DAC6C4642895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3769815" y="2930149"/>
                <a:ext cx="6299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919E765-B978-4DD0-A59F-0FD3938A9D58}"/>
                  </a:ext>
                </a:extLst>
              </p:cNvPr>
              <p:cNvCxnSpPr>
                <a:cxnSpLocks/>
                <a:stCxn id="14" idx="5"/>
                <a:endCxn id="13" idx="0"/>
              </p:cNvCxnSpPr>
              <p:nvPr/>
            </p:nvCxnSpPr>
            <p:spPr>
              <a:xfrm>
                <a:off x="3002939" y="3292040"/>
                <a:ext cx="783335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1F3A8F-79F0-43BE-9B5B-B5DAD19A51CE}"/>
                  </a:ext>
                </a:extLst>
              </p:cNvPr>
              <p:cNvCxnSpPr>
                <a:cxnSpLocks/>
                <a:stCxn id="15" idx="3"/>
                <a:endCxn id="13" idx="0"/>
              </p:cNvCxnSpPr>
              <p:nvPr/>
            </p:nvCxnSpPr>
            <p:spPr>
              <a:xfrm flipH="1">
                <a:off x="3786274" y="3292040"/>
                <a:ext cx="759389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506958-B860-42C1-A48A-3FE1092EA919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3786274" y="4821831"/>
                <a:ext cx="0" cy="3556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F5E524-DE0D-4A5F-B29E-40EE4F8423FC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5396047" y="2930149"/>
                <a:ext cx="923562" cy="7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F90FAEF-2C22-4C7C-8F98-B658346ED04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895801" y="2930149"/>
                <a:ext cx="0" cy="8681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2097A-891D-4CE1-816B-820D4BA0DB19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5895801" y="4821830"/>
                <a:ext cx="0" cy="35560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5D304FD-E684-4B87-B8FA-2408E3965E93}"/>
                  </a:ext>
                </a:extLst>
              </p:cNvPr>
              <p:cNvCxnSpPr>
                <a:cxnSpLocks/>
                <a:stCxn id="11" idx="1"/>
                <a:endCxn id="13" idx="3"/>
              </p:cNvCxnSpPr>
              <p:nvPr/>
            </p:nvCxnSpPr>
            <p:spPr>
              <a:xfrm flipH="1" flipV="1">
                <a:off x="4399760" y="4310040"/>
                <a:ext cx="1143800" cy="101729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4F4B3100-BCE9-4270-9A56-4FF131EE5D5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284417" y="3616310"/>
                <a:ext cx="608867" cy="2072912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4489FA5-608F-4DF1-812F-B5B8522A42C5}"/>
                  </a:ext>
                </a:extLst>
              </p:cNvPr>
              <p:cNvSpPr/>
              <p:nvPr/>
            </p:nvSpPr>
            <p:spPr>
              <a:xfrm>
                <a:off x="794394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LakeCat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86308A3-039A-4CB8-852A-F6FCAD65EA24}"/>
                  </a:ext>
                </a:extLst>
              </p:cNvPr>
              <p:cNvSpPr/>
              <p:nvPr/>
            </p:nvSpPr>
            <p:spPr>
              <a:xfrm>
                <a:off x="8255379" y="2418358"/>
                <a:ext cx="1028132" cy="10235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Wshed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8DDB134-ABAC-4B0C-8787-87174A57F54A}"/>
                  </a:ext>
                </a:extLst>
              </p:cNvPr>
              <p:cNvCxnSpPr>
                <a:cxnSpLocks/>
                <a:stCxn id="152" idx="1"/>
                <a:endCxn id="42" idx="3"/>
              </p:cNvCxnSpPr>
              <p:nvPr/>
            </p:nvCxnSpPr>
            <p:spPr>
              <a:xfrm flipH="1">
                <a:off x="7447160" y="1591670"/>
                <a:ext cx="496785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4886D1-2CA9-4FC6-98A6-C3BD0A2757FB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6833674" y="2106792"/>
                <a:ext cx="1" cy="312274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71BAFDD-435C-44CF-B8A0-9F5C96F7E026}"/>
                  </a:ext>
                </a:extLst>
              </p:cNvPr>
              <p:cNvCxnSpPr>
                <a:cxnSpLocks/>
                <a:stCxn id="153" idx="4"/>
                <a:endCxn id="159" idx="0"/>
              </p:cNvCxnSpPr>
              <p:nvPr/>
            </p:nvCxnSpPr>
            <p:spPr>
              <a:xfrm flipH="1">
                <a:off x="8767100" y="3441941"/>
                <a:ext cx="2345" cy="3563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D70639F-79A0-4670-A7FF-2BC5E55BDFA3}"/>
                  </a:ext>
                </a:extLst>
              </p:cNvPr>
              <p:cNvCxnSpPr>
                <a:cxnSpLocks/>
                <a:stCxn id="152" idx="2"/>
                <a:endCxn id="153" idx="0"/>
              </p:cNvCxnSpPr>
              <p:nvPr/>
            </p:nvCxnSpPr>
            <p:spPr>
              <a:xfrm>
                <a:off x="8769445" y="2036170"/>
                <a:ext cx="0" cy="3821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29F5773-9A4F-4152-8BE4-FE5A72FD692C}"/>
                  </a:ext>
                </a:extLst>
              </p:cNvPr>
              <p:cNvCxnSpPr>
                <a:cxnSpLocks/>
                <a:stCxn id="159" idx="2"/>
                <a:endCxn id="161" idx="0"/>
              </p:cNvCxnSpPr>
              <p:nvPr/>
            </p:nvCxnSpPr>
            <p:spPr>
              <a:xfrm>
                <a:off x="8767100" y="4821830"/>
                <a:ext cx="4620" cy="35560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Diamond 158">
                <a:extLst>
                  <a:ext uri="{FF2B5EF4-FFF2-40B4-BE49-F238E27FC236}">
                    <a16:creationId xmlns:a16="http://schemas.microsoft.com/office/drawing/2014/main" id="{5B36556F-A35C-4153-AEE3-EEAC0A721CDA}"/>
                  </a:ext>
                </a:extLst>
              </p:cNvPr>
              <p:cNvSpPr/>
              <p:nvPr/>
            </p:nvSpPr>
            <p:spPr>
              <a:xfrm>
                <a:off x="8153614" y="3798248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1FEC7CF-4F10-4397-956A-0164A3B5E85C}"/>
                  </a:ext>
                </a:extLst>
              </p:cNvPr>
              <p:cNvGrpSpPr/>
              <p:nvPr/>
            </p:nvGrpSpPr>
            <p:grpSpPr>
              <a:xfrm>
                <a:off x="8273576" y="5177431"/>
                <a:ext cx="996287" cy="1023582"/>
                <a:chOff x="8246280" y="5177431"/>
                <a:chExt cx="996287" cy="1023582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BEA005A-86F1-4DC2-AFB7-3A0CFF4B9FFD}"/>
                    </a:ext>
                  </a:extLst>
                </p:cNvPr>
                <p:cNvSpPr/>
                <p:nvPr/>
              </p:nvSpPr>
              <p:spPr>
                <a:xfrm>
                  <a:off x="824628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Factors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4894" r="-35172" b="-1063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CF0E04D-749B-4B9E-B81F-103FA5632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02" y="3620094"/>
                <a:ext cx="193577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61A834B-A21D-4B4D-A35D-074ABFE50998}"/>
                  </a:ext>
                </a:extLst>
              </p:cNvPr>
              <p:cNvCxnSpPr>
                <a:cxnSpLocks/>
                <a:endCxn id="159" idx="1"/>
              </p:cNvCxnSpPr>
              <p:nvPr/>
            </p:nvCxnSpPr>
            <p:spPr>
              <a:xfrm>
                <a:off x="6833674" y="3620094"/>
                <a:ext cx="1319940" cy="68994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68B8AD62-C260-4E2F-9A50-EA7B69BF6AA0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5CD4178-3C81-4FD8-B10A-52097A693A2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43F644-8ABF-4582-ACB0-C53230D8467B}"/>
                </a:ext>
              </a:extLst>
            </p:cNvPr>
            <p:cNvGrpSpPr/>
            <p:nvPr/>
          </p:nvGrpSpPr>
          <p:grpSpPr>
            <a:xfrm>
              <a:off x="2152555" y="1147170"/>
              <a:ext cx="7442390" cy="5053843"/>
              <a:chOff x="2152555" y="1147170"/>
              <a:chExt cx="7442390" cy="5053843"/>
            </a:xfrm>
          </p:grpSpPr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4F4B3100-BCE9-4270-9A56-4FF131EE5D5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284417" y="3616310"/>
                <a:ext cx="608867" cy="2072912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CF0E04D-749B-4B9E-B81F-103FA5632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02" y="3620094"/>
                <a:ext cx="193577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53684-02D1-4E0A-83E8-018CF3CCA89F}"/>
                  </a:ext>
                </a:extLst>
              </p:cNvPr>
              <p:cNvSpPr/>
              <p:nvPr/>
            </p:nvSpPr>
            <p:spPr>
              <a:xfrm>
                <a:off x="294431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NLA</a:t>
                </a:r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31B7A722-0AF1-4D77-B0D3-B21AC1CA9009}"/>
                  </a:ext>
                </a:extLst>
              </p:cNvPr>
              <p:cNvSpPr/>
              <p:nvPr/>
            </p:nvSpPr>
            <p:spPr>
              <a:xfrm>
                <a:off x="5282315" y="3798249"/>
                <a:ext cx="1226972" cy="1023581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B83055-A4E4-4161-B825-C8BDFCA1BF02}"/>
                  </a:ext>
                </a:extLst>
              </p:cNvPr>
              <p:cNvSpPr/>
              <p:nvPr/>
            </p:nvSpPr>
            <p:spPr>
              <a:xfrm>
                <a:off x="3172788" y="3798249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9C6CED7-3A14-4247-B43D-72EA003B480F}"/>
                  </a:ext>
                </a:extLst>
              </p:cNvPr>
              <p:cNvSpPr/>
              <p:nvPr/>
            </p:nvSpPr>
            <p:spPr>
              <a:xfrm>
                <a:off x="2152555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Myc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75F8AA-E688-40EB-9805-0C072B8A7C27}"/>
                  </a:ext>
                </a:extLst>
              </p:cNvPr>
              <p:cNvSpPr/>
              <p:nvPr/>
            </p:nvSpPr>
            <p:spPr>
              <a:xfrm>
                <a:off x="4399760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F7586B-6BA6-4EA7-B948-CEEB1C000028}"/>
                  </a:ext>
                </a:extLst>
              </p:cNvPr>
              <p:cNvSpPr/>
              <p:nvPr/>
            </p:nvSpPr>
            <p:spPr>
              <a:xfrm>
                <a:off x="6319609" y="2419066"/>
                <a:ext cx="1028131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54C712-C775-4CCB-A2B6-6D8CD0A73D85}"/>
                  </a:ext>
                </a:extLst>
              </p:cNvPr>
              <p:cNvGrpSpPr/>
              <p:nvPr/>
            </p:nvGrpSpPr>
            <p:grpSpPr>
              <a:xfrm>
                <a:off x="3288130" y="5177431"/>
                <a:ext cx="996287" cy="1023582"/>
                <a:chOff x="3288130" y="5177431"/>
                <a:chExt cx="996287" cy="102358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BF0C161-BD02-4670-AD72-9D4E97CE99D4}"/>
                    </a:ext>
                  </a:extLst>
                </p:cNvPr>
                <p:cNvSpPr/>
                <p:nvPr/>
              </p:nvSpPr>
              <p:spPr>
                <a:xfrm>
                  <a:off x="328813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𝐑𝐢𝐬𝐤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364" t="-14583" r="-23864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6BDF985-F68B-4525-9D0E-F92D49FC6246}"/>
                  </a:ext>
                </a:extLst>
              </p:cNvPr>
              <p:cNvGrpSpPr/>
              <p:nvPr/>
            </p:nvGrpSpPr>
            <p:grpSpPr>
              <a:xfrm>
                <a:off x="5397657" y="5177431"/>
                <a:ext cx="996287" cy="1023582"/>
                <a:chOff x="5397657" y="5177431"/>
                <a:chExt cx="996287" cy="102358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BF1ADA-C42E-4C51-953A-E6E4ACF9F406}"/>
                    </a:ext>
                  </a:extLst>
                </p:cNvPr>
                <p:cNvSpPr/>
                <p:nvPr/>
              </p:nvSpPr>
              <p:spPr>
                <a:xfrm>
                  <a:off x="5397657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𝐂𝐡𝐥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t="-14583" r="-46939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7E7B1E-D818-46C2-A185-8C6EF87A86B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3769815" y="2036170"/>
                <a:ext cx="774" cy="8939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22949D1-D980-40EE-8257-D498EABC1A11}"/>
                  </a:ext>
                </a:extLst>
              </p:cNvPr>
              <p:cNvCxnSpPr>
                <a:cxnSpLocks/>
                <a:stCxn id="4" idx="3"/>
                <a:endCxn id="44" idx="1"/>
              </p:cNvCxnSpPr>
              <p:nvPr/>
            </p:nvCxnSpPr>
            <p:spPr>
              <a:xfrm>
                <a:off x="4595315" y="1591670"/>
                <a:ext cx="1624873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511E4F-40B4-45CA-AF3C-DAC6C4642895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3148842" y="2930149"/>
                <a:ext cx="1250918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919E765-B978-4DD0-A59F-0FD3938A9D58}"/>
                  </a:ext>
                </a:extLst>
              </p:cNvPr>
              <p:cNvCxnSpPr>
                <a:cxnSpLocks/>
                <a:stCxn id="14" idx="5"/>
                <a:endCxn id="13" idx="0"/>
              </p:cNvCxnSpPr>
              <p:nvPr/>
            </p:nvCxnSpPr>
            <p:spPr>
              <a:xfrm>
                <a:off x="3002939" y="3292040"/>
                <a:ext cx="783335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1F3A8F-79F0-43BE-9B5B-B5DAD19A51CE}"/>
                  </a:ext>
                </a:extLst>
              </p:cNvPr>
              <p:cNvCxnSpPr>
                <a:cxnSpLocks/>
                <a:stCxn id="15" idx="3"/>
                <a:endCxn id="13" idx="0"/>
              </p:cNvCxnSpPr>
              <p:nvPr/>
            </p:nvCxnSpPr>
            <p:spPr>
              <a:xfrm flipH="1">
                <a:off x="3786274" y="3292040"/>
                <a:ext cx="759389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506958-B860-42C1-A48A-3FE1092EA919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3786274" y="4821831"/>
                <a:ext cx="0" cy="3556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F5E524-DE0D-4A5F-B29E-40EE4F8423FC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5895801" y="2930857"/>
                <a:ext cx="4238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F90FAEF-2C22-4C7C-8F98-B658346ED04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895801" y="2930149"/>
                <a:ext cx="0" cy="8681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2097A-891D-4CE1-816B-820D4BA0DB19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5895801" y="4821830"/>
                <a:ext cx="0" cy="35560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5D304FD-E684-4B87-B8FA-2408E3965E93}"/>
                  </a:ext>
                </a:extLst>
              </p:cNvPr>
              <p:cNvCxnSpPr>
                <a:cxnSpLocks/>
                <a:stCxn id="11" idx="1"/>
                <a:endCxn id="13" idx="3"/>
              </p:cNvCxnSpPr>
              <p:nvPr/>
            </p:nvCxnSpPr>
            <p:spPr>
              <a:xfrm flipH="1" flipV="1">
                <a:off x="4399760" y="4310040"/>
                <a:ext cx="1143800" cy="101729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4489FA5-608F-4DF1-812F-B5B8522A42C5}"/>
                  </a:ext>
                </a:extLst>
              </p:cNvPr>
              <p:cNvSpPr/>
              <p:nvPr/>
            </p:nvSpPr>
            <p:spPr>
              <a:xfrm>
                <a:off x="794394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LakeCat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86308A3-039A-4CB8-852A-F6FCAD65EA24}"/>
                  </a:ext>
                </a:extLst>
              </p:cNvPr>
              <p:cNvSpPr/>
              <p:nvPr/>
            </p:nvSpPr>
            <p:spPr>
              <a:xfrm>
                <a:off x="8255379" y="2418358"/>
                <a:ext cx="1028132" cy="10235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Wshed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8DDB134-ABAC-4B0C-8787-87174A57F54A}"/>
                  </a:ext>
                </a:extLst>
              </p:cNvPr>
              <p:cNvCxnSpPr>
                <a:cxnSpLocks/>
                <a:stCxn id="152" idx="1"/>
                <a:endCxn id="44" idx="3"/>
              </p:cNvCxnSpPr>
              <p:nvPr/>
            </p:nvCxnSpPr>
            <p:spPr>
              <a:xfrm flipH="1">
                <a:off x="7447160" y="1591670"/>
                <a:ext cx="496785" cy="333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4886D1-2CA9-4FC6-98A6-C3BD0A2757FB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>
              <a:xfrm>
                <a:off x="6833674" y="2106792"/>
                <a:ext cx="1" cy="312274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71BAFDD-435C-44CF-B8A0-9F5C96F7E026}"/>
                  </a:ext>
                </a:extLst>
              </p:cNvPr>
              <p:cNvCxnSpPr>
                <a:cxnSpLocks/>
                <a:stCxn id="153" idx="4"/>
                <a:endCxn id="159" idx="0"/>
              </p:cNvCxnSpPr>
              <p:nvPr/>
            </p:nvCxnSpPr>
            <p:spPr>
              <a:xfrm flipH="1">
                <a:off x="8767100" y="3441941"/>
                <a:ext cx="2345" cy="3563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D70639F-79A0-4670-A7FF-2BC5E55BDFA3}"/>
                  </a:ext>
                </a:extLst>
              </p:cNvPr>
              <p:cNvCxnSpPr>
                <a:cxnSpLocks/>
                <a:stCxn id="152" idx="2"/>
                <a:endCxn id="153" idx="0"/>
              </p:cNvCxnSpPr>
              <p:nvPr/>
            </p:nvCxnSpPr>
            <p:spPr>
              <a:xfrm>
                <a:off x="8769445" y="2036170"/>
                <a:ext cx="0" cy="3821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29F5773-9A4F-4152-8BE4-FE5A72FD692C}"/>
                  </a:ext>
                </a:extLst>
              </p:cNvPr>
              <p:cNvCxnSpPr>
                <a:cxnSpLocks/>
                <a:stCxn id="159" idx="2"/>
                <a:endCxn id="161" idx="0"/>
              </p:cNvCxnSpPr>
              <p:nvPr/>
            </p:nvCxnSpPr>
            <p:spPr>
              <a:xfrm>
                <a:off x="8767100" y="4821830"/>
                <a:ext cx="4620" cy="35560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Diamond 158">
                <a:extLst>
                  <a:ext uri="{FF2B5EF4-FFF2-40B4-BE49-F238E27FC236}">
                    <a16:creationId xmlns:a16="http://schemas.microsoft.com/office/drawing/2014/main" id="{5B36556F-A35C-4153-AEE3-EEAC0A721CDA}"/>
                  </a:ext>
                </a:extLst>
              </p:cNvPr>
              <p:cNvSpPr/>
              <p:nvPr/>
            </p:nvSpPr>
            <p:spPr>
              <a:xfrm>
                <a:off x="8153614" y="3798248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1FEC7CF-4F10-4397-956A-0164A3B5E85C}"/>
                  </a:ext>
                </a:extLst>
              </p:cNvPr>
              <p:cNvGrpSpPr/>
              <p:nvPr/>
            </p:nvGrpSpPr>
            <p:grpSpPr>
              <a:xfrm>
                <a:off x="8273576" y="5177431"/>
                <a:ext cx="996287" cy="1023582"/>
                <a:chOff x="8246280" y="5177431"/>
                <a:chExt cx="996287" cy="1023582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BEA005A-86F1-4DC2-AFB7-3A0CFF4B9FFD}"/>
                    </a:ext>
                  </a:extLst>
                </p:cNvPr>
                <p:cNvSpPr/>
                <p:nvPr/>
              </p:nvSpPr>
              <p:spPr>
                <a:xfrm>
                  <a:off x="824628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Factors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4894" r="-34483" b="-1063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61A834B-A21D-4B4D-A35D-074ABFE50998}"/>
                  </a:ext>
                </a:extLst>
              </p:cNvPr>
              <p:cNvCxnSpPr>
                <a:cxnSpLocks/>
                <a:endCxn id="159" idx="1"/>
              </p:cNvCxnSpPr>
              <p:nvPr/>
            </p:nvCxnSpPr>
            <p:spPr>
              <a:xfrm>
                <a:off x="6833674" y="3620094"/>
                <a:ext cx="1319940" cy="68994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55811C7-9CED-4A4F-93D5-4D3577BF712F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5396047" y="2930149"/>
                <a:ext cx="49975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BF6F15D9-47B4-40CE-ABDB-6593B8A1E848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6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BE6194-4B98-4F64-B910-80E5392B3C6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5C517C-B906-48AA-B1F4-59D1CB9A764F}"/>
                </a:ext>
              </a:extLst>
            </p:cNvPr>
            <p:cNvGrpSpPr/>
            <p:nvPr/>
          </p:nvGrpSpPr>
          <p:grpSpPr>
            <a:xfrm>
              <a:off x="2152555" y="1147170"/>
              <a:ext cx="7442390" cy="5053843"/>
              <a:chOff x="2152555" y="1147170"/>
              <a:chExt cx="7442390" cy="505384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53684-02D1-4E0A-83E8-018CF3CCA89F}"/>
                  </a:ext>
                </a:extLst>
              </p:cNvPr>
              <p:cNvSpPr/>
              <p:nvPr/>
            </p:nvSpPr>
            <p:spPr>
              <a:xfrm>
                <a:off x="294431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NLA</a:t>
                </a:r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31B7A722-0AF1-4D77-B0D3-B21AC1CA9009}"/>
                  </a:ext>
                </a:extLst>
              </p:cNvPr>
              <p:cNvSpPr/>
              <p:nvPr/>
            </p:nvSpPr>
            <p:spPr>
              <a:xfrm>
                <a:off x="5282315" y="3798249"/>
                <a:ext cx="1226972" cy="1023581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B83055-A4E4-4161-B825-C8BDFCA1BF02}"/>
                  </a:ext>
                </a:extLst>
              </p:cNvPr>
              <p:cNvSpPr/>
              <p:nvPr/>
            </p:nvSpPr>
            <p:spPr>
              <a:xfrm>
                <a:off x="3172788" y="3798249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9C6CED7-3A14-4247-B43D-72EA003B480F}"/>
                  </a:ext>
                </a:extLst>
              </p:cNvPr>
              <p:cNvSpPr/>
              <p:nvPr/>
            </p:nvSpPr>
            <p:spPr>
              <a:xfrm>
                <a:off x="2152555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Myc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75F8AA-E688-40EB-9805-0C072B8A7C27}"/>
                  </a:ext>
                </a:extLst>
              </p:cNvPr>
              <p:cNvSpPr/>
              <p:nvPr/>
            </p:nvSpPr>
            <p:spPr>
              <a:xfrm>
                <a:off x="4399760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F7586B-6BA6-4EA7-B948-CEEB1C000028}"/>
                  </a:ext>
                </a:extLst>
              </p:cNvPr>
              <p:cNvSpPr/>
              <p:nvPr/>
            </p:nvSpPr>
            <p:spPr>
              <a:xfrm>
                <a:off x="6319609" y="2419066"/>
                <a:ext cx="1028131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54C712-C775-4CCB-A2B6-6D8CD0A73D85}"/>
                  </a:ext>
                </a:extLst>
              </p:cNvPr>
              <p:cNvGrpSpPr/>
              <p:nvPr/>
            </p:nvGrpSpPr>
            <p:grpSpPr>
              <a:xfrm>
                <a:off x="3288130" y="5177431"/>
                <a:ext cx="996287" cy="1023582"/>
                <a:chOff x="3288130" y="5177431"/>
                <a:chExt cx="996287" cy="102358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BF0C161-BD02-4670-AD72-9D4E97CE99D4}"/>
                    </a:ext>
                  </a:extLst>
                </p:cNvPr>
                <p:cNvSpPr/>
                <p:nvPr/>
              </p:nvSpPr>
              <p:spPr>
                <a:xfrm>
                  <a:off x="328813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𝐑𝐢𝐬𝐤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364" t="-14583" r="-23864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6BDF985-F68B-4525-9D0E-F92D49FC6246}"/>
                  </a:ext>
                </a:extLst>
              </p:cNvPr>
              <p:cNvGrpSpPr/>
              <p:nvPr/>
            </p:nvGrpSpPr>
            <p:grpSpPr>
              <a:xfrm>
                <a:off x="5397657" y="5177431"/>
                <a:ext cx="996287" cy="1023582"/>
                <a:chOff x="5397657" y="5177431"/>
                <a:chExt cx="996287" cy="102358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BF1ADA-C42E-4C51-953A-E6E4ACF9F406}"/>
                    </a:ext>
                  </a:extLst>
                </p:cNvPr>
                <p:cNvSpPr/>
                <p:nvPr/>
              </p:nvSpPr>
              <p:spPr>
                <a:xfrm>
                  <a:off x="5397657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Chl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t="-14583" r="-38776" b="-1041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7E7B1E-D818-46C2-A185-8C6EF87A86B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3769815" y="2036170"/>
                <a:ext cx="774" cy="8939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22949D1-D980-40EE-8257-D498EABC1A11}"/>
                  </a:ext>
                </a:extLst>
              </p:cNvPr>
              <p:cNvCxnSpPr>
                <a:cxnSpLocks/>
                <a:stCxn id="4" idx="3"/>
                <a:endCxn id="41" idx="1"/>
              </p:cNvCxnSpPr>
              <p:nvPr/>
            </p:nvCxnSpPr>
            <p:spPr>
              <a:xfrm>
                <a:off x="4595315" y="1591670"/>
                <a:ext cx="1624873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511E4F-40B4-45CA-AF3C-DAC6C4642895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3148842" y="2930149"/>
                <a:ext cx="1250918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919E765-B978-4DD0-A59F-0FD3938A9D58}"/>
                  </a:ext>
                </a:extLst>
              </p:cNvPr>
              <p:cNvCxnSpPr>
                <a:cxnSpLocks/>
                <a:stCxn id="14" idx="5"/>
                <a:endCxn id="13" idx="0"/>
              </p:cNvCxnSpPr>
              <p:nvPr/>
            </p:nvCxnSpPr>
            <p:spPr>
              <a:xfrm>
                <a:off x="3002939" y="3292040"/>
                <a:ext cx="783335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1F3A8F-79F0-43BE-9B5B-B5DAD19A51CE}"/>
                  </a:ext>
                </a:extLst>
              </p:cNvPr>
              <p:cNvCxnSpPr>
                <a:cxnSpLocks/>
                <a:stCxn id="15" idx="3"/>
                <a:endCxn id="13" idx="0"/>
              </p:cNvCxnSpPr>
              <p:nvPr/>
            </p:nvCxnSpPr>
            <p:spPr>
              <a:xfrm flipH="1">
                <a:off x="3786274" y="3292040"/>
                <a:ext cx="759389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506958-B860-42C1-A48A-3FE1092EA919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3786274" y="4821831"/>
                <a:ext cx="0" cy="3556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F5E524-DE0D-4A5F-B29E-40EE4F8423FC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5396047" y="2930149"/>
                <a:ext cx="923562" cy="70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F90FAEF-2C22-4C7C-8F98-B658346ED04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895801" y="2930149"/>
                <a:ext cx="0" cy="8681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2097A-891D-4CE1-816B-820D4BA0DB19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5895801" y="4821830"/>
                <a:ext cx="0" cy="35560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5D304FD-E684-4B87-B8FA-2408E3965E93}"/>
                  </a:ext>
                </a:extLst>
              </p:cNvPr>
              <p:cNvCxnSpPr>
                <a:cxnSpLocks/>
                <a:stCxn id="11" idx="1"/>
                <a:endCxn id="13" idx="3"/>
              </p:cNvCxnSpPr>
              <p:nvPr/>
            </p:nvCxnSpPr>
            <p:spPr>
              <a:xfrm flipH="1" flipV="1">
                <a:off x="4399760" y="4310040"/>
                <a:ext cx="1143800" cy="101729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4F4B3100-BCE9-4270-9A56-4FF131EE5D5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284417" y="3616310"/>
                <a:ext cx="608867" cy="207291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4489FA5-608F-4DF1-812F-B5B8522A42C5}"/>
                  </a:ext>
                </a:extLst>
              </p:cNvPr>
              <p:cNvSpPr/>
              <p:nvPr/>
            </p:nvSpPr>
            <p:spPr>
              <a:xfrm>
                <a:off x="794394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LakeCat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86308A3-039A-4CB8-852A-F6FCAD65EA24}"/>
                  </a:ext>
                </a:extLst>
              </p:cNvPr>
              <p:cNvSpPr/>
              <p:nvPr/>
            </p:nvSpPr>
            <p:spPr>
              <a:xfrm>
                <a:off x="8255379" y="2418358"/>
                <a:ext cx="1028132" cy="10235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Wshed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8DDB134-ABAC-4B0C-8787-87174A57F54A}"/>
                  </a:ext>
                </a:extLst>
              </p:cNvPr>
              <p:cNvCxnSpPr>
                <a:cxnSpLocks/>
                <a:stCxn id="152" idx="1"/>
                <a:endCxn id="41" idx="3"/>
              </p:cNvCxnSpPr>
              <p:nvPr/>
            </p:nvCxnSpPr>
            <p:spPr>
              <a:xfrm flipH="1">
                <a:off x="7447160" y="1591670"/>
                <a:ext cx="496785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4886D1-2CA9-4FC6-98A6-C3BD0A2757FB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>
                <a:off x="6833674" y="2106792"/>
                <a:ext cx="1" cy="3122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71BAFDD-435C-44CF-B8A0-9F5C96F7E026}"/>
                  </a:ext>
                </a:extLst>
              </p:cNvPr>
              <p:cNvCxnSpPr>
                <a:cxnSpLocks/>
                <a:stCxn id="153" idx="4"/>
                <a:endCxn id="159" idx="0"/>
              </p:cNvCxnSpPr>
              <p:nvPr/>
            </p:nvCxnSpPr>
            <p:spPr>
              <a:xfrm flipH="1">
                <a:off x="8767100" y="3441941"/>
                <a:ext cx="2345" cy="3563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D70639F-79A0-4670-A7FF-2BC5E55BDFA3}"/>
                  </a:ext>
                </a:extLst>
              </p:cNvPr>
              <p:cNvCxnSpPr>
                <a:cxnSpLocks/>
                <a:stCxn id="152" idx="2"/>
                <a:endCxn id="153" idx="0"/>
              </p:cNvCxnSpPr>
              <p:nvPr/>
            </p:nvCxnSpPr>
            <p:spPr>
              <a:xfrm>
                <a:off x="8769445" y="2036170"/>
                <a:ext cx="0" cy="382188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29F5773-9A4F-4152-8BE4-FE5A72FD692C}"/>
                  </a:ext>
                </a:extLst>
              </p:cNvPr>
              <p:cNvCxnSpPr>
                <a:cxnSpLocks/>
                <a:stCxn id="159" idx="2"/>
                <a:endCxn id="161" idx="0"/>
              </p:cNvCxnSpPr>
              <p:nvPr/>
            </p:nvCxnSpPr>
            <p:spPr>
              <a:xfrm>
                <a:off x="8767100" y="4821830"/>
                <a:ext cx="4620" cy="35560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Diamond 158">
                <a:extLst>
                  <a:ext uri="{FF2B5EF4-FFF2-40B4-BE49-F238E27FC236}">
                    <a16:creationId xmlns:a16="http://schemas.microsoft.com/office/drawing/2014/main" id="{5B36556F-A35C-4153-AEE3-EEAC0A721CDA}"/>
                  </a:ext>
                </a:extLst>
              </p:cNvPr>
              <p:cNvSpPr/>
              <p:nvPr/>
            </p:nvSpPr>
            <p:spPr>
              <a:xfrm>
                <a:off x="8153614" y="3798248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1FEC7CF-4F10-4397-956A-0164A3B5E85C}"/>
                  </a:ext>
                </a:extLst>
              </p:cNvPr>
              <p:cNvGrpSpPr/>
              <p:nvPr/>
            </p:nvGrpSpPr>
            <p:grpSpPr>
              <a:xfrm>
                <a:off x="8273576" y="5177431"/>
                <a:ext cx="996287" cy="1023582"/>
                <a:chOff x="8246280" y="5177431"/>
                <a:chExt cx="996287" cy="1023582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BEA005A-86F1-4DC2-AFB7-3A0CFF4B9FFD}"/>
                    </a:ext>
                  </a:extLst>
                </p:cNvPr>
                <p:cNvSpPr/>
                <p:nvPr/>
              </p:nvSpPr>
              <p:spPr>
                <a:xfrm>
                  <a:off x="824628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𝐅𝐚𝐜𝐭𝐨𝐫𝐬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138" t="-14894" r="-34483" b="-10638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CF0E04D-749B-4B9E-B81F-103FA5632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02" y="3620094"/>
                <a:ext cx="19357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61A834B-A21D-4B4D-A35D-074ABFE50998}"/>
                  </a:ext>
                </a:extLst>
              </p:cNvPr>
              <p:cNvCxnSpPr>
                <a:cxnSpLocks/>
                <a:endCxn id="159" idx="1"/>
              </p:cNvCxnSpPr>
              <p:nvPr/>
            </p:nvCxnSpPr>
            <p:spPr>
              <a:xfrm>
                <a:off x="6833674" y="3620094"/>
                <a:ext cx="1319940" cy="689945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E8BAFE9C-A7A9-46D5-98BC-87E1D974B103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63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95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19</cp:revision>
  <dcterms:created xsi:type="dcterms:W3CDTF">2018-05-02T19:54:24Z</dcterms:created>
  <dcterms:modified xsi:type="dcterms:W3CDTF">2018-05-14T23:36:44Z</dcterms:modified>
</cp:coreProperties>
</file>