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B1E"/>
    <a:srgbClr val="FCBAA0"/>
    <a:srgbClr val="C5DAEE"/>
    <a:srgbClr val="24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2867-DE48-4314-936A-DB33E46E3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8D5AF-ADD4-4C62-980C-35D1790A0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EC4A-506F-4ED6-ABE8-7A46D5D3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9151-FB54-47D0-A867-57204E29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6B38-6838-4887-9CBB-BB216545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4F54-C054-4809-ADBE-72B52696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DC676-F669-409C-B7FF-948BEC450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AFC8-8970-4F06-BD06-E392838A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B6D3-DA7E-4D7E-8FA5-B34BE0B1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DD48-7DBE-4DB4-8243-AE4E548A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79C36-C789-4C49-AFBF-21C212937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54D8-6A06-4E2B-8029-9F3F3785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A05F-E9A4-493E-BF16-EBC59180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7B78-49BD-4329-A3B6-D2755A4C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7270-23E4-440C-953D-DBA2396E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2FC-F252-4D72-BD3C-C8D30505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8703-97BD-4F24-B406-92EC80FF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5FF7-D7E8-41D0-B18A-FF7DD98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3141-7C56-498F-86BF-B81FC927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EDFD-BE3F-401A-918B-85C34A8F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C36-1BF8-4442-92F3-C3655705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1AC8-369D-4944-9068-A7BEECF3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3324-BA03-4F79-977F-255893A1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3B43-FCDA-45B2-A41C-36FF202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758F-51C3-459A-BB98-910A92F0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F046-C45D-495A-99E4-D15D60F9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F7C8-3A28-4687-82C2-9FA853C49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FF0E-E368-412B-A9B9-C7BE18B3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01C03-1729-4317-8759-4E858DF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2179-C708-4F47-9DE2-5B16108A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A345-D61B-41DB-8CBB-6644E3F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6BC1-F9B2-49BE-948D-BC612992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D882-C8D0-4B4D-93DE-51792C48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D03E-9EAD-42DC-B5A3-9074333C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AA859-7F57-48D7-A9B2-F7F27959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8B146-1894-4067-834E-ACB0915C4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322B-F313-4FB8-822D-A9B5B73D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5AA39-B3FA-4475-9130-07570520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1954-2E9B-4CEB-8D4F-320AA535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7832-7C75-49D8-9AB4-F05F8A06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4ADED-A38D-4F5A-B258-525CB499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63C-4C9D-462C-AAA3-40BA55CE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D8007-ABC2-46F0-BDB1-0F5AEE2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56D1D-4A3E-4E70-9516-EA0F1118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E252F-F681-444F-815E-16180F57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41AE-6508-4669-A8ED-4C8D80DD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CD6-F537-4834-9ED8-2F187C47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0F97-CDDA-4D9E-B036-713E84C9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3F02-E3E2-4BC7-9036-C47619C06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EF3D8-65DF-4C99-B8D1-43762EA4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289C-DAB9-466A-A8C8-987A0CD5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FE0C-FCDB-44CD-B738-470BD86E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003-0F81-4A1B-967B-58D7E1BA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A3C69-5B35-495B-84B3-3D654F8BC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57E7F-B851-4DBF-B268-FFB52533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7CD7-B334-47D7-9B49-A4BF20B6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73F49-CFBF-4623-851D-0B9A49F4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BCEE-2048-449E-B30A-C8002726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040EE-285B-4D51-BA76-5764ACF4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33BA-59BD-475A-B02C-122CC76B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F763-0E2A-44F5-A3B5-F1914567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4751-20EE-4315-BFE0-55794C63B78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716F-C485-43B9-863C-016AFC86B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3EFF-269A-4226-9E19-7D571BFD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0A3C-2153-48E8-A0F8-C65F097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D03D6C-0D8B-4301-AFE0-4C793F8FCB18}"/>
              </a:ext>
            </a:extLst>
          </p:cNvPr>
          <p:cNvSpPr/>
          <p:nvPr/>
        </p:nvSpPr>
        <p:spPr>
          <a:xfrm>
            <a:off x="2207585" y="1750741"/>
            <a:ext cx="1212112" cy="925032"/>
          </a:xfrm>
          <a:prstGeom prst="triangle">
            <a:avLst/>
          </a:prstGeom>
          <a:solidFill>
            <a:srgbClr val="C5DAE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6A6B83-EFAB-4837-B17D-96E002054D18}"/>
              </a:ext>
            </a:extLst>
          </p:cNvPr>
          <p:cNvSpPr/>
          <p:nvPr/>
        </p:nvSpPr>
        <p:spPr>
          <a:xfrm rot="10800000">
            <a:off x="4657415" y="1750740"/>
            <a:ext cx="1212112" cy="925032"/>
          </a:xfrm>
          <a:prstGeom prst="triangle">
            <a:avLst/>
          </a:prstGeom>
          <a:solidFill>
            <a:srgbClr val="C5DAE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D8B457-23B7-4874-B5AB-3B1CF394EE84}"/>
              </a:ext>
            </a:extLst>
          </p:cNvPr>
          <p:cNvSpPr/>
          <p:nvPr/>
        </p:nvSpPr>
        <p:spPr>
          <a:xfrm>
            <a:off x="6606540" y="1750740"/>
            <a:ext cx="1097280" cy="1097280"/>
          </a:xfrm>
          <a:prstGeom prst="ellipse">
            <a:avLst/>
          </a:prstGeom>
          <a:solidFill>
            <a:srgbClr val="C5DAE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F1C94-D29C-4DD8-AF3F-A203EC10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80" y="1270437"/>
            <a:ext cx="1924050" cy="1381125"/>
          </a:xfrm>
          <a:prstGeom prst="rect">
            <a:avLst/>
          </a:prstGeom>
          <a:noFill/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C77879B-64E3-4654-A93C-90C5E8CDCDE6}"/>
              </a:ext>
            </a:extLst>
          </p:cNvPr>
          <p:cNvSpPr/>
          <p:nvPr/>
        </p:nvSpPr>
        <p:spPr>
          <a:xfrm>
            <a:off x="2019477" y="345405"/>
            <a:ext cx="1212112" cy="925032"/>
          </a:xfrm>
          <a:prstGeom prst="triangle">
            <a:avLst/>
          </a:prstGeom>
          <a:solidFill>
            <a:srgbClr val="2474B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151BA5-BD54-4575-9FAB-AA942D510748}"/>
              </a:ext>
            </a:extLst>
          </p:cNvPr>
          <p:cNvSpPr/>
          <p:nvPr/>
        </p:nvSpPr>
        <p:spPr>
          <a:xfrm rot="10800000">
            <a:off x="4469307" y="345404"/>
            <a:ext cx="1212112" cy="925032"/>
          </a:xfrm>
          <a:prstGeom prst="triangle">
            <a:avLst/>
          </a:prstGeom>
          <a:solidFill>
            <a:srgbClr val="2474B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3A954E-CC5D-439B-B8C5-06D45AF642EC}"/>
              </a:ext>
            </a:extLst>
          </p:cNvPr>
          <p:cNvSpPr/>
          <p:nvPr/>
        </p:nvSpPr>
        <p:spPr>
          <a:xfrm>
            <a:off x="6450330" y="345404"/>
            <a:ext cx="1097280" cy="1097280"/>
          </a:xfrm>
          <a:prstGeom prst="ellipse">
            <a:avLst/>
          </a:prstGeom>
          <a:solidFill>
            <a:srgbClr val="2474B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D5D0CE3-4EC7-4B85-A89E-0C976D7A70A3}"/>
              </a:ext>
            </a:extLst>
          </p:cNvPr>
          <p:cNvSpPr/>
          <p:nvPr/>
        </p:nvSpPr>
        <p:spPr>
          <a:xfrm>
            <a:off x="2434767" y="3716485"/>
            <a:ext cx="1212112" cy="925032"/>
          </a:xfrm>
          <a:prstGeom prst="triangle">
            <a:avLst/>
          </a:prstGeom>
          <a:solidFill>
            <a:srgbClr val="FCBAA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EC4C123-227E-4E19-BDCF-DF421D0B0393}"/>
              </a:ext>
            </a:extLst>
          </p:cNvPr>
          <p:cNvSpPr/>
          <p:nvPr/>
        </p:nvSpPr>
        <p:spPr>
          <a:xfrm rot="10800000">
            <a:off x="4884597" y="3716484"/>
            <a:ext cx="1212112" cy="925032"/>
          </a:xfrm>
          <a:prstGeom prst="triangle">
            <a:avLst/>
          </a:prstGeom>
          <a:solidFill>
            <a:srgbClr val="FCBAA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4F04FB-7439-48B7-B83D-B1A72DE78245}"/>
              </a:ext>
            </a:extLst>
          </p:cNvPr>
          <p:cNvSpPr/>
          <p:nvPr/>
        </p:nvSpPr>
        <p:spPr>
          <a:xfrm>
            <a:off x="6865620" y="3716484"/>
            <a:ext cx="1097280" cy="1097280"/>
          </a:xfrm>
          <a:prstGeom prst="ellipse">
            <a:avLst/>
          </a:prstGeom>
          <a:solidFill>
            <a:srgbClr val="FCBAA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24C4C8C-9748-4BED-8510-8A9EC64A6AA4}"/>
              </a:ext>
            </a:extLst>
          </p:cNvPr>
          <p:cNvSpPr/>
          <p:nvPr/>
        </p:nvSpPr>
        <p:spPr>
          <a:xfrm>
            <a:off x="2344036" y="5257630"/>
            <a:ext cx="1212112" cy="925032"/>
          </a:xfrm>
          <a:prstGeom prst="triangle">
            <a:avLst/>
          </a:prstGeom>
          <a:solidFill>
            <a:srgbClr val="CE1B1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E8B3661-650D-4E39-B200-7C662AADA951}"/>
              </a:ext>
            </a:extLst>
          </p:cNvPr>
          <p:cNvSpPr/>
          <p:nvPr/>
        </p:nvSpPr>
        <p:spPr>
          <a:xfrm rot="10800000">
            <a:off x="4793866" y="5257629"/>
            <a:ext cx="1212112" cy="925032"/>
          </a:xfrm>
          <a:prstGeom prst="triangle">
            <a:avLst/>
          </a:prstGeom>
          <a:solidFill>
            <a:srgbClr val="CE1B1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D1CA6C-17FA-4D08-82CE-C0F6616F9F32}"/>
              </a:ext>
            </a:extLst>
          </p:cNvPr>
          <p:cNvSpPr/>
          <p:nvPr/>
        </p:nvSpPr>
        <p:spPr>
          <a:xfrm>
            <a:off x="6774889" y="5257629"/>
            <a:ext cx="1097280" cy="1097280"/>
          </a:xfrm>
          <a:prstGeom prst="ellipse">
            <a:avLst/>
          </a:prstGeom>
          <a:solidFill>
            <a:srgbClr val="CE1B1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EDDDD23-004E-443A-ABC3-65BC9A2A2C39}"/>
              </a:ext>
            </a:extLst>
          </p:cNvPr>
          <p:cNvSpPr/>
          <p:nvPr/>
        </p:nvSpPr>
        <p:spPr>
          <a:xfrm>
            <a:off x="1920417" y="-443387"/>
            <a:ext cx="1212112" cy="925032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2452D48-118D-4990-AC5B-77E19388F82A}"/>
              </a:ext>
            </a:extLst>
          </p:cNvPr>
          <p:cNvSpPr/>
          <p:nvPr/>
        </p:nvSpPr>
        <p:spPr>
          <a:xfrm rot="10800000">
            <a:off x="4370247" y="-443388"/>
            <a:ext cx="1212112" cy="925032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F418C1-54E8-4E10-9FC5-1E5917D7965F}"/>
              </a:ext>
            </a:extLst>
          </p:cNvPr>
          <p:cNvSpPr/>
          <p:nvPr/>
        </p:nvSpPr>
        <p:spPr>
          <a:xfrm>
            <a:off x="6351270" y="-443388"/>
            <a:ext cx="1097280" cy="109728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3</cp:revision>
  <dcterms:created xsi:type="dcterms:W3CDTF">2018-04-13T23:05:24Z</dcterms:created>
  <dcterms:modified xsi:type="dcterms:W3CDTF">2018-04-13T23:47:00Z</dcterms:modified>
</cp:coreProperties>
</file>