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4E83-DD8A-4523-9032-877A363D5BD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21A4-53B6-443D-9BF8-A9E4DB87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9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4E83-DD8A-4523-9032-877A363D5BD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21A4-53B6-443D-9BF8-A9E4DB87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1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4E83-DD8A-4523-9032-877A363D5BD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21A4-53B6-443D-9BF8-A9E4DB87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9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4E83-DD8A-4523-9032-877A363D5BD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21A4-53B6-443D-9BF8-A9E4DB87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2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4E83-DD8A-4523-9032-877A363D5BD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21A4-53B6-443D-9BF8-A9E4DB87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4E83-DD8A-4523-9032-877A363D5BD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21A4-53B6-443D-9BF8-A9E4DB87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3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4E83-DD8A-4523-9032-877A363D5BD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21A4-53B6-443D-9BF8-A9E4DB87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4E83-DD8A-4523-9032-877A363D5BD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21A4-53B6-443D-9BF8-A9E4DB87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7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4E83-DD8A-4523-9032-877A363D5BD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21A4-53B6-443D-9BF8-A9E4DB87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0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4E83-DD8A-4523-9032-877A363D5BD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21A4-53B6-443D-9BF8-A9E4DB87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4E83-DD8A-4523-9032-877A363D5BD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21A4-53B6-443D-9BF8-A9E4DB87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4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4E83-DD8A-4523-9032-877A363D5BD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21A4-53B6-443D-9BF8-A9E4DB87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3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064" y="1223100"/>
            <a:ext cx="2455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Arizona</a:t>
            </a:r>
          </a:p>
          <a:p>
            <a:r>
              <a:rPr lang="en-US" dirty="0"/>
              <a:t>Current implementation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0927" y="1227000"/>
            <a:ext cx="2628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Arizona</a:t>
            </a:r>
          </a:p>
          <a:p>
            <a:r>
              <a:rPr lang="en-US" dirty="0"/>
              <a:t>Proposed implementation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51462"/>
              </p:ext>
            </p:extLst>
          </p:nvPr>
        </p:nvGraphicFramePr>
        <p:xfrm>
          <a:off x="618060" y="1869431"/>
          <a:ext cx="5486406" cy="31005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293889521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1077949940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3040706523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781142375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3549716087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709055950"/>
                    </a:ext>
                  </a:extLst>
                </a:gridCol>
              </a:tblGrid>
              <a:tr h="442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9295475"/>
                  </a:ext>
                </a:extLst>
              </a:tr>
              <a:tr h="442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Lakes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5169402"/>
                  </a:ext>
                </a:extLst>
              </a:tr>
              <a:tr h="8858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Rivers &amp; Stream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7808265"/>
                  </a:ext>
                </a:extLst>
              </a:tr>
              <a:tr h="442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Coastal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3850189"/>
                  </a:ext>
                </a:extLst>
              </a:tr>
              <a:tr h="442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Wetlands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5958832"/>
                  </a:ext>
                </a:extLst>
              </a:tr>
              <a:tr h="44292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05761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82319"/>
              </p:ext>
            </p:extLst>
          </p:nvPr>
        </p:nvGraphicFramePr>
        <p:xfrm>
          <a:off x="6240927" y="1869430"/>
          <a:ext cx="5587008" cy="3100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1168">
                  <a:extLst>
                    <a:ext uri="{9D8B030D-6E8A-4147-A177-3AD203B41FA5}">
                      <a16:colId xmlns:a16="http://schemas.microsoft.com/office/drawing/2014/main" val="1055057322"/>
                    </a:ext>
                  </a:extLst>
                </a:gridCol>
                <a:gridCol w="931168">
                  <a:extLst>
                    <a:ext uri="{9D8B030D-6E8A-4147-A177-3AD203B41FA5}">
                      <a16:colId xmlns:a16="http://schemas.microsoft.com/office/drawing/2014/main" val="3545273626"/>
                    </a:ext>
                  </a:extLst>
                </a:gridCol>
                <a:gridCol w="931168">
                  <a:extLst>
                    <a:ext uri="{9D8B030D-6E8A-4147-A177-3AD203B41FA5}">
                      <a16:colId xmlns:a16="http://schemas.microsoft.com/office/drawing/2014/main" val="2782952951"/>
                    </a:ext>
                  </a:extLst>
                </a:gridCol>
                <a:gridCol w="931168">
                  <a:extLst>
                    <a:ext uri="{9D8B030D-6E8A-4147-A177-3AD203B41FA5}">
                      <a16:colId xmlns:a16="http://schemas.microsoft.com/office/drawing/2014/main" val="2208153921"/>
                    </a:ext>
                  </a:extLst>
                </a:gridCol>
                <a:gridCol w="931168">
                  <a:extLst>
                    <a:ext uri="{9D8B030D-6E8A-4147-A177-3AD203B41FA5}">
                      <a16:colId xmlns:a16="http://schemas.microsoft.com/office/drawing/2014/main" val="3062823693"/>
                    </a:ext>
                  </a:extLst>
                </a:gridCol>
                <a:gridCol w="931168">
                  <a:extLst>
                    <a:ext uri="{9D8B030D-6E8A-4147-A177-3AD203B41FA5}">
                      <a16:colId xmlns:a16="http://schemas.microsoft.com/office/drawing/2014/main" val="633143173"/>
                    </a:ext>
                  </a:extLst>
                </a:gridCol>
              </a:tblGrid>
              <a:tr h="427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4526845"/>
                  </a:ext>
                </a:extLst>
              </a:tr>
              <a:tr h="427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Lakes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614003"/>
                  </a:ext>
                </a:extLst>
              </a:tr>
              <a:tr h="854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Rivers &amp; Stream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2668872"/>
                  </a:ext>
                </a:extLst>
              </a:tr>
              <a:tr h="427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Coastal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5030597"/>
                  </a:ext>
                </a:extLst>
              </a:tr>
              <a:tr h="535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Wetlands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9991835"/>
                  </a:ext>
                </a:extLst>
              </a:tr>
              <a:tr h="42747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666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61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064" y="1223100"/>
            <a:ext cx="2455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California</a:t>
            </a:r>
          </a:p>
          <a:p>
            <a:r>
              <a:rPr lang="en-US" dirty="0"/>
              <a:t>Current implementation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0927" y="1227000"/>
            <a:ext cx="2628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California</a:t>
            </a:r>
          </a:p>
          <a:p>
            <a:r>
              <a:rPr lang="en-US" dirty="0"/>
              <a:t>Proposed implementation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489805"/>
              </p:ext>
            </p:extLst>
          </p:nvPr>
        </p:nvGraphicFramePr>
        <p:xfrm>
          <a:off x="618064" y="1869429"/>
          <a:ext cx="5469468" cy="3083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578">
                  <a:extLst>
                    <a:ext uri="{9D8B030D-6E8A-4147-A177-3AD203B41FA5}">
                      <a16:colId xmlns:a16="http://schemas.microsoft.com/office/drawing/2014/main" val="3201182038"/>
                    </a:ext>
                  </a:extLst>
                </a:gridCol>
                <a:gridCol w="911578">
                  <a:extLst>
                    <a:ext uri="{9D8B030D-6E8A-4147-A177-3AD203B41FA5}">
                      <a16:colId xmlns:a16="http://schemas.microsoft.com/office/drawing/2014/main" val="2042038489"/>
                    </a:ext>
                  </a:extLst>
                </a:gridCol>
                <a:gridCol w="911578">
                  <a:extLst>
                    <a:ext uri="{9D8B030D-6E8A-4147-A177-3AD203B41FA5}">
                      <a16:colId xmlns:a16="http://schemas.microsoft.com/office/drawing/2014/main" val="1623406960"/>
                    </a:ext>
                  </a:extLst>
                </a:gridCol>
                <a:gridCol w="911578">
                  <a:extLst>
                    <a:ext uri="{9D8B030D-6E8A-4147-A177-3AD203B41FA5}">
                      <a16:colId xmlns:a16="http://schemas.microsoft.com/office/drawing/2014/main" val="3791636421"/>
                    </a:ext>
                  </a:extLst>
                </a:gridCol>
                <a:gridCol w="911578">
                  <a:extLst>
                    <a:ext uri="{9D8B030D-6E8A-4147-A177-3AD203B41FA5}">
                      <a16:colId xmlns:a16="http://schemas.microsoft.com/office/drawing/2014/main" val="2401016414"/>
                    </a:ext>
                  </a:extLst>
                </a:gridCol>
                <a:gridCol w="911578">
                  <a:extLst>
                    <a:ext uri="{9D8B030D-6E8A-4147-A177-3AD203B41FA5}">
                      <a16:colId xmlns:a16="http://schemas.microsoft.com/office/drawing/2014/main" val="744965457"/>
                    </a:ext>
                  </a:extLst>
                </a:gridCol>
              </a:tblGrid>
              <a:tr h="440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648237"/>
                  </a:ext>
                </a:extLst>
              </a:tr>
              <a:tr h="440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Lakes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2671313"/>
                  </a:ext>
                </a:extLst>
              </a:tr>
              <a:tr h="881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Rivers &amp; Stream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9015901"/>
                  </a:ext>
                </a:extLst>
              </a:tr>
              <a:tr h="440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Coastal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4134612"/>
                  </a:ext>
                </a:extLst>
              </a:tr>
              <a:tr h="440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Wetlands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7917300"/>
                  </a:ext>
                </a:extLst>
              </a:tr>
              <a:tr h="4405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897439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49017"/>
              </p:ext>
            </p:extLst>
          </p:nvPr>
        </p:nvGraphicFramePr>
        <p:xfrm>
          <a:off x="6240927" y="1869429"/>
          <a:ext cx="5468472" cy="3083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412">
                  <a:extLst>
                    <a:ext uri="{9D8B030D-6E8A-4147-A177-3AD203B41FA5}">
                      <a16:colId xmlns:a16="http://schemas.microsoft.com/office/drawing/2014/main" val="3208777582"/>
                    </a:ext>
                  </a:extLst>
                </a:gridCol>
                <a:gridCol w="911412">
                  <a:extLst>
                    <a:ext uri="{9D8B030D-6E8A-4147-A177-3AD203B41FA5}">
                      <a16:colId xmlns:a16="http://schemas.microsoft.com/office/drawing/2014/main" val="2849989985"/>
                    </a:ext>
                  </a:extLst>
                </a:gridCol>
                <a:gridCol w="911412">
                  <a:extLst>
                    <a:ext uri="{9D8B030D-6E8A-4147-A177-3AD203B41FA5}">
                      <a16:colId xmlns:a16="http://schemas.microsoft.com/office/drawing/2014/main" val="3626738959"/>
                    </a:ext>
                  </a:extLst>
                </a:gridCol>
                <a:gridCol w="911412">
                  <a:extLst>
                    <a:ext uri="{9D8B030D-6E8A-4147-A177-3AD203B41FA5}">
                      <a16:colId xmlns:a16="http://schemas.microsoft.com/office/drawing/2014/main" val="2552471676"/>
                    </a:ext>
                  </a:extLst>
                </a:gridCol>
                <a:gridCol w="911412">
                  <a:extLst>
                    <a:ext uri="{9D8B030D-6E8A-4147-A177-3AD203B41FA5}">
                      <a16:colId xmlns:a16="http://schemas.microsoft.com/office/drawing/2014/main" val="1227138242"/>
                    </a:ext>
                  </a:extLst>
                </a:gridCol>
                <a:gridCol w="911412">
                  <a:extLst>
                    <a:ext uri="{9D8B030D-6E8A-4147-A177-3AD203B41FA5}">
                      <a16:colId xmlns:a16="http://schemas.microsoft.com/office/drawing/2014/main" val="3410471336"/>
                    </a:ext>
                  </a:extLst>
                </a:gridCol>
              </a:tblGrid>
              <a:tr h="440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4546225"/>
                  </a:ext>
                </a:extLst>
              </a:tr>
              <a:tr h="440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Lakes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1778106"/>
                  </a:ext>
                </a:extLst>
              </a:tr>
              <a:tr h="881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Rivers &amp; Stream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620523"/>
                  </a:ext>
                </a:extLst>
              </a:tr>
              <a:tr h="440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Coastal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5225079"/>
                  </a:ext>
                </a:extLst>
              </a:tr>
              <a:tr h="440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Wetlands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803601"/>
                  </a:ext>
                </a:extLst>
              </a:tr>
              <a:tr h="4405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278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51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064" y="1223100"/>
            <a:ext cx="2455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Nevada</a:t>
            </a:r>
          </a:p>
          <a:p>
            <a:r>
              <a:rPr lang="en-US" dirty="0"/>
              <a:t>Current implementation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0927" y="1227000"/>
            <a:ext cx="2628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Nevada</a:t>
            </a:r>
          </a:p>
          <a:p>
            <a:r>
              <a:rPr lang="en-US" dirty="0"/>
              <a:t>Proposed implementation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11614"/>
              </p:ext>
            </p:extLst>
          </p:nvPr>
        </p:nvGraphicFramePr>
        <p:xfrm>
          <a:off x="618064" y="1869431"/>
          <a:ext cx="5503338" cy="3329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223">
                  <a:extLst>
                    <a:ext uri="{9D8B030D-6E8A-4147-A177-3AD203B41FA5}">
                      <a16:colId xmlns:a16="http://schemas.microsoft.com/office/drawing/2014/main" val="3796175971"/>
                    </a:ext>
                  </a:extLst>
                </a:gridCol>
                <a:gridCol w="917223">
                  <a:extLst>
                    <a:ext uri="{9D8B030D-6E8A-4147-A177-3AD203B41FA5}">
                      <a16:colId xmlns:a16="http://schemas.microsoft.com/office/drawing/2014/main" val="765905950"/>
                    </a:ext>
                  </a:extLst>
                </a:gridCol>
                <a:gridCol w="917223">
                  <a:extLst>
                    <a:ext uri="{9D8B030D-6E8A-4147-A177-3AD203B41FA5}">
                      <a16:colId xmlns:a16="http://schemas.microsoft.com/office/drawing/2014/main" val="2675481632"/>
                    </a:ext>
                  </a:extLst>
                </a:gridCol>
                <a:gridCol w="917223">
                  <a:extLst>
                    <a:ext uri="{9D8B030D-6E8A-4147-A177-3AD203B41FA5}">
                      <a16:colId xmlns:a16="http://schemas.microsoft.com/office/drawing/2014/main" val="4050005245"/>
                    </a:ext>
                  </a:extLst>
                </a:gridCol>
                <a:gridCol w="917223">
                  <a:extLst>
                    <a:ext uri="{9D8B030D-6E8A-4147-A177-3AD203B41FA5}">
                      <a16:colId xmlns:a16="http://schemas.microsoft.com/office/drawing/2014/main" val="542330035"/>
                    </a:ext>
                  </a:extLst>
                </a:gridCol>
                <a:gridCol w="917223">
                  <a:extLst>
                    <a:ext uri="{9D8B030D-6E8A-4147-A177-3AD203B41FA5}">
                      <a16:colId xmlns:a16="http://schemas.microsoft.com/office/drawing/2014/main" val="2672242521"/>
                    </a:ext>
                  </a:extLst>
                </a:gridCol>
              </a:tblGrid>
              <a:tr h="475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5702061"/>
                  </a:ext>
                </a:extLst>
              </a:tr>
              <a:tr h="475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Lakes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6791618"/>
                  </a:ext>
                </a:extLst>
              </a:tr>
              <a:tr h="951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Rivers &amp; Stream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0715469"/>
                  </a:ext>
                </a:extLst>
              </a:tr>
              <a:tr h="475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Coastal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3408504"/>
                  </a:ext>
                </a:extLst>
              </a:tr>
              <a:tr h="475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Wetlands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4712041"/>
                  </a:ext>
                </a:extLst>
              </a:tr>
              <a:tr h="47558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534392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00127"/>
              </p:ext>
            </p:extLst>
          </p:nvPr>
        </p:nvGraphicFramePr>
        <p:xfrm>
          <a:off x="6240927" y="1869431"/>
          <a:ext cx="5773272" cy="3329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2212">
                  <a:extLst>
                    <a:ext uri="{9D8B030D-6E8A-4147-A177-3AD203B41FA5}">
                      <a16:colId xmlns:a16="http://schemas.microsoft.com/office/drawing/2014/main" val="2161875205"/>
                    </a:ext>
                  </a:extLst>
                </a:gridCol>
                <a:gridCol w="962212">
                  <a:extLst>
                    <a:ext uri="{9D8B030D-6E8A-4147-A177-3AD203B41FA5}">
                      <a16:colId xmlns:a16="http://schemas.microsoft.com/office/drawing/2014/main" val="1462284445"/>
                    </a:ext>
                  </a:extLst>
                </a:gridCol>
                <a:gridCol w="962212">
                  <a:extLst>
                    <a:ext uri="{9D8B030D-6E8A-4147-A177-3AD203B41FA5}">
                      <a16:colId xmlns:a16="http://schemas.microsoft.com/office/drawing/2014/main" val="3511208422"/>
                    </a:ext>
                  </a:extLst>
                </a:gridCol>
                <a:gridCol w="962212">
                  <a:extLst>
                    <a:ext uri="{9D8B030D-6E8A-4147-A177-3AD203B41FA5}">
                      <a16:colId xmlns:a16="http://schemas.microsoft.com/office/drawing/2014/main" val="3517060087"/>
                    </a:ext>
                  </a:extLst>
                </a:gridCol>
                <a:gridCol w="962212">
                  <a:extLst>
                    <a:ext uri="{9D8B030D-6E8A-4147-A177-3AD203B41FA5}">
                      <a16:colId xmlns:a16="http://schemas.microsoft.com/office/drawing/2014/main" val="425244599"/>
                    </a:ext>
                  </a:extLst>
                </a:gridCol>
                <a:gridCol w="962212">
                  <a:extLst>
                    <a:ext uri="{9D8B030D-6E8A-4147-A177-3AD203B41FA5}">
                      <a16:colId xmlns:a16="http://schemas.microsoft.com/office/drawing/2014/main" val="1787235022"/>
                    </a:ext>
                  </a:extLst>
                </a:gridCol>
              </a:tblGrid>
              <a:tr h="475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799476"/>
                  </a:ext>
                </a:extLst>
              </a:tr>
              <a:tr h="475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Lakes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9109030"/>
                  </a:ext>
                </a:extLst>
              </a:tr>
              <a:tr h="951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Rivers &amp; Stream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2258310"/>
                  </a:ext>
                </a:extLst>
              </a:tr>
              <a:tr h="475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Coastal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6610414"/>
                  </a:ext>
                </a:extLst>
              </a:tr>
              <a:tr h="475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Wetlands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5985159"/>
                  </a:ext>
                </a:extLst>
              </a:tr>
              <a:tr h="47558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021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66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56F540AF-E326-4F96-8F8C-3395449346A0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7EDCFF15-6FE6-4BC2-9FDD-71C81DB4BE7B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15A29868-2F5F-43C3-8493-18C24AC49AAE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195</Words>
  <Application>Microsoft Office PowerPoint</Application>
  <PresentationFormat>Widescreen</PresentationFormat>
  <Paragraphs>177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Paulsen, Steve</dc:creator>
  <cp:lastModifiedBy>Fleming, Terrence</cp:lastModifiedBy>
  <cp:revision>5</cp:revision>
  <dcterms:created xsi:type="dcterms:W3CDTF">2017-09-15T19:02:09Z</dcterms:created>
  <dcterms:modified xsi:type="dcterms:W3CDTF">2018-02-16T22:08:16Z</dcterms:modified>
</cp:coreProperties>
</file>