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5F15-428C-4FC1-849C-9A9C85DEF10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1264" y="-210544"/>
            <a:ext cx="8508115" cy="4572000"/>
            <a:chOff x="311264" y="-210544"/>
            <a:chExt cx="8508115" cy="457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64" y="-210544"/>
              <a:ext cx="2768512" cy="457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789" y="-157489"/>
              <a:ext cx="2704590" cy="4465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354" y="-210544"/>
              <a:ext cx="2737725" cy="457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95838" y="4629703"/>
            <a:ext cx="8556119" cy="4572000"/>
            <a:chOff x="295838" y="4629703"/>
            <a:chExt cx="8556119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8" y="4629703"/>
              <a:ext cx="2765253" cy="457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437" y="4639226"/>
              <a:ext cx="2763520" cy="455295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174" y="4629703"/>
              <a:ext cx="2735905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4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207238E-DC7C-49D6-8D78-6507C9BA316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DF52139-C2B0-4D8A-99CF-8A1443FBE81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062DDAC-5654-4B6A-A4B2-CD3171D25E51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F22D80C5-A06F-403B-951D-929C4BA81776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2312E3A7-CFCA-4BB3-8CDA-B88FCF1E901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41E8B4B-6180-4819-94DE-1B8143D7119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89E7AD8-703F-4BBA-BC73-293B8185AF5C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ABEF7BF-8D58-4B27-A458-C3E9F49A8DA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4F4AD080-233F-4B3F-9C8E-3C46CE98E81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Marcus</dc:creator>
  <cp:lastModifiedBy>Beck, Marcus</cp:lastModifiedBy>
  <cp:revision>5</cp:revision>
  <dcterms:created xsi:type="dcterms:W3CDTF">2016-07-21T16:36:09Z</dcterms:created>
  <dcterms:modified xsi:type="dcterms:W3CDTF">2016-07-27T12:46:54Z</dcterms:modified>
</cp:coreProperties>
</file>