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sldIdLst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theme" Target="theme/theme1.xml"/><Relationship Id="rId5" Type="http://schemas.openxmlformats.org/officeDocument/2006/relationships/customXml" Target="../customXml/item5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5F15-428C-4FC1-849C-9A9C85DEF10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1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5F15-428C-4FC1-849C-9A9C85DEF10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6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5F15-428C-4FC1-849C-9A9C85DEF10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1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5F15-428C-4FC1-849C-9A9C85DEF10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8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5F15-428C-4FC1-849C-9A9C85DEF10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8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5F15-428C-4FC1-849C-9A9C85DEF10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5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5F15-428C-4FC1-849C-9A9C85DEF10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6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5F15-428C-4FC1-849C-9A9C85DEF10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9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5F15-428C-4FC1-849C-9A9C85DEF10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8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5F15-428C-4FC1-849C-9A9C85DEF10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9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5F15-428C-4FC1-849C-9A9C85DEF10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0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35F15-428C-4FC1-849C-9A9C85DEF10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11264" y="-210544"/>
            <a:ext cx="8540246" cy="4572000"/>
            <a:chOff x="311264" y="-210544"/>
            <a:chExt cx="8540246" cy="457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64" y="-210544"/>
              <a:ext cx="2768512" cy="4572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658" y="-157489"/>
              <a:ext cx="2768852" cy="446589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354" y="-210544"/>
              <a:ext cx="2737725" cy="45720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95838" y="4629703"/>
            <a:ext cx="8556119" cy="4572000"/>
            <a:chOff x="295838" y="4629703"/>
            <a:chExt cx="8556119" cy="4572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838" y="4629703"/>
              <a:ext cx="2765253" cy="4572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8437" y="4629703"/>
              <a:ext cx="2763520" cy="4572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4174" y="4629703"/>
              <a:ext cx="2735905" cy="45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843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F22D80C5-A06F-403B-951D-929C4BA81776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E062DDAC-5654-4B6A-A4B2-CD3171D25E51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9DF52139-C2B0-4D8A-99CF-8A1443FBE814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6207238E-DC7C-49D6-8D78-6507C9BA3164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C635AE78-8546-45B2-B927-54187FF15C45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2312E3A7-CFCA-4BB3-8CDA-B88FCF1E9013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Beck, Marcus</dc:creator>
  <cp:lastModifiedBy>Beck, Marcus</cp:lastModifiedBy>
  <cp:revision>3</cp:revision>
  <dcterms:created xsi:type="dcterms:W3CDTF">2016-07-21T16:36:09Z</dcterms:created>
  <dcterms:modified xsi:type="dcterms:W3CDTF">2016-07-24T14:02:58Z</dcterms:modified>
</cp:coreProperties>
</file>