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1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6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5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5F15-428C-4FC1-849C-9A9C85DEF10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7FD6-72E3-49BA-BB88-04CC58DE6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1264" y="-210544"/>
            <a:ext cx="8540246" cy="4572000"/>
            <a:chOff x="311264" y="-210544"/>
            <a:chExt cx="8540246" cy="457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64" y="-210544"/>
              <a:ext cx="2768512" cy="4572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658" y="-210544"/>
              <a:ext cx="2768852" cy="457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354" y="-210544"/>
              <a:ext cx="2737725" cy="4572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95838" y="4629703"/>
            <a:ext cx="8561899" cy="4572000"/>
            <a:chOff x="295838" y="4629703"/>
            <a:chExt cx="8561899" cy="4572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38" y="4629703"/>
              <a:ext cx="2765253" cy="457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657" y="4629703"/>
              <a:ext cx="2775080" cy="457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174" y="4629703"/>
              <a:ext cx="2735905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4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9DF52139-C2B0-4D8A-99CF-8A1443FBE814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062DDAC-5654-4B6A-A4B2-CD3171D25E51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F22D80C5-A06F-403B-951D-929C4BA81776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42E8742-CCFF-47E9-AF50-6A2AE3677E91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Beck, Marcus</dc:creator>
  <cp:lastModifiedBy>Beck, Marcus</cp:lastModifiedBy>
  <cp:revision>1</cp:revision>
  <dcterms:created xsi:type="dcterms:W3CDTF">2016-07-21T16:36:09Z</dcterms:created>
  <dcterms:modified xsi:type="dcterms:W3CDTF">2016-07-21T16:37:58Z</dcterms:modified>
</cp:coreProperties>
</file>