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4"/>
  </p:sldMasterIdLst>
  <p:sldIdLst>
    <p:sldId id="257" r:id="rId15"/>
  </p:sldIdLst>
  <p:sldSz cx="5029200" cy="2286000"/>
  <p:notesSz cx="6858000" cy="9144000"/>
  <p:defaultTextStyle>
    <a:defPPr>
      <a:defRPr lang="en-US"/>
    </a:defPPr>
    <a:lvl1pPr marL="0" algn="l" defTabSz="372994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1pPr>
    <a:lvl2pPr marL="186499" algn="l" defTabSz="372994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2pPr>
    <a:lvl3pPr marL="372994" algn="l" defTabSz="372994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3pPr>
    <a:lvl4pPr marL="559495" algn="l" defTabSz="372994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4pPr>
    <a:lvl5pPr marL="745992" algn="l" defTabSz="372994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5pPr>
    <a:lvl6pPr marL="932491" algn="l" defTabSz="372994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6pPr>
    <a:lvl7pPr marL="1118990" algn="l" defTabSz="372994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7pPr>
    <a:lvl8pPr marL="1305487" algn="l" defTabSz="372994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8pPr>
    <a:lvl9pPr marL="1491986" algn="l" defTabSz="372994" rtl="0" eaLnBrk="1" latinLnBrk="0" hangingPunct="1">
      <a:defRPr sz="73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660"/>
  </p:normalViewPr>
  <p:slideViewPr>
    <p:cSldViewPr snapToGrid="0">
      <p:cViewPr>
        <p:scale>
          <a:sx n="210" d="100"/>
          <a:sy n="210" d="100"/>
        </p:scale>
        <p:origin x="121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10" Type="http://schemas.openxmlformats.org/officeDocument/2006/relationships/customXml" Target="../customXml/item10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74121"/>
            <a:ext cx="37719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200679"/>
            <a:ext cx="37719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" y="121709"/>
            <a:ext cx="1084421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" y="121709"/>
            <a:ext cx="3190399" cy="1937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569913"/>
            <a:ext cx="433768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1529821"/>
            <a:ext cx="433768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7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608542"/>
            <a:ext cx="2137410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608542"/>
            <a:ext cx="2137410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7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21709"/>
            <a:ext cx="4337685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560388"/>
            <a:ext cx="212758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835025"/>
            <a:ext cx="2127587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560388"/>
            <a:ext cx="213806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835025"/>
            <a:ext cx="2138065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0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52400"/>
            <a:ext cx="162204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329142"/>
            <a:ext cx="2546033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685800"/>
            <a:ext cx="162204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52400"/>
            <a:ext cx="162204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329142"/>
            <a:ext cx="2546033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685800"/>
            <a:ext cx="162204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21709"/>
            <a:ext cx="433768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608542"/>
            <a:ext cx="433768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118784"/>
            <a:ext cx="113157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ABD9-5B28-46C1-A021-719E36C8F57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2118784"/>
            <a:ext cx="169735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118784"/>
            <a:ext cx="113157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410A-F057-47E9-9447-DCE499AB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0871" y="-11379"/>
            <a:ext cx="4723229" cy="2297378"/>
            <a:chOff x="180871" y="-11379"/>
            <a:chExt cx="4723229" cy="22973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71" y="94690"/>
              <a:ext cx="2080108" cy="20852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722" y="-11379"/>
              <a:ext cx="2297378" cy="229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4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60284F6-ACB4-42DB-8B96-B4D852C502B4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8EEB5FE6-845D-433D-8DAC-745FE6F3F832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02B38CA2-00A6-449A-9C4E-5EA6A171EF96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6CC5A7EC-7484-460C-B5E0-1FF1BC30D5BF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42B3EAB5-0BF0-4FB4-87FE-E8FA572AF3E1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3A85FA54-7DB5-41D8-A716-5EE95219D8D6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30AD90CF-1C96-4767-9C38-57A56A1D4E93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7880A6C1-172A-414B-9E48-C0EE972A6C54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DC93F96C-7576-4703-B31D-56EB04D2308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AB775665-082F-46EF-B388-6D5032234AC6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B7B2E715-BDEC-4FE8-9F1F-499518EB6420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65024425-C56E-4FCA-8B7C-7818823F0530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628DFC2F-7BC1-407B-8A38-B12C3D2074BA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Beck, Marcus</dc:creator>
  <cp:lastModifiedBy>Beck, Marcus</cp:lastModifiedBy>
  <cp:revision>8</cp:revision>
  <dcterms:created xsi:type="dcterms:W3CDTF">2016-04-11T17:57:42Z</dcterms:created>
  <dcterms:modified xsi:type="dcterms:W3CDTF">2016-04-11T18:56:12Z</dcterms:modified>
</cp:coreProperties>
</file>