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255-B5DB-46FA-967A-DA0374A9CD9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3BD6-3C80-458A-81A5-9F275B22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255-B5DB-46FA-967A-DA0374A9CD9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3BD6-3C80-458A-81A5-9F275B22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255-B5DB-46FA-967A-DA0374A9CD9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3BD6-3C80-458A-81A5-9F275B22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255-B5DB-46FA-967A-DA0374A9CD9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3BD6-3C80-458A-81A5-9F275B22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3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255-B5DB-46FA-967A-DA0374A9CD9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3BD6-3C80-458A-81A5-9F275B22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255-B5DB-46FA-967A-DA0374A9CD9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3BD6-3C80-458A-81A5-9F275B22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255-B5DB-46FA-967A-DA0374A9CD9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3BD6-3C80-458A-81A5-9F275B22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255-B5DB-46FA-967A-DA0374A9CD9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3BD6-3C80-458A-81A5-9F275B22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255-B5DB-46FA-967A-DA0374A9CD9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3BD6-3C80-458A-81A5-9F275B22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255-B5DB-46FA-967A-DA0374A9CD9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3BD6-3C80-458A-81A5-9F275B22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255-B5DB-46FA-967A-DA0374A9CD9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3BD6-3C80-458A-81A5-9F275B22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4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B0255-B5DB-46FA-967A-DA0374A9CD9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3BD6-3C80-458A-81A5-9F275B22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0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M2out202_136c.eps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20586"/>
            <a:ext cx="1291156" cy="774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n_dnr_col_logo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832134"/>
            <a:ext cx="868064" cy="115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op_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046" y="1825087"/>
            <a:ext cx="1281263" cy="11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</dc:creator>
  <cp:lastModifiedBy>Marcus</cp:lastModifiedBy>
  <cp:revision>7</cp:revision>
  <dcterms:created xsi:type="dcterms:W3CDTF">2013-03-01T15:34:44Z</dcterms:created>
  <dcterms:modified xsi:type="dcterms:W3CDTF">2014-05-13T19:43:44Z</dcterms:modified>
</cp:coreProperties>
</file>