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9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1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2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2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1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5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7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3968-3F11-4CDE-A083-6329F421249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5C82-34B5-4EF5-B0F4-2782626F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52812" y="1313695"/>
            <a:ext cx="7562061" cy="3060202"/>
            <a:chOff x="1991449" y="997964"/>
            <a:chExt cx="7562061" cy="30602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449" y="997964"/>
              <a:ext cx="7562061" cy="306020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214009" y="2803348"/>
              <a:ext cx="49454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ln w="0"/>
                  <a:effectLst>
                    <a:reflection blurRad="6350" stA="53000" endA="300" endPos="35500" dir="5400000" sy="-90000" algn="bl" rotWithShape="0"/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筠晴试验数据处理平台</a:t>
              </a:r>
              <a:endParaRPr lang="en-US" altLang="zh-CN" sz="32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175372" y="1501004"/>
            <a:ext cx="169190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TETB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34" y="1313695"/>
            <a:ext cx="896038" cy="7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"/>
          <a:stretch/>
        </p:blipFill>
        <p:spPr>
          <a:xfrm>
            <a:off x="1338897" y="334851"/>
            <a:ext cx="8977079" cy="6291839"/>
          </a:xfrm>
        </p:spPr>
      </p:pic>
      <p:sp>
        <p:nvSpPr>
          <p:cNvPr id="5" name="文本框 4"/>
          <p:cNvSpPr txBox="1"/>
          <p:nvPr/>
        </p:nvSpPr>
        <p:spPr>
          <a:xfrm>
            <a:off x="2240923" y="6117465"/>
            <a:ext cx="643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b1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067577" y="6149306"/>
            <a:ext cx="643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b2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482883" y="1420613"/>
            <a:ext cx="82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Cruve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380704" y="4264697"/>
            <a:ext cx="82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L1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245994" y="4264697"/>
            <a:ext cx="82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L2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430591" y="719071"/>
            <a:ext cx="113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标题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22247" y="2734248"/>
            <a:ext cx="180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Fx1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Fy1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074535" y="1972522"/>
            <a:ext cx="180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Fx2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Fy2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6059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"/>
            <a:ext cx="9753600" cy="6096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39766" y="685083"/>
            <a:ext cx="1702101" cy="713173"/>
            <a:chOff x="2110223" y="968418"/>
            <a:chExt cx="1702101" cy="71317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23" y="968418"/>
              <a:ext cx="896038" cy="71317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012105" y="1094171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筠晴</a:t>
              </a:r>
              <a:endPara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8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华文行楷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World Cup</dc:creator>
  <cp:lastModifiedBy>wanghe</cp:lastModifiedBy>
  <cp:revision>19</cp:revision>
  <dcterms:created xsi:type="dcterms:W3CDTF">2017-12-06T10:39:18Z</dcterms:created>
  <dcterms:modified xsi:type="dcterms:W3CDTF">2018-03-26T04:11:13Z</dcterms:modified>
</cp:coreProperties>
</file>