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handoutMasterIdLst>
    <p:handoutMasterId r:id="rId4"/>
  </p:handoutMasterIdLst>
  <p:sldIdLst>
    <p:sldId id="929" r:id="rId2"/>
  </p:sldIdLst>
  <p:sldSz cx="9906000" cy="6858000" type="A4"/>
  <p:notesSz cx="6805613" cy="99393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b="1" kern="1200">
        <a:solidFill>
          <a:srgbClr val="3366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rgbClr val="3366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rgbClr val="3366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rgbClr val="3366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rgbClr val="3366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b="1" kern="1200">
        <a:solidFill>
          <a:srgbClr val="3366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200" b="1" kern="1200">
        <a:solidFill>
          <a:srgbClr val="3366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200" b="1" kern="1200">
        <a:solidFill>
          <a:srgbClr val="3366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200" b="1" kern="1200">
        <a:solidFill>
          <a:srgbClr val="336699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619">
          <p15:clr>
            <a:srgbClr val="A4A3A4"/>
          </p15:clr>
        </p15:guide>
        <p15:guide id="4" orient="horz" pos="4015">
          <p15:clr>
            <a:srgbClr val="A4A3A4"/>
          </p15:clr>
        </p15:guide>
        <p15:guide id="5" pos="296">
          <p15:clr>
            <a:srgbClr val="A4A3A4"/>
          </p15:clr>
        </p15:guide>
        <p15:guide id="6" pos="59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9EDF4"/>
    <a:srgbClr val="EAEAEA"/>
    <a:srgbClr val="003366"/>
    <a:srgbClr val="58595B"/>
    <a:srgbClr val="0056AC"/>
    <a:srgbClr val="336699"/>
    <a:srgbClr val="CC000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017" autoAdjust="0"/>
  </p:normalViewPr>
  <p:slideViewPr>
    <p:cSldViewPr snapToGrid="0">
      <p:cViewPr varScale="1">
        <p:scale>
          <a:sx n="82" d="100"/>
          <a:sy n="82" d="100"/>
        </p:scale>
        <p:origin x="-1584" y="-86"/>
      </p:cViewPr>
      <p:guideLst>
        <p:guide orient="horz" pos="151"/>
        <p:guide orient="horz" pos="2160"/>
        <p:guide orient="horz" pos="619"/>
        <p:guide orient="horz" pos="4015"/>
        <p:guide pos="296"/>
        <p:guide pos="59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3259" y="-77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21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t" anchorCtr="0" compatLnSpc="1">
            <a:prstTxWarp prst="textNoShape">
              <a:avLst/>
            </a:prstTxWarp>
          </a:bodyPr>
          <a:lstStyle>
            <a:lvl1pPr algn="l" defTabSz="909638" eaLnBrk="0" latinLnBrk="0" hangingPunct="0">
              <a:spcBef>
                <a:spcPct val="0"/>
              </a:spcBef>
              <a:defRPr kumimoji="1" sz="1200" b="1">
                <a:solidFill>
                  <a:srgbClr val="000000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3500" y="0"/>
            <a:ext cx="29321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t" anchorCtr="0" compatLnSpc="1">
            <a:prstTxWarp prst="textNoShape">
              <a:avLst/>
            </a:prstTxWarp>
          </a:bodyPr>
          <a:lstStyle>
            <a:lvl1pPr algn="r" defTabSz="909638" eaLnBrk="0" latinLnBrk="0" hangingPunct="0">
              <a:spcBef>
                <a:spcPct val="0"/>
              </a:spcBef>
              <a:defRPr kumimoji="1" sz="1200" b="1">
                <a:solidFill>
                  <a:srgbClr val="000000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8FD32D53-333A-4486-ADE8-54D12E83DF5A}" type="datetime1">
              <a:rPr lang="zh-CN" altLang="en-US"/>
              <a:pPr>
                <a:defRPr/>
              </a:pPr>
              <a:t>2018/9/30</a:t>
            </a:fld>
            <a:endParaRPr lang="en-GB" altLang="zh-CN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2613"/>
            <a:ext cx="29321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b" anchorCtr="0" compatLnSpc="1">
            <a:prstTxWarp prst="textNoShape">
              <a:avLst/>
            </a:prstTxWarp>
          </a:bodyPr>
          <a:lstStyle>
            <a:lvl1pPr algn="l" defTabSz="909638" eaLnBrk="0" latinLnBrk="0" hangingPunct="0">
              <a:spcBef>
                <a:spcPct val="0"/>
              </a:spcBef>
              <a:defRPr kumimoji="1" sz="1200" b="1">
                <a:solidFill>
                  <a:srgbClr val="000000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3500" y="9472613"/>
            <a:ext cx="29321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b" anchorCtr="0" compatLnSpc="1">
            <a:prstTxWarp prst="textNoShape">
              <a:avLst/>
            </a:prstTxWarp>
          </a:bodyPr>
          <a:lstStyle>
            <a:lvl1pPr algn="r" defTabSz="909638" eaLnBrk="0" hangingPunct="0">
              <a:defRPr kumimoji="1">
                <a:solidFill>
                  <a:srgbClr val="000000"/>
                </a:solidFill>
              </a:defRPr>
            </a:lvl1pPr>
          </a:lstStyle>
          <a:p>
            <a:fld id="{3FE001FD-99DD-4C0F-8331-EC7DD8868283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840251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t" anchorCtr="0" compatLnSpc="1">
            <a:prstTxWarp prst="textNoShape">
              <a:avLst/>
            </a:prstTxWarp>
          </a:bodyPr>
          <a:lstStyle>
            <a:lvl1pPr algn="l" defTabSz="909638" eaLnBrk="0" latin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t" anchorCtr="0" compatLnSpc="1">
            <a:prstTxWarp prst="textNoShape">
              <a:avLst/>
            </a:prstTxWarp>
          </a:bodyPr>
          <a:lstStyle>
            <a:lvl1pPr algn="r" defTabSz="909638" eaLnBrk="0" latin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4E612D41-30F5-4BA8-B740-3C1302A9723B}" type="datetime1">
              <a:rPr lang="zh-CN" altLang="en-US"/>
              <a:pPr>
                <a:defRPr/>
              </a:pPr>
              <a:t>2018/9/30</a:t>
            </a:fld>
            <a:endParaRPr lang="de-DE" alt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480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89513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smtClean="0"/>
              <a:t>Click to edit Master text styles</a:t>
            </a:r>
          </a:p>
          <a:p>
            <a:pPr lvl="1"/>
            <a:r>
              <a:rPr lang="en-US" altLang="de-DE" noProof="0" smtClean="0"/>
              <a:t>Second level</a:t>
            </a:r>
          </a:p>
          <a:p>
            <a:pPr lvl="2"/>
            <a:r>
              <a:rPr lang="en-US" altLang="de-DE" noProof="0" smtClean="0"/>
              <a:t>Third level</a:t>
            </a:r>
          </a:p>
          <a:p>
            <a:pPr lvl="3"/>
            <a:r>
              <a:rPr lang="en-US" altLang="de-DE" noProof="0" smtClean="0"/>
              <a:t>Fourth level</a:t>
            </a:r>
          </a:p>
          <a:p>
            <a:pPr lvl="4"/>
            <a:r>
              <a:rPr lang="en-US" altLang="de-DE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b" anchorCtr="0" compatLnSpc="1">
            <a:prstTxWarp prst="textNoShape">
              <a:avLst/>
            </a:prstTxWarp>
          </a:bodyPr>
          <a:lstStyle>
            <a:lvl1pPr algn="l" defTabSz="909638" eaLnBrk="0" latinLnBrk="0" hangingPunct="0">
              <a:spcBef>
                <a:spcPct val="0"/>
              </a:spcBef>
              <a:defRPr kumimoji="0" sz="1200" b="0">
                <a:solidFill>
                  <a:schemeClr val="tx1"/>
                </a:solidFill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444038"/>
            <a:ext cx="29495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3" tIns="45512" rIns="91023" bIns="45512" numCol="1" anchor="b" anchorCtr="0" compatLnSpc="1">
            <a:prstTxWarp prst="textNoShape">
              <a:avLst/>
            </a:prstTxWarp>
          </a:bodyPr>
          <a:lstStyle>
            <a:lvl1pPr algn="r" defTabSz="909638" eaLnBrk="0" hangingPunct="0">
              <a:defRPr b="0">
                <a:solidFill>
                  <a:schemeClr val="tx1"/>
                </a:solidFill>
              </a:defRPr>
            </a:lvl1pPr>
          </a:lstStyle>
          <a:p>
            <a:fld id="{7E94F99B-05C5-45C4-B642-DDC52B40E0C1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83277391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E612D41-30F5-4BA8-B740-3C1302A9723B}" type="datetime1">
              <a:rPr lang="zh-CN" altLang="en-US" smtClean="0"/>
              <a:pPr>
                <a:defRPr/>
              </a:pPr>
              <a:t>2018/9/30</a:t>
            </a:fld>
            <a:endParaRPr lang="de-DE" alt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altLang="de-DE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4F99B-05C5-45C4-B642-DDC52B40E0C1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3539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48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5493600" y="1112400"/>
            <a:ext cx="4010400" cy="26712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图片占位符 2"/>
          <p:cNvSpPr>
            <a:spLocks noGrp="1"/>
          </p:cNvSpPr>
          <p:nvPr>
            <p:ph type="pic" sz="quarter" idx="11"/>
          </p:nvPr>
        </p:nvSpPr>
        <p:spPr>
          <a:xfrm>
            <a:off x="5497144" y="3933572"/>
            <a:ext cx="4010400" cy="26712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图片占位符 2"/>
          <p:cNvSpPr>
            <a:spLocks noGrp="1"/>
          </p:cNvSpPr>
          <p:nvPr>
            <p:ph type="pic" sz="quarter" idx="12"/>
          </p:nvPr>
        </p:nvSpPr>
        <p:spPr>
          <a:xfrm>
            <a:off x="904183" y="3933572"/>
            <a:ext cx="4010400" cy="26712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51449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752"/>
          <p:cNvSpPr txBox="1">
            <a:spLocks noChangeArrowheads="1"/>
          </p:cNvSpPr>
          <p:nvPr/>
        </p:nvSpPr>
        <p:spPr bwMode="auto">
          <a:xfrm>
            <a:off x="8729663" y="6543675"/>
            <a:ext cx="947737" cy="2301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5D61B5E7-A787-41D3-8700-29C386D90881}" type="slidenum">
              <a:rPr kumimoji="1" lang="zh-CN" altLang="en-US" sz="900" b="0">
                <a:solidFill>
                  <a:srgbClr val="7F7F7F"/>
                </a:solidFill>
                <a:ea typeface="楷体_GB2312"/>
                <a:cs typeface="Arial" panose="020B0604020202020204" pitchFamily="34" charset="0"/>
              </a:rPr>
              <a:pPr algn="r" eaLnBrk="1" hangingPunct="1">
                <a:spcBef>
                  <a:spcPct val="50000"/>
                </a:spcBef>
              </a:pPr>
              <a:t>‹#›</a:t>
            </a:fld>
            <a:r>
              <a:rPr kumimoji="1" lang="en-US" altLang="zh-CN" sz="900" b="0">
                <a:solidFill>
                  <a:srgbClr val="7F7F7F"/>
                </a:solidFill>
                <a:ea typeface="楷体_GB2312"/>
                <a:cs typeface="Arial" panose="020B0604020202020204" pitchFamily="34" charset="0"/>
              </a:rPr>
              <a:t> </a:t>
            </a:r>
            <a:endParaRPr kumimoji="1" lang="zh-CN" altLang="en-US" sz="900" b="0">
              <a:solidFill>
                <a:srgbClr val="7F7F7F"/>
              </a:solidFill>
              <a:ea typeface="楷体_GB2312"/>
              <a:cs typeface="Arial" panose="020B0604020202020204" pitchFamily="34" charset="0"/>
            </a:endParaRPr>
          </a:p>
        </p:txBody>
      </p:sp>
      <p:cxnSp>
        <p:nvCxnSpPr>
          <p:cNvPr id="1027" name="直接连接符 14"/>
          <p:cNvCxnSpPr>
            <a:cxnSpLocks noChangeShapeType="1"/>
          </p:cNvCxnSpPr>
          <p:nvPr/>
        </p:nvCxnSpPr>
        <p:spPr bwMode="auto">
          <a:xfrm>
            <a:off x="276225" y="914400"/>
            <a:ext cx="9315450" cy="1588"/>
          </a:xfrm>
          <a:prstGeom prst="line">
            <a:avLst/>
          </a:prstGeom>
          <a:noFill/>
          <a:ln w="635" algn="ctr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2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4" t="49321" r="48804" b="17664"/>
          <a:stretch>
            <a:fillRect/>
          </a:stretch>
        </p:blipFill>
        <p:spPr bwMode="auto">
          <a:xfrm>
            <a:off x="8710613" y="149225"/>
            <a:ext cx="8969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矩形 5"/>
          <p:cNvSpPr>
            <a:spLocks noChangeArrowheads="1"/>
          </p:cNvSpPr>
          <p:nvPr userDrawn="1"/>
        </p:nvSpPr>
        <p:spPr bwMode="auto">
          <a:xfrm>
            <a:off x="0" y="0"/>
            <a:ext cx="1238250" cy="352425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330200" eaLnBrk="0" hangingPunct="0">
              <a:defRPr sz="1200" b="1">
                <a:solidFill>
                  <a:srgbClr val="336699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330200" eaLnBrk="0" hangingPunct="0">
              <a:defRPr sz="1200" b="1">
                <a:solidFill>
                  <a:srgbClr val="336699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330200" eaLnBrk="0" hangingPunct="0">
              <a:defRPr sz="1200" b="1">
                <a:solidFill>
                  <a:srgbClr val="336699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330200" eaLnBrk="0" hangingPunct="0">
              <a:defRPr sz="1200" b="1">
                <a:solidFill>
                  <a:srgbClr val="336699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330200" eaLnBrk="0" hangingPunct="0">
              <a:defRPr sz="1200" b="1">
                <a:solidFill>
                  <a:srgbClr val="336699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3302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3302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3302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3302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1" lang="zh-CN" altLang="en-US" sz="1000" b="0" smtClean="0">
                <a:solidFill>
                  <a:schemeClr val="bg1"/>
                </a:solidFill>
              </a:rPr>
              <a:t>普通商密</a:t>
            </a:r>
            <a:r>
              <a:rPr kumimoji="1" lang="en-US" altLang="zh-CN" sz="1000" b="0" smtClean="0">
                <a:solidFill>
                  <a:schemeClr val="bg1"/>
                </a:solidFill>
              </a:rPr>
              <a:t/>
            </a:r>
            <a:br>
              <a:rPr kumimoji="1" lang="en-US" altLang="zh-CN" sz="1000" b="0" smtClean="0">
                <a:solidFill>
                  <a:schemeClr val="bg1"/>
                </a:solidFill>
              </a:rPr>
            </a:br>
            <a:r>
              <a:rPr lang="en-US" altLang="zh-CN" sz="1000" b="0" smtClean="0">
                <a:solidFill>
                  <a:schemeClr val="bg1"/>
                </a:solidFill>
              </a:rPr>
              <a:t>Confidential</a:t>
            </a:r>
            <a:r>
              <a:rPr lang="en-US" altLang="zh-CN" sz="1000" b="0" smtClean="0">
                <a:solidFill>
                  <a:srgbClr val="FFFFFF"/>
                </a:solidFill>
              </a:rPr>
              <a:t> </a:t>
            </a:r>
            <a:endParaRPr kumimoji="1" lang="zh-CN" altLang="en-US" sz="1000" b="0" smtClean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/>
  <p:txStyles>
    <p:titleStyle>
      <a:lvl1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2pPr>
      <a:lvl3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3pPr>
      <a:lvl4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4pPr>
      <a:lvl5pPr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5pPr>
      <a:lvl6pPr marL="4572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6pPr>
      <a:lvl7pPr marL="9144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7pPr>
      <a:lvl8pPr marL="13716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8pPr>
      <a:lvl9pPr marL="1828800" algn="l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kumimoji="1" sz="2100" b="1">
          <a:solidFill>
            <a:srgbClr val="000000"/>
          </a:solidFill>
          <a:latin typeface="Arial" pitchFamily="34" charset="0"/>
        </a:defRPr>
      </a:lvl9pPr>
    </p:titleStyle>
    <p:bodyStyle>
      <a:lvl1pPr marL="342900" indent="-342900" algn="l" defTabSz="330200" rtl="0" eaLnBrk="0" fontAlgn="base" hangingPunct="0">
        <a:spcBef>
          <a:spcPct val="0"/>
        </a:spcBef>
        <a:spcAft>
          <a:spcPct val="0"/>
        </a:spcAft>
        <a:buChar char="•"/>
        <a:defRPr kumimoji="1" sz="1700" b="1">
          <a:solidFill>
            <a:srgbClr val="000000"/>
          </a:solidFill>
          <a:latin typeface="+mn-lt"/>
          <a:ea typeface="+mn-ea"/>
          <a:cs typeface="+mn-cs"/>
        </a:defRPr>
      </a:lvl1pPr>
      <a:lvl2pPr marL="392113" indent="-390525" algn="l" defTabSz="330200" rtl="0" eaLnBrk="0" fontAlgn="base" hangingPunct="0">
        <a:spcBef>
          <a:spcPct val="0"/>
        </a:spcBef>
        <a:spcAft>
          <a:spcPct val="0"/>
        </a:spcAft>
        <a:buChar char="•"/>
        <a:defRPr kumimoji="1" sz="1700">
          <a:solidFill>
            <a:srgbClr val="000000"/>
          </a:solidFill>
          <a:latin typeface="+mn-lt"/>
        </a:defRPr>
      </a:lvl2pPr>
      <a:lvl3pPr marL="835025" indent="-441325" algn="l" defTabSz="330200" rtl="0" eaLnBrk="0" fontAlgn="base" hangingPunct="0">
        <a:spcBef>
          <a:spcPct val="0"/>
        </a:spcBef>
        <a:spcAft>
          <a:spcPct val="0"/>
        </a:spcAft>
        <a:buChar char="–"/>
        <a:defRPr kumimoji="1" sz="1700">
          <a:solidFill>
            <a:srgbClr val="000000"/>
          </a:solidFill>
          <a:latin typeface="+mn-lt"/>
        </a:defRPr>
      </a:lvl3pPr>
      <a:lvl4pPr marL="1239838" indent="-403225" algn="l" defTabSz="330200" rtl="0" eaLnBrk="0" fontAlgn="base" hangingPunct="0">
        <a:spcBef>
          <a:spcPct val="0"/>
        </a:spcBef>
        <a:spcAft>
          <a:spcPct val="0"/>
        </a:spcAft>
        <a:buChar char="-"/>
        <a:defRPr kumimoji="1" sz="1700">
          <a:solidFill>
            <a:srgbClr val="000000"/>
          </a:solidFill>
          <a:latin typeface="+mn-lt"/>
        </a:defRPr>
      </a:lvl4pPr>
      <a:lvl5pPr marL="26241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buChar char="»"/>
        <a:defRPr kumimoji="1" sz="1400" b="1">
          <a:solidFill>
            <a:srgbClr val="000000"/>
          </a:solidFill>
          <a:latin typeface="+mn-lt"/>
        </a:defRPr>
      </a:lvl5pPr>
      <a:lvl6pPr marL="30813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</a:defRPr>
      </a:lvl6pPr>
      <a:lvl7pPr marL="35385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</a:defRPr>
      </a:lvl7pPr>
      <a:lvl8pPr marL="39957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</a:defRPr>
      </a:lvl8pPr>
      <a:lvl9pPr marL="4452938" indent="4763" algn="ctr" defTabSz="330200" rtl="0" eaLnBrk="0" fontAlgn="base" hangingPunct="0">
        <a:lnSpc>
          <a:spcPts val="1600"/>
        </a:lnSpc>
        <a:spcBef>
          <a:spcPct val="0"/>
        </a:spcBef>
        <a:spcAft>
          <a:spcPct val="0"/>
        </a:spcAft>
        <a:defRPr kumimoji="1" sz="1400" b="1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图片占位符 1"/>
          <p:cNvSpPr>
            <a:spLocks noGrp="1"/>
          </p:cNvSpPr>
          <p:nvPr>
            <p:ph type="pic" sz="quarter" idx="10"/>
          </p:nvPr>
        </p:nvSpPr>
        <p:spPr bwMode="auto">
          <a:xfrm>
            <a:off x="95251" y="3228975"/>
            <a:ext cx="5257800" cy="3438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图片占位符 2"/>
          <p:cNvSpPr>
            <a:spLocks noGrp="1"/>
          </p:cNvSpPr>
          <p:nvPr>
            <p:ph type="pic" sz="quarter" idx="11"/>
          </p:nvPr>
        </p:nvSpPr>
        <p:spPr bwMode="auto">
          <a:xfrm>
            <a:off x="5497513" y="3876675"/>
            <a:ext cx="4010025" cy="280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" name="Text Box 764"/>
          <p:cNvSpPr txBox="1">
            <a:spLocks noChangeArrowheads="1"/>
          </p:cNvSpPr>
          <p:nvPr/>
        </p:nvSpPr>
        <p:spPr bwMode="auto">
          <a:xfrm>
            <a:off x="204788" y="454025"/>
            <a:ext cx="8815387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200" dirty="0">
                <a:solidFill>
                  <a:srgbClr val="003366"/>
                </a:solidFill>
                <a:latin typeface="+mn-lt"/>
                <a:ea typeface="黑体" pitchFamily="49" charset="-122"/>
              </a:rPr>
              <a:t>3.Versuchsdurchfuehrung</a:t>
            </a:r>
          </a:p>
        </p:txBody>
      </p:sp>
      <p:sp>
        <p:nvSpPr>
          <p:cNvPr id="2053" name="矩形 2"/>
          <p:cNvSpPr>
            <a:spLocks noChangeArrowheads="1"/>
          </p:cNvSpPr>
          <p:nvPr/>
        </p:nvSpPr>
        <p:spPr bwMode="auto">
          <a:xfrm>
            <a:off x="849312" y="1096963"/>
            <a:ext cx="46483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de-DE" altLang="zh-CN" sz="1600" b="0" dirty="0">
                <a:solidFill>
                  <a:srgbClr val="003366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</a:rPr>
              <a:t>Nr. </a:t>
            </a:r>
            <a:endParaRPr lang="zh-CN" altLang="en-US" sz="1600" b="0" dirty="0">
              <a:solidFill>
                <a:srgbClr val="003366"/>
              </a:solidFill>
              <a:latin typeface="方正兰亭黑_GBK" pitchFamily="2" charset="-122"/>
              <a:ea typeface="方正兰亭黑_GBK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55650" y="1522413"/>
          <a:ext cx="4211638" cy="1533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8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058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833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Projekt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>
                          <a:latin typeface="方正兰亭黑_GBK" panose="02000000000000000000" pitchFamily="2" charset="-122"/>
                          <a:ea typeface="方正兰亭黑_GBK" panose="02000000000000000000" pitchFamily="2" charset="-122"/>
                        </a:rPr>
                        <a:t>项目</a:t>
                      </a:r>
                      <a:endParaRPr lang="zh-CN" altLang="en-US" sz="1400" dirty="0">
                        <a:latin typeface="方正兰亭黑_GBK" panose="02000000000000000000" pitchFamily="2" charset="-122"/>
                        <a:ea typeface="方正兰亭黑_GBK" panose="02000000000000000000" pitchFamily="2" charset="-122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Messpunkt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>
                          <a:latin typeface="方正兰亭黑_GBK" panose="02000000000000000000" pitchFamily="2" charset="-122"/>
                          <a:ea typeface="方正兰亭黑_GBK" panose="02000000000000000000" pitchFamily="2" charset="-122"/>
                        </a:rPr>
                        <a:t>测量点</a:t>
                      </a:r>
                      <a:endParaRPr lang="zh-CN" altLang="en-US" sz="1400" dirty="0">
                        <a:latin typeface="方正兰亭黑_GBK" panose="02000000000000000000" pitchFamily="2" charset="-122"/>
                        <a:ea typeface="方正兰亭黑_GBK" panose="02000000000000000000" pitchFamily="2" charset="-122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Soll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en-US" altLang="zh-CN" sz="1400" dirty="0" err="1" smtClean="0"/>
                        <a:t>Pruefkraft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>
                          <a:latin typeface="方正兰亭黑_GBK" panose="02000000000000000000" pitchFamily="2" charset="-122"/>
                          <a:ea typeface="方正兰亭黑_GBK" panose="02000000000000000000" pitchFamily="2" charset="-122"/>
                        </a:rPr>
                        <a:t>理论值</a:t>
                      </a:r>
                      <a:endParaRPr lang="zh-CN" altLang="en-US" sz="1400" dirty="0">
                        <a:latin typeface="方正兰亭黑_GBK" panose="02000000000000000000" pitchFamily="2" charset="-122"/>
                        <a:ea typeface="方正兰亭黑_GBK" panose="02000000000000000000" pitchFamily="2" charset="-122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33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 smtClean="0"/>
                        <a:t>Ist</a:t>
                      </a:r>
                      <a:r>
                        <a:rPr lang="en-US" altLang="zh-CN" sz="1400" dirty="0" smtClean="0"/>
                        <a:t> </a:t>
                      </a:r>
                      <a:r>
                        <a:rPr lang="en-US" altLang="zh-CN" sz="1400" dirty="0" err="1" smtClean="0"/>
                        <a:t>Pruefkraft</a:t>
                      </a:r>
                      <a:r>
                        <a:rPr lang="en-US" altLang="zh-CN" sz="1400" dirty="0" smtClean="0"/>
                        <a:t>/</a:t>
                      </a:r>
                      <a:r>
                        <a:rPr lang="zh-CN" altLang="en-US" sz="1400" dirty="0" smtClean="0">
                          <a:latin typeface="方正兰亭黑_GBK" panose="02000000000000000000" pitchFamily="2" charset="-122"/>
                          <a:ea typeface="方正兰亭黑_GBK" panose="02000000000000000000" pitchFamily="2" charset="-122"/>
                        </a:rPr>
                        <a:t>测量值</a:t>
                      </a:r>
                      <a:endParaRPr lang="zh-CN" altLang="en-US" sz="1400" dirty="0">
                        <a:latin typeface="方正兰亭黑_GBK" panose="02000000000000000000" pitchFamily="2" charset="-122"/>
                        <a:ea typeface="方正兰亭黑_GBK" panose="02000000000000000000" pitchFamily="2" charset="-122"/>
                      </a:endParaRPr>
                    </a:p>
                  </a:txBody>
                  <a:tcPr marL="91444" marR="91444" marT="45727" marB="45727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91444" marR="91444" marT="45727" marB="4572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图片占位符 1"/>
          <p:cNvSpPr>
            <a:spLocks noGrp="1"/>
          </p:cNvSpPr>
          <p:nvPr>
            <p:ph type="pic" sz="quarter" idx="10"/>
          </p:nvPr>
        </p:nvSpPr>
        <p:spPr bwMode="auto">
          <a:xfrm>
            <a:off x="5497512" y="991906"/>
            <a:ext cx="4010025" cy="280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FAW-Volkswage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GC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ctr" defTabSz="330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3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VGC_template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GC_template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GC_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GC_template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GC_template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FFFFF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A4 纸张(210x297 毫米)</PresentationFormat>
  <Paragraphs>8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FAW-Volkswagen_template</vt:lpstr>
      <vt:lpstr>PowerPoint 演示文稿</vt:lpstr>
    </vt:vector>
  </TitlesOfParts>
  <Company>VW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FAW-Volkswagen 模板文件</dc:title>
  <dc:creator>FAW-Volkswagen 模板文件</dc:creator>
  <cp:lastModifiedBy>He.Cong</cp:lastModifiedBy>
  <cp:revision>1983</cp:revision>
  <cp:lastPrinted>2001-08-24T14:56:10Z</cp:lastPrinted>
  <dcterms:created xsi:type="dcterms:W3CDTF">2006-04-17T06:16:55Z</dcterms:created>
  <dcterms:modified xsi:type="dcterms:W3CDTF">2018-09-30T03:55:25Z</dcterms:modified>
</cp:coreProperties>
</file>