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696" r:id="rId3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58595B"/>
    <a:srgbClr val="0056AC"/>
    <a:srgbClr val="336699"/>
    <a:srgbClr val="CC0000"/>
    <a:srgbClr val="0066CC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6870" autoAdjust="0"/>
  </p:normalViewPr>
  <p:slideViewPr>
    <p:cSldViewPr snapToGrid="0">
      <p:cViewPr varScale="1">
        <p:scale>
          <a:sx n="85" d="100"/>
          <a:sy n="85" d="100"/>
        </p:scale>
        <p:origin x="-1426" y="-67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842" y="-8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D64F5F-49F9-43D3-B3FB-66A9DF95D547}" type="datetime1">
              <a:rPr lang="zh-CN" altLang="en-US"/>
              <a:pPr>
                <a:defRPr/>
              </a:pPr>
              <a:t>2018/4/17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9077588-1A81-452E-A5B3-9D4926A8EB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6508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3A46695-B055-4761-A6FD-364116351945}" type="datetime1">
              <a:rPr lang="zh-CN" altLang="en-US"/>
              <a:pPr>
                <a:defRPr/>
              </a:pPr>
              <a:t>2018/4/17</a:t>
            </a:fld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7BC67D9-F609-43E2-9D14-0713990F2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9984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总经理办公室模板文件\2012年7月\【Office 模板】\【PPT  模板】\未标题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1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825572"/>
              </p:ext>
            </p:extLst>
          </p:nvPr>
        </p:nvGraphicFramePr>
        <p:xfrm>
          <a:off x="2955925" y="5424488"/>
          <a:ext cx="3684588" cy="1203324"/>
        </p:xfrm>
        <a:graphic>
          <a:graphicData uri="http://schemas.openxmlformats.org/drawingml/2006/table">
            <a:tbl>
              <a:tblPr/>
              <a:tblGrid>
                <a:gridCol w="1965656"/>
                <a:gridCol w="1718932"/>
              </a:tblGrid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部门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Division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TETB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版本号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Version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01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更新日期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Date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2017-12-20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4191000"/>
            <a:ext cx="9906000" cy="1082675"/>
          </a:xfrm>
          <a:prstGeom prst="rect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28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5000" y="1159727"/>
            <a:ext cx="8675688" cy="4772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366"/>
                </a:solidFill>
              </a:defRPr>
            </a:lvl1pPr>
            <a:lvl2pPr>
              <a:defRPr sz="2000">
                <a:solidFill>
                  <a:srgbClr val="003366"/>
                </a:solidFill>
              </a:defRPr>
            </a:lvl2pPr>
            <a:lvl3pPr>
              <a:defRPr sz="2000">
                <a:solidFill>
                  <a:srgbClr val="003366"/>
                </a:solidFill>
              </a:defRPr>
            </a:lvl3pPr>
            <a:lvl4pPr>
              <a:defRPr sz="2000"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195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34988" y="3501483"/>
            <a:ext cx="3903662" cy="28326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1"/>
          </p:nvPr>
        </p:nvSpPr>
        <p:spPr>
          <a:xfrm>
            <a:off x="557561" y="1092200"/>
            <a:ext cx="3881089" cy="23200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60900" y="2352907"/>
            <a:ext cx="4750729" cy="310003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3"/>
          </p:nvPr>
        </p:nvSpPr>
        <p:spPr>
          <a:xfrm>
            <a:off x="4694238" y="1125538"/>
            <a:ext cx="4706937" cy="7813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D36F41D-3680-48EF-8A56-38727DDFF2B8}" type="slidenum">
              <a:rPr kumimoji="1" lang="zh-CN" altLang="en-US" sz="900" b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1" lang="en-US" altLang="zh-CN" sz="900" b="0" dirty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t> </a:t>
            </a:r>
            <a:endParaRPr kumimoji="1" lang="zh-CN" altLang="en-US" sz="900" b="0" dirty="0" smtClean="0">
              <a:solidFill>
                <a:srgbClr val="7F7F7F"/>
              </a:solidFill>
              <a:ea typeface="楷体_GB2312" pitchFamily="49" charset="-122"/>
              <a:cs typeface="Arial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" name="Rectangle 762"/>
          <p:cNvSpPr>
            <a:spLocks noChangeArrowheads="1"/>
          </p:cNvSpPr>
          <p:nvPr/>
        </p:nvSpPr>
        <p:spPr bwMode="auto">
          <a:xfrm>
            <a:off x="180975" y="6537864"/>
            <a:ext cx="3752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de-DE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TE</a:t>
            </a:r>
            <a:r>
              <a:rPr lang="en-US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-TB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Drucksteifigkeit</a:t>
            </a:r>
            <a:r>
              <a:rPr lang="en-US" dirty="0"/>
              <a:t>  </a:t>
            </a:r>
            <a:r>
              <a:rPr lang="en-US" sz="1400" dirty="0" err="1"/>
              <a:t>Stossfaenger</a:t>
            </a:r>
            <a:endParaRPr 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693487226"/>
              </p:ext>
            </p:extLst>
          </p:nvPr>
        </p:nvGraphicFramePr>
        <p:xfrm>
          <a:off x="404813" y="1092200"/>
          <a:ext cx="3881438" cy="232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49"/>
                <a:gridCol w="2375389"/>
              </a:tblGrid>
              <a:tr h="38722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Projekt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VW331/5 CN_K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Messpunkt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MP</a:t>
                      </a:r>
                      <a:r>
                        <a:rPr lang="en-US" sz="1400" baseline="0" dirty="0" smtClean="0"/>
                        <a:t>1 </a:t>
                      </a:r>
                      <a:r>
                        <a:rPr lang="en-US" sz="1400" baseline="0" dirty="0" err="1" smtClean="0"/>
                        <a:t>bei</a:t>
                      </a:r>
                      <a:r>
                        <a:rPr lang="en-US" sz="1400" baseline="0" dirty="0" smtClean="0"/>
                        <a:t> RT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Pruekraft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100N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Prueweg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15mm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Pruefantrieb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300mm/min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Pruefkoeper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</a:t>
                      </a:r>
                      <a:r>
                        <a:rPr lang="en-US" altLang="zh-CN" sz="1400" smtClean="0"/>
                        <a:t>tempel</a:t>
                      </a:r>
                      <a:r>
                        <a:rPr lang="en-US" sz="1400" smtClean="0"/>
                        <a:t> </a:t>
                      </a: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 30mm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87808878"/>
              </p:ext>
            </p:extLst>
          </p:nvPr>
        </p:nvGraphicFramePr>
        <p:xfrm>
          <a:off x="4541838" y="1090366"/>
          <a:ext cx="503246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56"/>
                <a:gridCol w="788894"/>
                <a:gridCol w="1066800"/>
                <a:gridCol w="1272988"/>
                <a:gridCol w="1237130"/>
              </a:tblGrid>
              <a:tr h="508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Kraft (N)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Weg</a:t>
                      </a:r>
                      <a:r>
                        <a:rPr lang="en-US" sz="1400" baseline="0" dirty="0" smtClean="0"/>
                        <a:t> (mm)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Spez.Wert</a:t>
                      </a:r>
                      <a:r>
                        <a:rPr lang="en-US" sz="1400" dirty="0" smtClean="0"/>
                        <a:t> (N/mm)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Mindest-anforderung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Bemerkung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10</a:t>
                      </a:r>
                      <a:endParaRPr lang="en-US" altLang="zh-CN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A4 纸张(210x297 毫米)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FAW-Volkswagen_template</vt:lpstr>
      <vt:lpstr>自定义设计方案</vt:lpstr>
      <vt:lpstr>Drucksteifigkeit  Stossfaenger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1644</cp:revision>
  <cp:lastPrinted>2001-08-24T14:56:10Z</cp:lastPrinted>
  <dcterms:created xsi:type="dcterms:W3CDTF">2006-04-17T06:16:55Z</dcterms:created>
  <dcterms:modified xsi:type="dcterms:W3CDTF">2018-04-17T08:15:52Z</dcterms:modified>
</cp:coreProperties>
</file>