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1" r:id="rId2"/>
  </p:sldMasterIdLst>
  <p:notesMasterIdLst>
    <p:notesMasterId r:id="rId4"/>
  </p:notesMasterIdLst>
  <p:handoutMasterIdLst>
    <p:handoutMasterId r:id="rId5"/>
  </p:handoutMasterIdLst>
  <p:sldIdLst>
    <p:sldId id="696" r:id="rId3"/>
  </p:sldIdLst>
  <p:sldSz cx="9906000" cy="6858000" type="A4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619">
          <p15:clr>
            <a:srgbClr val="A4A3A4"/>
          </p15:clr>
        </p15:guide>
        <p15:guide id="4" orient="horz" pos="4015">
          <p15:clr>
            <a:srgbClr val="A4A3A4"/>
          </p15:clr>
        </p15:guide>
        <p15:guide id="5" pos="296">
          <p15:clr>
            <a:srgbClr val="A4A3A4"/>
          </p15:clr>
        </p15:guide>
        <p15:guide id="6" pos="5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366"/>
    <a:srgbClr val="58595B"/>
    <a:srgbClr val="0056AC"/>
    <a:srgbClr val="336699"/>
    <a:srgbClr val="CC0000"/>
    <a:srgbClr val="0066CC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96870" autoAdjust="0"/>
  </p:normalViewPr>
  <p:slideViewPr>
    <p:cSldViewPr snapToGrid="0">
      <p:cViewPr varScale="1">
        <p:scale>
          <a:sx n="85" d="100"/>
          <a:sy n="85" d="100"/>
        </p:scale>
        <p:origin x="-1426" y="-67"/>
      </p:cViewPr>
      <p:guideLst>
        <p:guide orient="horz" pos="151"/>
        <p:guide orient="horz" pos="2160"/>
        <p:guide orient="horz" pos="619"/>
        <p:guide orient="horz" pos="4015"/>
        <p:guide pos="296"/>
        <p:guide pos="5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842" y="-8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0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6D64F5F-49F9-43D3-B3FB-66A9DF95D547}" type="datetime1">
              <a:rPr lang="zh-CN" altLang="en-US"/>
              <a:pPr>
                <a:defRPr/>
              </a:pPr>
              <a:t>2018/4/17</a:t>
            </a:fld>
            <a:endParaRPr lang="en-GB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2613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72613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A9077588-1A81-452E-A5B3-9D4926A8EBE1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6650819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53A46695-B055-4761-A6FD-364116351945}" type="datetime1">
              <a:rPr lang="zh-CN" altLang="en-US"/>
              <a:pPr>
                <a:defRPr/>
              </a:pPr>
              <a:t>2018/4/17</a:t>
            </a:fld>
            <a:endParaRPr lang="de-DE" alt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480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smtClean="0"/>
              <a:t>Click to edit Master text styles</a:t>
            </a:r>
          </a:p>
          <a:p>
            <a:pPr lvl="1"/>
            <a:r>
              <a:rPr lang="en-US" altLang="de-DE" noProof="0" smtClean="0"/>
              <a:t>Second level</a:t>
            </a:r>
          </a:p>
          <a:p>
            <a:pPr lvl="2"/>
            <a:r>
              <a:rPr lang="en-US" altLang="de-DE" noProof="0" smtClean="0"/>
              <a:t>Third level</a:t>
            </a:r>
          </a:p>
          <a:p>
            <a:pPr lvl="3"/>
            <a:r>
              <a:rPr lang="en-US" altLang="de-DE" noProof="0" smtClean="0"/>
              <a:t>Fourth level</a:t>
            </a:r>
          </a:p>
          <a:p>
            <a:pPr lvl="4"/>
            <a:r>
              <a:rPr lang="en-US" altLang="de-DE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4038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87BC67D9-F609-43E2-9D14-0713990F2A1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1199845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总经理办公室模板文件\2012年7月\【Office 模板】\【PPT  模板】\未标题-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155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00825572"/>
              </p:ext>
            </p:extLst>
          </p:nvPr>
        </p:nvGraphicFramePr>
        <p:xfrm>
          <a:off x="2955925" y="5424488"/>
          <a:ext cx="3684588" cy="1203324"/>
        </p:xfrm>
        <a:graphic>
          <a:graphicData uri="http://schemas.openxmlformats.org/drawingml/2006/table">
            <a:tbl>
              <a:tblPr/>
              <a:tblGrid>
                <a:gridCol w="1965656"/>
                <a:gridCol w="1718932"/>
              </a:tblGrid>
              <a:tr h="416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部门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Division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TETB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版本号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Version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01</a:t>
                      </a:r>
                      <a:endParaRPr kumimoji="0" lang="zh-CN" alt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更新日期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Date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2017-12-20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4191000"/>
            <a:ext cx="9906000" cy="1082675"/>
          </a:xfrm>
          <a:prstGeom prst="rect">
            <a:avLst/>
          </a:prstGeom>
          <a:solidFill>
            <a:srgbClr val="003366"/>
          </a:solidFill>
          <a:ln>
            <a:solidFill>
              <a:schemeClr val="accent1"/>
            </a:solidFill>
          </a:ln>
        </p:spPr>
        <p:txBody>
          <a:bodyPr anchor="ctr" anchorCtr="0"/>
          <a:lstStyle>
            <a:lvl1pPr algn="ctr">
              <a:defRPr sz="280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47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6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0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55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7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01805"/>
            <a:ext cx="8915400" cy="3791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00">
                <a:solidFill>
                  <a:srgbClr val="003366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1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 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5300" y="501805"/>
            <a:ext cx="8915400" cy="3791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00">
                <a:solidFill>
                  <a:srgbClr val="003366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635000" y="1159727"/>
            <a:ext cx="8675688" cy="477276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366"/>
                </a:solidFill>
              </a:defRPr>
            </a:lvl1pPr>
            <a:lvl2pPr>
              <a:defRPr sz="2000">
                <a:solidFill>
                  <a:srgbClr val="003366"/>
                </a:solidFill>
              </a:defRPr>
            </a:lvl2pPr>
            <a:lvl3pPr>
              <a:defRPr sz="2000">
                <a:solidFill>
                  <a:srgbClr val="003366"/>
                </a:solidFill>
              </a:defRPr>
            </a:lvl3pPr>
            <a:lvl4pPr>
              <a:defRPr sz="2000"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1953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01805"/>
            <a:ext cx="8915400" cy="3791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00">
                <a:solidFill>
                  <a:srgbClr val="003366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534988" y="3501483"/>
            <a:ext cx="3903662" cy="283264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表格占位符 5"/>
          <p:cNvSpPr>
            <a:spLocks noGrp="1"/>
          </p:cNvSpPr>
          <p:nvPr>
            <p:ph type="tbl" sz="quarter" idx="11"/>
          </p:nvPr>
        </p:nvSpPr>
        <p:spPr>
          <a:xfrm>
            <a:off x="557561" y="1092200"/>
            <a:ext cx="3881089" cy="23200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4660900" y="2352907"/>
            <a:ext cx="4750729" cy="310003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表格占位符 9"/>
          <p:cNvSpPr>
            <a:spLocks noGrp="1"/>
          </p:cNvSpPr>
          <p:nvPr>
            <p:ph type="tbl" sz="quarter" idx="13"/>
          </p:nvPr>
        </p:nvSpPr>
        <p:spPr>
          <a:xfrm>
            <a:off x="4694238" y="1125538"/>
            <a:ext cx="4706937" cy="7813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8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6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3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52"/>
          <p:cNvSpPr txBox="1">
            <a:spLocks noChangeArrowheads="1"/>
          </p:cNvSpPr>
          <p:nvPr/>
        </p:nvSpPr>
        <p:spPr bwMode="auto">
          <a:xfrm>
            <a:off x="8729663" y="6543675"/>
            <a:ext cx="947737" cy="2301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4D36F41D-3680-48EF-8A56-38727DDFF2B8}" type="slidenum">
              <a:rPr kumimoji="1" lang="zh-CN" altLang="en-US" sz="900" b="0" smtClean="0">
                <a:solidFill>
                  <a:srgbClr val="7F7F7F"/>
                </a:solidFill>
                <a:ea typeface="楷体_GB2312" pitchFamily="49" charset="-122"/>
                <a:cs typeface="Arial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kumimoji="1" lang="en-US" altLang="zh-CN" sz="900" b="0" dirty="0" smtClean="0">
                <a:solidFill>
                  <a:srgbClr val="7F7F7F"/>
                </a:solidFill>
                <a:ea typeface="楷体_GB2312" pitchFamily="49" charset="-122"/>
                <a:cs typeface="Arial" charset="0"/>
              </a:rPr>
              <a:t> </a:t>
            </a:r>
            <a:endParaRPr kumimoji="1" lang="zh-CN" altLang="en-US" sz="900" b="0" dirty="0" smtClean="0">
              <a:solidFill>
                <a:srgbClr val="7F7F7F"/>
              </a:solidFill>
              <a:ea typeface="楷体_GB2312" pitchFamily="49" charset="-122"/>
              <a:cs typeface="Arial" charset="0"/>
            </a:endParaRPr>
          </a:p>
        </p:txBody>
      </p:sp>
      <p:cxnSp>
        <p:nvCxnSpPr>
          <p:cNvPr id="1027" name="直接连接符 14"/>
          <p:cNvCxnSpPr>
            <a:cxnSpLocks noChangeShapeType="1"/>
          </p:cNvCxnSpPr>
          <p:nvPr/>
        </p:nvCxnSpPr>
        <p:spPr bwMode="auto">
          <a:xfrm>
            <a:off x="276225" y="914400"/>
            <a:ext cx="9315450" cy="1588"/>
          </a:xfrm>
          <a:prstGeom prst="line">
            <a:avLst/>
          </a:prstGeom>
          <a:noFill/>
          <a:ln w="635" algn="ctr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" name="Rectangle 762"/>
          <p:cNvSpPr>
            <a:spLocks noChangeArrowheads="1"/>
          </p:cNvSpPr>
          <p:nvPr/>
        </p:nvSpPr>
        <p:spPr bwMode="auto">
          <a:xfrm>
            <a:off x="180975" y="6537864"/>
            <a:ext cx="3752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lang="de-DE" altLang="zh-CN" sz="900" b="0" dirty="0" smtClean="0">
                <a:solidFill>
                  <a:srgbClr val="7F7F7F"/>
                </a:solidFill>
                <a:latin typeface="+mn-lt"/>
                <a:ea typeface="黑体" pitchFamily="2" charset="-122"/>
                <a:cs typeface="+mn-cs"/>
              </a:rPr>
              <a:t>TE</a:t>
            </a:r>
            <a:r>
              <a:rPr lang="en-US" altLang="zh-CN" sz="900" b="0" dirty="0" smtClean="0">
                <a:solidFill>
                  <a:srgbClr val="7F7F7F"/>
                </a:solidFill>
                <a:latin typeface="+mn-lt"/>
                <a:ea typeface="黑体" pitchFamily="2" charset="-122"/>
                <a:cs typeface="+mn-cs"/>
              </a:rPr>
              <a:t>-TB</a:t>
            </a:r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0613" y="149225"/>
            <a:ext cx="89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  <p:hf sldNum="0" hdr="0" ftr="0"/>
  <p:txStyles>
    <p:titleStyle>
      <a:lvl1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2pPr>
      <a:lvl3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3pPr>
      <a:lvl4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4pPr>
      <a:lvl5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5pPr>
      <a:lvl6pPr marL="4572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6pPr>
      <a:lvl7pPr marL="9144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7pPr>
      <a:lvl8pPr marL="13716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8pPr>
      <a:lvl9pPr marL="18288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9pPr>
    </p:titleStyle>
    <p:bodyStyle>
      <a:lvl1pPr marL="342900" indent="-342900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 b="1">
          <a:solidFill>
            <a:srgbClr val="000000"/>
          </a:solidFill>
          <a:latin typeface="+mn-lt"/>
          <a:ea typeface="+mn-ea"/>
          <a:cs typeface="+mn-cs"/>
        </a:defRPr>
      </a:lvl1pPr>
      <a:lvl2pPr marL="392113" indent="-390525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>
          <a:solidFill>
            <a:srgbClr val="000000"/>
          </a:solidFill>
          <a:latin typeface="+mn-lt"/>
        </a:defRPr>
      </a:lvl2pPr>
      <a:lvl3pPr marL="835025" indent="-441325" algn="l" defTabSz="330200" rtl="0" eaLnBrk="0" fontAlgn="base" hangingPunct="0">
        <a:spcBef>
          <a:spcPct val="0"/>
        </a:spcBef>
        <a:spcAft>
          <a:spcPct val="0"/>
        </a:spcAft>
        <a:buChar char="–"/>
        <a:defRPr kumimoji="1" sz="1700">
          <a:solidFill>
            <a:srgbClr val="000000"/>
          </a:solidFill>
          <a:latin typeface="+mn-lt"/>
        </a:defRPr>
      </a:lvl3pPr>
      <a:lvl4pPr marL="1239838" indent="-403225" algn="l" defTabSz="330200" rtl="0" eaLnBrk="0" fontAlgn="base" hangingPunct="0">
        <a:spcBef>
          <a:spcPct val="0"/>
        </a:spcBef>
        <a:spcAft>
          <a:spcPct val="0"/>
        </a:spcAft>
        <a:buChar char="-"/>
        <a:defRPr kumimoji="1" sz="1700">
          <a:solidFill>
            <a:srgbClr val="000000"/>
          </a:solidFill>
          <a:latin typeface="+mn-lt"/>
        </a:defRPr>
      </a:lvl4pPr>
      <a:lvl5pPr marL="26241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buChar char="»"/>
        <a:defRPr kumimoji="1" sz="1400" b="1">
          <a:solidFill>
            <a:srgbClr val="000000"/>
          </a:solidFill>
          <a:latin typeface="+mn-lt"/>
        </a:defRPr>
      </a:lvl5pPr>
      <a:lvl6pPr marL="30813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6pPr>
      <a:lvl7pPr marL="35385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7pPr>
      <a:lvl8pPr marL="39957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8pPr>
      <a:lvl9pPr marL="44529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9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Drucksteifigkeit</a:t>
            </a:r>
            <a:r>
              <a:rPr lang="en-US" dirty="0"/>
              <a:t>  </a:t>
            </a:r>
            <a:r>
              <a:rPr lang="en-US" sz="1400" dirty="0" err="1"/>
              <a:t>Stossfaenger</a:t>
            </a:r>
            <a:endParaRPr lang="en-US" dirty="0"/>
          </a:p>
        </p:txBody>
      </p:sp>
      <p:graphicFrame>
        <p:nvGraphicFramePr>
          <p:cNvPr id="7" name="表格占位符 6"/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175565611"/>
              </p:ext>
            </p:extLst>
          </p:nvPr>
        </p:nvGraphicFramePr>
        <p:xfrm>
          <a:off x="404813" y="1092200"/>
          <a:ext cx="3881438" cy="232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049"/>
                <a:gridCol w="2375389"/>
              </a:tblGrid>
              <a:tr h="387226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Projekt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VW331/5 CN_K 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smtClean="0"/>
                        <a:t>Messpunkt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MP</a:t>
                      </a:r>
                      <a:r>
                        <a:rPr lang="en-US" sz="1400" baseline="0" dirty="0" smtClean="0"/>
                        <a:t>1 </a:t>
                      </a:r>
                      <a:r>
                        <a:rPr lang="en-US" sz="1400" baseline="0" dirty="0" err="1" smtClean="0"/>
                        <a:t>bei</a:t>
                      </a:r>
                      <a:r>
                        <a:rPr lang="en-US" sz="1400" baseline="0" dirty="0" smtClean="0"/>
                        <a:t> RT 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Max. </a:t>
                      </a:r>
                      <a:r>
                        <a:rPr lang="en-US" sz="1400" dirty="0" err="1" smtClean="0"/>
                        <a:t>Pruekraft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r>
                        <a:rPr lang="en-US" sz="1400" smtClean="0"/>
                        <a:t>00N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Max. </a:t>
                      </a:r>
                      <a:r>
                        <a:rPr lang="en-US" sz="1400" dirty="0" err="1" smtClean="0"/>
                        <a:t>Prueweg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15mm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Pruefantrieb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300mm/min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Pruefkoeper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W</a:t>
                      </a:r>
                      <a:r>
                        <a:rPr lang="en-US" altLang="zh-CN" sz="1400" smtClean="0"/>
                        <a:t>inkel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占位符 7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998529165"/>
              </p:ext>
            </p:extLst>
          </p:nvPr>
        </p:nvGraphicFramePr>
        <p:xfrm>
          <a:off x="4541838" y="1090366"/>
          <a:ext cx="503246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656"/>
                <a:gridCol w="788894"/>
                <a:gridCol w="1066800"/>
                <a:gridCol w="1272988"/>
                <a:gridCol w="1237130"/>
              </a:tblGrid>
              <a:tr h="5089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Kraft (N)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Weg</a:t>
                      </a:r>
                      <a:r>
                        <a:rPr lang="en-US" sz="1400" baseline="0" dirty="0" smtClean="0"/>
                        <a:t> (mm)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Spez.Wert</a:t>
                      </a:r>
                      <a:r>
                        <a:rPr lang="en-US" sz="1400" dirty="0" smtClean="0"/>
                        <a:t> (N/mm)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Mindest-anforderung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Bemerkung</a:t>
                      </a:r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W-Volkswage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GC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330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VGC_template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GC_template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GC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GC_template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GC_template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FFFFF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</Words>
  <Application>Microsoft Office PowerPoint</Application>
  <PresentationFormat>A4 纸张(210x297 毫米)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FAW-Volkswagen_template</vt:lpstr>
      <vt:lpstr>自定义设计方案</vt:lpstr>
      <vt:lpstr>Drucksteifigkeit  Stossfaenger</vt:lpstr>
    </vt:vector>
  </TitlesOfParts>
  <Company>VW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FAW-Volkswagen 模板文件</dc:title>
  <dc:creator>FAW-Volkswagen 模板文件</dc:creator>
  <cp:lastModifiedBy>He.Cong</cp:lastModifiedBy>
  <cp:revision>1645</cp:revision>
  <cp:lastPrinted>2001-08-24T14:56:10Z</cp:lastPrinted>
  <dcterms:created xsi:type="dcterms:W3CDTF">2006-04-17T06:16:55Z</dcterms:created>
  <dcterms:modified xsi:type="dcterms:W3CDTF">2018-04-17T08:16:29Z</dcterms:modified>
</cp:coreProperties>
</file>