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64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6A1-E127-43DA-BBBF-101F2016492D}" type="datetimeFigureOut">
              <a:rPr lang="es-CO" smtClean="0"/>
              <a:t>30/09/2019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667-8163-4A68-AF16-8E53FF2D2A0C}" type="slidenum">
              <a:rPr lang="es-CO" smtClean="0"/>
              <a:t>‹Nº›</a:t>
            </a:fld>
            <a:endParaRPr lang="es-CO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18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6A1-E127-43DA-BBBF-101F2016492D}" type="datetimeFigureOut">
              <a:rPr lang="es-CO" smtClean="0"/>
              <a:t>30/09/2019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667-8163-4A68-AF16-8E53FF2D2A0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3174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6A1-E127-43DA-BBBF-101F2016492D}" type="datetimeFigureOut">
              <a:rPr lang="es-CO" smtClean="0"/>
              <a:t>30/09/2019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667-8163-4A68-AF16-8E53FF2D2A0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1392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6A1-E127-43DA-BBBF-101F2016492D}" type="datetimeFigureOut">
              <a:rPr lang="es-CO" smtClean="0"/>
              <a:t>30/09/2019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667-8163-4A68-AF16-8E53FF2D2A0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3854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6A1-E127-43DA-BBBF-101F2016492D}" type="datetimeFigureOut">
              <a:rPr lang="es-CO" smtClean="0"/>
              <a:t>30/09/2019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667-8163-4A68-AF16-8E53FF2D2A0C}" type="slidenum">
              <a:rPr lang="es-CO" smtClean="0"/>
              <a:t>‹Nº›</a:t>
            </a:fld>
            <a:endParaRPr lang="es-CO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58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6A1-E127-43DA-BBBF-101F2016492D}" type="datetimeFigureOut">
              <a:rPr lang="es-CO" smtClean="0"/>
              <a:t>30/09/2019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667-8163-4A68-AF16-8E53FF2D2A0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3431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6A1-E127-43DA-BBBF-101F2016492D}" type="datetimeFigureOut">
              <a:rPr lang="es-CO" smtClean="0"/>
              <a:t>30/09/2019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667-8163-4A68-AF16-8E53FF2D2A0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8781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6A1-E127-43DA-BBBF-101F2016492D}" type="datetimeFigureOut">
              <a:rPr lang="es-CO" smtClean="0"/>
              <a:t>30/09/2019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667-8163-4A68-AF16-8E53FF2D2A0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4263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6A1-E127-43DA-BBBF-101F2016492D}" type="datetimeFigureOut">
              <a:rPr lang="es-CO" smtClean="0"/>
              <a:t>30/09/2019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667-8163-4A68-AF16-8E53FF2D2A0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810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1C36A1-E127-43DA-BBBF-101F2016492D}" type="datetimeFigureOut">
              <a:rPr lang="es-CO" smtClean="0"/>
              <a:t>30/09/2019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17C667-8163-4A68-AF16-8E53FF2D2A0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768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36A1-E127-43DA-BBBF-101F2016492D}" type="datetimeFigureOut">
              <a:rPr lang="es-CO" smtClean="0"/>
              <a:t>30/09/2019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667-8163-4A68-AF16-8E53FF2D2A0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746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1C36A1-E127-43DA-BBBF-101F2016492D}" type="datetimeFigureOut">
              <a:rPr lang="es-CO" smtClean="0"/>
              <a:t>30/09/2019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17C667-8163-4A68-AF16-8E53FF2D2A0C}" type="slidenum">
              <a:rPr lang="es-CO" smtClean="0"/>
              <a:t>‹Nº›</a:t>
            </a:fld>
            <a:endParaRPr lang="es-CO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78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5BSS - </a:t>
            </a:r>
            <a:br>
              <a:rPr lang="es-CO" dirty="0"/>
            </a:br>
            <a:r>
              <a:rPr lang="es-CO" sz="7200" dirty="0"/>
              <a:t>5 BIOMETRIC SECURITY SYSTEM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/>
              <a:t>Generando impacto, dejando huella</a:t>
            </a:r>
          </a:p>
        </p:txBody>
      </p:sp>
    </p:spTree>
    <p:extLst>
      <p:ext uri="{BB962C8B-B14F-4D97-AF65-F5344CB8AC3E}">
        <p14:creationId xmlns:p14="http://schemas.microsoft.com/office/powerpoint/2010/main" val="363488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3405" y="364980"/>
            <a:ext cx="10058400" cy="1450757"/>
          </a:xfrm>
        </p:spPr>
        <p:txBody>
          <a:bodyPr/>
          <a:lstStyle/>
          <a:p>
            <a:pPr marL="457200" indent="-457200"/>
            <a:r>
              <a:rPr lang="es-CO" dirty="0"/>
              <a:t>OBJETIVO GENERAL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93372" y="263821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Ofrecer a nuestros clientes un sistema de encendido y monitoreo de vehículos, con desarrollos en tecnología de ultima generación, garantizando sistemas totalmente seguros y funcionales, entregando así un producto confiable y eficiente con el cual el cliente este conforme y satisfecho</a:t>
            </a:r>
          </a:p>
        </p:txBody>
      </p:sp>
    </p:spTree>
    <p:extLst>
      <p:ext uri="{BB962C8B-B14F-4D97-AF65-F5344CB8AC3E}">
        <p14:creationId xmlns:p14="http://schemas.microsoft.com/office/powerpoint/2010/main" val="232457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s-CO" dirty="0"/>
              <a:t>OBJETIVOS ESPECÍFICOS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Estar a la vanguardia de nuevas tecnologías para ofrecer a nuestros clientes soluciones de seguridad de ultima generación.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Tener como prioridad la seguridad de los vehículos de nuestros clientes.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Entregar a nuestros clientes un servicio integral, con el que se ofrece un sistema de seguridad de fácil manejo.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Ofrecer al cliente un sistema integrado de control en tiempo real de su vehículo.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Ofrecer al cliente un historial de recorridos de su vehículo (distancia y kilometraje).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99694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662</TotalTime>
  <Words>137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 Rounded MT Bold</vt:lpstr>
      <vt:lpstr>Arial Unicode MS</vt:lpstr>
      <vt:lpstr>Calibri</vt:lpstr>
      <vt:lpstr>Retrospección</vt:lpstr>
      <vt:lpstr>5BSS -  5 BIOMETRIC SECURITY SYSTEM</vt:lpstr>
      <vt:lpstr>OBJETIVO GENERAL</vt:lpstr>
      <vt:lpstr>OBJETIVOS ESPECÍFICOS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&lt;&lt;NN&gt;&gt;</dc:title>
  <dc:creator>Araceli</dc:creator>
  <cp:lastModifiedBy>APRENDIZ</cp:lastModifiedBy>
  <cp:revision>82</cp:revision>
  <dcterms:created xsi:type="dcterms:W3CDTF">2019-09-01T14:59:28Z</dcterms:created>
  <dcterms:modified xsi:type="dcterms:W3CDTF">2019-10-01T02:30:04Z</dcterms:modified>
</cp:coreProperties>
</file>