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17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392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854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8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431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78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263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10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768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746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8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5BSS - </a:t>
            </a:r>
            <a:br>
              <a:rPr lang="es-CO" dirty="0"/>
            </a:br>
            <a:r>
              <a:rPr lang="es-CO" sz="7200" dirty="0"/>
              <a:t>5 BIOMETRIC SECURITY SYSTEM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Generando impacto, dejando huella</a:t>
            </a:r>
          </a:p>
        </p:txBody>
      </p:sp>
    </p:spTree>
    <p:extLst>
      <p:ext uri="{BB962C8B-B14F-4D97-AF65-F5344CB8AC3E}">
        <p14:creationId xmlns:p14="http://schemas.microsoft.com/office/powerpoint/2010/main" val="363488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s-CO" dirty="0"/>
              <a:t>OBJETIVO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Ofrecer a nuestros clientes un sistema de encendido y monitoreo de vehículos, con desarrollos en tecnología de ultima generación, garantizando sistemas totalmente seguros y funcionales, entregando así un producto confiable y eficiente con el cual el cliente este conforme y satisfecho</a:t>
            </a:r>
          </a:p>
        </p:txBody>
      </p:sp>
    </p:spTree>
    <p:extLst>
      <p:ext uri="{BB962C8B-B14F-4D97-AF65-F5344CB8AC3E}">
        <p14:creationId xmlns:p14="http://schemas.microsoft.com/office/powerpoint/2010/main" val="23245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s-CO" dirty="0"/>
              <a:t>OBJETIVOS ESPECÍFICOS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Estar a la vanguardia de nuevas tecnologías para ofrecer a nuestros clientes soluciones de seguridad de ultima generación.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Tener como prioridad la seguridad de los vehículos de nuestros clientes.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Entregar a nuestros clientes un servicio integral, con el que se ofrece un sistema de seguridad de fácil manejo.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Ofrecer al cliente un sistema integrado de control en tiempo real de su vehículo.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Ofrecer al cliente un historial de recorridos de su vehículo (distancia y kilometraje).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9969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137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 Rounded MT Bold</vt:lpstr>
      <vt:lpstr>Arial Unicode MS</vt:lpstr>
      <vt:lpstr>Calibri</vt:lpstr>
      <vt:lpstr>Retrospección</vt:lpstr>
      <vt:lpstr>5BSS -  5 BIOMETRIC SECURITY SYSTEM</vt:lpstr>
      <vt:lpstr>OBJETIVO GENERAL</vt:lpstr>
      <vt:lpstr>OBJETIVOS ESPECÍFICOS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&lt;&lt;NN&gt;&gt;</dc:title>
  <dc:creator>Araceli</dc:creator>
  <cp:lastModifiedBy>APRENDIZ</cp:lastModifiedBy>
  <cp:revision>60</cp:revision>
  <dcterms:created xsi:type="dcterms:W3CDTF">2019-09-01T14:59:28Z</dcterms:created>
  <dcterms:modified xsi:type="dcterms:W3CDTF">2019-10-01T02:36:41Z</dcterms:modified>
</cp:coreProperties>
</file>