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Account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88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Authorization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7864" y="1636765"/>
            <a:ext cx="158417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Swager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Auth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3131840" y="2780928"/>
            <a:ext cx="201622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Base64</a:t>
            </a:r>
          </a:p>
          <a:p>
            <a:pPr algn="ctr"/>
            <a:r>
              <a:rPr lang="en-US" altLang="zh-TW" dirty="0" err="1" smtClean="0"/>
              <a:t>Account:Password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>
            <a:off x="4139952" y="2356845"/>
            <a:ext cx="0" cy="424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9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Password To Hash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44643" y="1853001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Salt</a:t>
            </a:r>
          </a:p>
          <a:p>
            <a:pPr algn="ctr"/>
            <a:r>
              <a:rPr lang="en-US" altLang="zh-TW" dirty="0" smtClean="0"/>
              <a:t>(4byte)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9213" y="1458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隨機產生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86638" y="1851298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Random Value</a:t>
            </a:r>
          </a:p>
          <a:p>
            <a:pPr algn="ctr"/>
            <a:r>
              <a:rPr lang="en-US" altLang="zh-TW" dirty="0" smtClean="0"/>
              <a:t>(32byte)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06720" y="14819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利用 </a:t>
            </a:r>
            <a:r>
              <a:rPr lang="en-US" altLang="zh-TW" dirty="0" smtClean="0"/>
              <a:t>salt </a:t>
            </a:r>
            <a:r>
              <a:rPr lang="zh-TW" altLang="en-US" dirty="0" smtClean="0"/>
              <a:t>產生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27488" y="1865459"/>
            <a:ext cx="158417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PassWord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nbyte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27488" y="149609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來源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明碼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511639" y="3284984"/>
            <a:ext cx="158417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MD5</a:t>
            </a:r>
          </a:p>
          <a:p>
            <a:pPr algn="ctr"/>
            <a:r>
              <a:rPr lang="en-US" altLang="zh-TW" dirty="0" smtClean="0"/>
              <a:t>(16byte)</a:t>
            </a:r>
            <a:endParaRPr lang="zh-TW" altLang="en-US" dirty="0"/>
          </a:p>
        </p:txBody>
      </p:sp>
      <p:cxnSp>
        <p:nvCxnSpPr>
          <p:cNvPr id="27" name="直線接點 26"/>
          <p:cNvCxnSpPr>
            <a:endCxn id="25" idx="0"/>
          </p:cNvCxnSpPr>
          <p:nvPr/>
        </p:nvCxnSpPr>
        <p:spPr>
          <a:xfrm>
            <a:off x="3299150" y="2708920"/>
            <a:ext cx="4577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437399" y="284829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md5 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cxnSp>
        <p:nvCxnSpPr>
          <p:cNvPr id="37" name="肘形接點 36"/>
          <p:cNvCxnSpPr>
            <a:stCxn id="25" idx="2"/>
            <a:endCxn id="4" idx="2"/>
          </p:cNvCxnSpPr>
          <p:nvPr/>
        </p:nvCxnSpPr>
        <p:spPr>
          <a:xfrm rot="5400000" flipH="1" flipV="1">
            <a:off x="4228223" y="1504569"/>
            <a:ext cx="1431983" cy="3280976"/>
          </a:xfrm>
          <a:prstGeom prst="bentConnector3">
            <a:avLst>
              <a:gd name="adj1" fmla="val -159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048023" y="4581128"/>
            <a:ext cx="158417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MD5</a:t>
            </a:r>
          </a:p>
          <a:p>
            <a:pPr algn="ctr"/>
            <a:r>
              <a:rPr lang="en-US" altLang="zh-TW" dirty="0" smtClean="0"/>
              <a:t>(16byte)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29525" y="4581128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Salt</a:t>
            </a:r>
          </a:p>
          <a:p>
            <a:pPr algn="ctr"/>
            <a:r>
              <a:rPr lang="en-US" altLang="zh-TW" dirty="0" smtClean="0"/>
              <a:t>(4byte)</a:t>
            </a:r>
            <a:endParaRPr lang="zh-TW" altLang="en-US" dirty="0"/>
          </a:p>
        </p:txBody>
      </p:sp>
      <p:cxnSp>
        <p:nvCxnSpPr>
          <p:cNvPr id="42" name="直線接點 41"/>
          <p:cNvCxnSpPr/>
          <p:nvPr/>
        </p:nvCxnSpPr>
        <p:spPr>
          <a:xfrm>
            <a:off x="4557517" y="407707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095815" y="5411620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 byte hash</a:t>
            </a:r>
            <a:endParaRPr lang="zh-TW" altLang="en-US" dirty="0"/>
          </a:p>
        </p:txBody>
      </p:sp>
      <p:cxnSp>
        <p:nvCxnSpPr>
          <p:cNvPr id="61" name="肘形接點 60"/>
          <p:cNvCxnSpPr>
            <a:stCxn id="19" idx="2"/>
            <a:endCxn id="7" idx="2"/>
          </p:cNvCxnSpPr>
          <p:nvPr/>
        </p:nvCxnSpPr>
        <p:spPr>
          <a:xfrm rot="5400000" flipH="1" flipV="1">
            <a:off x="3292070" y="1254868"/>
            <a:ext cx="14161" cy="2359150"/>
          </a:xfrm>
          <a:prstGeom prst="bentConnector3">
            <a:avLst>
              <a:gd name="adj1" fmla="val -17373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356465" y="176311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seed</a:t>
            </a:r>
            <a:endParaRPr lang="zh-TW" altLang="en-US" dirty="0"/>
          </a:p>
        </p:txBody>
      </p:sp>
      <p:cxnSp>
        <p:nvCxnSpPr>
          <p:cNvPr id="68" name="直線單箭頭接點 67"/>
          <p:cNvCxnSpPr>
            <a:stCxn id="4" idx="1"/>
            <a:endCxn id="7" idx="3"/>
          </p:cNvCxnSpPr>
          <p:nvPr/>
        </p:nvCxnSpPr>
        <p:spPr>
          <a:xfrm flipH="1" flipV="1">
            <a:off x="5270814" y="2139330"/>
            <a:ext cx="773829" cy="1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To MD5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700808"/>
            <a:ext cx="158417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MD5_0</a:t>
            </a:r>
          </a:p>
          <a:p>
            <a:pPr algn="ctr"/>
            <a:r>
              <a:rPr lang="en-US" altLang="zh-TW" dirty="0" smtClean="0"/>
              <a:t>(16byte)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97118" y="1700808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Salt</a:t>
            </a:r>
          </a:p>
          <a:p>
            <a:pPr algn="ctr"/>
            <a:r>
              <a:rPr lang="en-US" altLang="zh-TW" dirty="0" smtClean="0"/>
              <a:t>(4byte)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63688" y="1268760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 byte hash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64412" y="1700808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Random Value</a:t>
            </a:r>
          </a:p>
          <a:p>
            <a:pPr algn="ctr"/>
            <a:r>
              <a:rPr lang="en-US" altLang="zh-TW" dirty="0" smtClean="0"/>
              <a:t>(32byte)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16016" y="133147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利用 </a:t>
            </a:r>
            <a:r>
              <a:rPr lang="en-US" altLang="zh-TW" dirty="0" smtClean="0"/>
              <a:t>salt </a:t>
            </a:r>
            <a:r>
              <a:rPr lang="zh-TW" altLang="en-US" dirty="0" smtClean="0"/>
              <a:t>產生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5" idx="3"/>
            <a:endCxn id="8" idx="1"/>
          </p:cNvCxnSpPr>
          <p:nvPr/>
        </p:nvCxnSpPr>
        <p:spPr>
          <a:xfrm>
            <a:off x="3777238" y="1988840"/>
            <a:ext cx="887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32240" y="1700808"/>
            <a:ext cx="158417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PassWord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nbyte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32240" y="133144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來源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明碼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7" name="肘形接點 16"/>
          <p:cNvCxnSpPr>
            <a:stCxn id="8" idx="2"/>
            <a:endCxn id="14" idx="2"/>
          </p:cNvCxnSpPr>
          <p:nvPr/>
        </p:nvCxnSpPr>
        <p:spPr>
          <a:xfrm rot="16200000" flipH="1">
            <a:off x="6490414" y="1242958"/>
            <a:ext cx="12700" cy="206782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04676" y="3068960"/>
            <a:ext cx="158417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MD5_1</a:t>
            </a:r>
          </a:p>
          <a:p>
            <a:pPr algn="ctr"/>
            <a:r>
              <a:rPr lang="en-US" altLang="zh-TW" dirty="0" smtClean="0"/>
              <a:t>(16byte)</a:t>
            </a:r>
            <a:endParaRPr lang="zh-TW" altLang="en-US" dirty="0"/>
          </a:p>
        </p:txBody>
      </p:sp>
      <p:cxnSp>
        <p:nvCxnSpPr>
          <p:cNvPr id="24" name="直線接點 23"/>
          <p:cNvCxnSpPr>
            <a:endCxn id="20" idx="0"/>
          </p:cNvCxnSpPr>
          <p:nvPr/>
        </p:nvCxnSpPr>
        <p:spPr>
          <a:xfrm>
            <a:off x="6496764" y="24928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116143" y="5085184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相同 </a:t>
            </a:r>
            <a:r>
              <a:rPr lang="en-US" altLang="zh-TW" dirty="0" smtClean="0"/>
              <a:t>salt </a:t>
            </a:r>
            <a:r>
              <a:rPr lang="zh-TW" altLang="en-US" dirty="0" smtClean="0"/>
              <a:t>產生的 </a:t>
            </a:r>
            <a:r>
              <a:rPr lang="en-US" altLang="zh-TW" dirty="0" smtClean="0"/>
              <a:t>MD5_1</a:t>
            </a:r>
            <a:r>
              <a:rPr lang="zh-TW" altLang="en-US" dirty="0" smtClean="0"/>
              <a:t> 要與 </a:t>
            </a:r>
            <a:r>
              <a:rPr lang="en-US" altLang="zh-TW" dirty="0" smtClean="0"/>
              <a:t>MD5_0</a:t>
            </a:r>
            <a:r>
              <a:rPr lang="zh-TW" altLang="en-US" dirty="0" smtClean="0"/>
              <a:t> 相同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8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帳號、密碼、權限 規則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空白鍵、空字元、非英文數字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X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特殊符號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0x21-0x7E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、英數 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鍵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O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lvl="1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2880320" cy="30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3429000"/>
            <a:ext cx="216024" cy="28459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3212976"/>
            <a:ext cx="216024" cy="309030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3219018"/>
            <a:ext cx="216024" cy="294628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0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帳號、密碼、權限 規則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帳號、權限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空字元、非英文數字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X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特殊符號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0x20-0x7E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、英數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O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lvl="1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2880320" cy="30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3184636"/>
            <a:ext cx="216024" cy="309030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3212976"/>
            <a:ext cx="216024" cy="309030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3219018"/>
            <a:ext cx="216024" cy="294628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161</Words>
  <Application>Microsoft Office PowerPoint</Application>
  <PresentationFormat>如螢幕大小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Account Manager</vt:lpstr>
      <vt:lpstr>Authorization</vt:lpstr>
      <vt:lpstr>Password To Hash</vt:lpstr>
      <vt:lpstr>Hash To MD5</vt:lpstr>
      <vt:lpstr>帳號、密碼、權限 規則(1)</vt:lpstr>
      <vt:lpstr>帳號、密碼、權限 規則(1)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Manager</dc:title>
  <dc:creator>TingweiChiang</dc:creator>
  <cp:lastModifiedBy>TingweiChiang</cp:lastModifiedBy>
  <cp:revision>9</cp:revision>
  <dcterms:created xsi:type="dcterms:W3CDTF">2016-09-05T02:18:47Z</dcterms:created>
  <dcterms:modified xsi:type="dcterms:W3CDTF">2016-09-05T07:34:59Z</dcterms:modified>
</cp:coreProperties>
</file>