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5"/>
  </p:notesMasterIdLst>
  <p:sldIdLst>
    <p:sldId id="256" r:id="rId2"/>
    <p:sldId id="257" r:id="rId3"/>
    <p:sldId id="279" r:id="rId4"/>
    <p:sldId id="318" r:id="rId5"/>
    <p:sldId id="280" r:id="rId6"/>
    <p:sldId id="281" r:id="rId7"/>
    <p:sldId id="282" r:id="rId8"/>
    <p:sldId id="284" r:id="rId9"/>
    <p:sldId id="320" r:id="rId10"/>
    <p:sldId id="285" r:id="rId11"/>
    <p:sldId id="286" r:id="rId12"/>
    <p:sldId id="287" r:id="rId13"/>
    <p:sldId id="289" r:id="rId14"/>
    <p:sldId id="288" r:id="rId15"/>
    <p:sldId id="258" r:id="rId16"/>
    <p:sldId id="328" r:id="rId17"/>
    <p:sldId id="296" r:id="rId18"/>
    <p:sldId id="259" r:id="rId19"/>
    <p:sldId id="260" r:id="rId20"/>
    <p:sldId id="261" r:id="rId21"/>
    <p:sldId id="298" r:id="rId22"/>
    <p:sldId id="262" r:id="rId23"/>
    <p:sldId id="263" r:id="rId24"/>
    <p:sldId id="264" r:id="rId25"/>
    <p:sldId id="265" r:id="rId26"/>
    <p:sldId id="266" r:id="rId27"/>
    <p:sldId id="267" r:id="rId28"/>
    <p:sldId id="268" r:id="rId29"/>
    <p:sldId id="269" r:id="rId30"/>
    <p:sldId id="270" r:id="rId31"/>
    <p:sldId id="271" r:id="rId32"/>
    <p:sldId id="321" r:id="rId33"/>
    <p:sldId id="322" r:id="rId34"/>
    <p:sldId id="323" r:id="rId35"/>
    <p:sldId id="324" r:id="rId36"/>
    <p:sldId id="325" r:id="rId37"/>
    <p:sldId id="275" r:id="rId38"/>
    <p:sldId id="276" r:id="rId39"/>
    <p:sldId id="277" r:id="rId40"/>
    <p:sldId id="278" r:id="rId41"/>
    <p:sldId id="326" r:id="rId42"/>
    <p:sldId id="327" r:id="rId43"/>
    <p:sldId id="317" r:id="rId44"/>
  </p:sldIdLst>
  <p:sldSz cx="11998325" cy="7559675"/>
  <p:notesSz cx="7559675" cy="10691813"/>
  <p:embeddedFontLst>
    <p:embeddedFont>
      <p:font typeface="Noto Sans Symbols" pitchFamily="2" charset="0"/>
      <p:regular r:id="rId46"/>
      <p:bold r:id="rId47"/>
    </p:embeddedFont>
    <p:embeddedFont>
      <p:font typeface="Trebuchet MS" panose="020B0603020202020204" pitchFamily="34" charset="0"/>
      <p:regular r:id="rId48"/>
      <p:bold r:id="rId49"/>
      <p:italic r:id="rId50"/>
      <p:boldItalic r:id="rId51"/>
    </p:embeddedFont>
    <p:embeddedFont>
      <p:font typeface="Wingdings 3" panose="05040102010807070707" pitchFamily="18" charset="2"/>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8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CC16B-6942-493F-9DEA-A9419B63403A}"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id-ID"/>
        </a:p>
      </dgm:t>
    </dgm:pt>
    <dgm:pt modelId="{45A0D1DC-F0B6-4950-A080-27E2FA7B1D00}">
      <dgm:prSet phldrT="[Text]"/>
      <dgm:spPr/>
      <dgm:t>
        <a:bodyPr/>
        <a:lstStyle/>
        <a:p>
          <a:r>
            <a:rPr lang="id-ID" altLang="id-ID" dirty="0"/>
            <a:t>Mengontrol tampilan </a:t>
          </a:r>
          <a:r>
            <a:rPr lang="en-US" altLang="id-ID" dirty="0" err="1"/>
            <a:t>halaman</a:t>
          </a:r>
          <a:r>
            <a:rPr lang="en-US" altLang="id-ID" dirty="0"/>
            <a:t> </a:t>
          </a:r>
          <a:r>
            <a:rPr lang="id-ID" altLang="id-ID" dirty="0"/>
            <a:t>web  dan contentnya</a:t>
          </a:r>
          <a:endParaRPr lang="id-ID" dirty="0"/>
        </a:p>
      </dgm:t>
    </dgm:pt>
    <dgm:pt modelId="{22606865-DF6C-4CC8-B48F-D1991C6F4587}" type="parTrans" cxnId="{6A3576F6-CE68-41BC-A0E2-CD89FC5E020C}">
      <dgm:prSet/>
      <dgm:spPr/>
      <dgm:t>
        <a:bodyPr/>
        <a:lstStyle/>
        <a:p>
          <a:endParaRPr lang="id-ID"/>
        </a:p>
      </dgm:t>
    </dgm:pt>
    <dgm:pt modelId="{582B9BD3-D52A-4430-9681-789A6D3C2E3D}" type="sibTrans" cxnId="{6A3576F6-CE68-41BC-A0E2-CD89FC5E020C}">
      <dgm:prSet/>
      <dgm:spPr/>
      <dgm:t>
        <a:bodyPr/>
        <a:lstStyle/>
        <a:p>
          <a:endParaRPr lang="id-ID"/>
        </a:p>
      </dgm:t>
    </dgm:pt>
    <dgm:pt modelId="{25C46938-10C6-4D5E-9B3A-C1FD8D319484}">
      <dgm:prSet/>
      <dgm:spPr/>
      <dgm:t>
        <a:bodyPr/>
        <a:lstStyle/>
        <a:p>
          <a:r>
            <a:rPr lang="id-ID" altLang="id-ID" dirty="0"/>
            <a:t>Mempublikasikan dokumen secara online sehingga bisa diakses dari seluruh dunia</a:t>
          </a:r>
        </a:p>
      </dgm:t>
    </dgm:pt>
    <dgm:pt modelId="{1E775AE3-FC06-4B11-8219-F81968C9E9D8}" type="parTrans" cxnId="{7EB7EACD-2D45-4286-92BB-E4BB8B20F4F9}">
      <dgm:prSet/>
      <dgm:spPr/>
      <dgm:t>
        <a:bodyPr/>
        <a:lstStyle/>
        <a:p>
          <a:endParaRPr lang="id-ID"/>
        </a:p>
      </dgm:t>
    </dgm:pt>
    <dgm:pt modelId="{0BD9B660-8F5D-4B7A-A169-5AB6C2D5E9F3}" type="sibTrans" cxnId="{7EB7EACD-2D45-4286-92BB-E4BB8B20F4F9}">
      <dgm:prSet/>
      <dgm:spPr/>
      <dgm:t>
        <a:bodyPr/>
        <a:lstStyle/>
        <a:p>
          <a:endParaRPr lang="id-ID"/>
        </a:p>
      </dgm:t>
    </dgm:pt>
    <dgm:pt modelId="{18D8CB70-0392-497B-AC13-7090036F4BD1}">
      <dgm:prSet/>
      <dgm:spPr/>
      <dgm:t>
        <a:bodyPr/>
        <a:lstStyle/>
        <a:p>
          <a:r>
            <a:rPr lang="id-ID" altLang="id-ID" dirty="0"/>
            <a:t>Membuat online form yang bisa digunakan untuk menangani pendaftaran, transaksi secara online</a:t>
          </a:r>
        </a:p>
      </dgm:t>
    </dgm:pt>
    <dgm:pt modelId="{6A23E316-F05B-480F-8273-8D6276E499A7}" type="parTrans" cxnId="{48AA576E-7D41-4913-A524-EA6435DC6785}">
      <dgm:prSet/>
      <dgm:spPr/>
      <dgm:t>
        <a:bodyPr/>
        <a:lstStyle/>
        <a:p>
          <a:endParaRPr lang="id-ID"/>
        </a:p>
      </dgm:t>
    </dgm:pt>
    <dgm:pt modelId="{396065D3-112B-4169-9706-70B7CD6F64B9}" type="sibTrans" cxnId="{48AA576E-7D41-4913-A524-EA6435DC6785}">
      <dgm:prSet/>
      <dgm:spPr/>
      <dgm:t>
        <a:bodyPr/>
        <a:lstStyle/>
        <a:p>
          <a:endParaRPr lang="id-ID"/>
        </a:p>
      </dgm:t>
    </dgm:pt>
    <dgm:pt modelId="{5A7098A3-4640-40F7-8BA0-F0FA35FF2C33}">
      <dgm:prSet/>
      <dgm:spPr/>
      <dgm:t>
        <a:bodyPr/>
        <a:lstStyle/>
        <a:p>
          <a:r>
            <a:rPr lang="id-ID" altLang="id-ID"/>
            <a:t>Menambahkan obyek-obyek seperti image, audio, video dalam dokumen HTML.</a:t>
          </a:r>
          <a:endParaRPr lang="id-ID" altLang="id-ID" dirty="0"/>
        </a:p>
      </dgm:t>
    </dgm:pt>
    <dgm:pt modelId="{86ECA993-4A73-465A-85CB-FFBBB0813AA0}" type="parTrans" cxnId="{64D48931-2BCD-4F0C-BBA5-7CD2011CD3E2}">
      <dgm:prSet/>
      <dgm:spPr/>
      <dgm:t>
        <a:bodyPr/>
        <a:lstStyle/>
        <a:p>
          <a:endParaRPr lang="id-ID"/>
        </a:p>
      </dgm:t>
    </dgm:pt>
    <dgm:pt modelId="{52F2A250-50C3-479D-A22C-027E0335173E}" type="sibTrans" cxnId="{64D48931-2BCD-4F0C-BBA5-7CD2011CD3E2}">
      <dgm:prSet/>
      <dgm:spPr/>
      <dgm:t>
        <a:bodyPr/>
        <a:lstStyle/>
        <a:p>
          <a:endParaRPr lang="id-ID"/>
        </a:p>
      </dgm:t>
    </dgm:pt>
    <dgm:pt modelId="{4ED13A8B-E55F-4FB2-874A-594C3D42976C}" type="pres">
      <dgm:prSet presAssocID="{E5ECC16B-6942-493F-9DEA-A9419B63403A}" presName="Name0" presStyleCnt="0">
        <dgm:presLayoutVars>
          <dgm:chMax val="7"/>
          <dgm:chPref val="7"/>
          <dgm:dir/>
        </dgm:presLayoutVars>
      </dgm:prSet>
      <dgm:spPr/>
    </dgm:pt>
    <dgm:pt modelId="{336337E0-70F4-434F-9553-CEB69692C683}" type="pres">
      <dgm:prSet presAssocID="{E5ECC16B-6942-493F-9DEA-A9419B63403A}" presName="Name1" presStyleCnt="0"/>
      <dgm:spPr/>
    </dgm:pt>
    <dgm:pt modelId="{0C18DB2A-1B3A-4AB7-BF8E-2EB010DB7B36}" type="pres">
      <dgm:prSet presAssocID="{E5ECC16B-6942-493F-9DEA-A9419B63403A}" presName="cycle" presStyleCnt="0"/>
      <dgm:spPr/>
    </dgm:pt>
    <dgm:pt modelId="{DA038C92-5ADF-4A00-B7D7-6F16E620F401}" type="pres">
      <dgm:prSet presAssocID="{E5ECC16B-6942-493F-9DEA-A9419B63403A}" presName="srcNode" presStyleLbl="node1" presStyleIdx="0" presStyleCnt="4"/>
      <dgm:spPr/>
    </dgm:pt>
    <dgm:pt modelId="{7430ED29-D0D4-468E-B328-EB0468912B7A}" type="pres">
      <dgm:prSet presAssocID="{E5ECC16B-6942-493F-9DEA-A9419B63403A}" presName="conn" presStyleLbl="parChTrans1D2" presStyleIdx="0" presStyleCnt="1"/>
      <dgm:spPr/>
    </dgm:pt>
    <dgm:pt modelId="{D48515D2-DCFE-496A-B905-0C5F11B71B59}" type="pres">
      <dgm:prSet presAssocID="{E5ECC16B-6942-493F-9DEA-A9419B63403A}" presName="extraNode" presStyleLbl="node1" presStyleIdx="0" presStyleCnt="4"/>
      <dgm:spPr/>
    </dgm:pt>
    <dgm:pt modelId="{B1C91423-97FD-4C58-A2AF-605FCA4CA1CE}" type="pres">
      <dgm:prSet presAssocID="{E5ECC16B-6942-493F-9DEA-A9419B63403A}" presName="dstNode" presStyleLbl="node1" presStyleIdx="0" presStyleCnt="4"/>
      <dgm:spPr/>
    </dgm:pt>
    <dgm:pt modelId="{29BF812F-A0ED-4A51-B747-D368297CFA56}" type="pres">
      <dgm:prSet presAssocID="{45A0D1DC-F0B6-4950-A080-27E2FA7B1D00}" presName="text_1" presStyleLbl="node1" presStyleIdx="0" presStyleCnt="4">
        <dgm:presLayoutVars>
          <dgm:bulletEnabled val="1"/>
        </dgm:presLayoutVars>
      </dgm:prSet>
      <dgm:spPr/>
    </dgm:pt>
    <dgm:pt modelId="{11F8FC03-A593-4AF6-833C-F07B0D2C5E3C}" type="pres">
      <dgm:prSet presAssocID="{45A0D1DC-F0B6-4950-A080-27E2FA7B1D00}" presName="accent_1" presStyleCnt="0"/>
      <dgm:spPr/>
    </dgm:pt>
    <dgm:pt modelId="{57FFAE08-1178-4C28-AAEF-46738251EB3E}" type="pres">
      <dgm:prSet presAssocID="{45A0D1DC-F0B6-4950-A080-27E2FA7B1D00}" presName="accentRepeatNode" presStyleLbl="solidFgAcc1" presStyleIdx="0" presStyleCnt="4"/>
      <dgm:spPr/>
    </dgm:pt>
    <dgm:pt modelId="{2E1D39F0-11E4-4C6E-93BB-7BDA3943C986}" type="pres">
      <dgm:prSet presAssocID="{25C46938-10C6-4D5E-9B3A-C1FD8D319484}" presName="text_2" presStyleLbl="node1" presStyleIdx="1" presStyleCnt="4">
        <dgm:presLayoutVars>
          <dgm:bulletEnabled val="1"/>
        </dgm:presLayoutVars>
      </dgm:prSet>
      <dgm:spPr/>
    </dgm:pt>
    <dgm:pt modelId="{CD655717-3112-41D9-B760-7058881BF674}" type="pres">
      <dgm:prSet presAssocID="{25C46938-10C6-4D5E-9B3A-C1FD8D319484}" presName="accent_2" presStyleCnt="0"/>
      <dgm:spPr/>
    </dgm:pt>
    <dgm:pt modelId="{FB58138C-BC4C-4E04-91F8-5DE47C1FE9D7}" type="pres">
      <dgm:prSet presAssocID="{25C46938-10C6-4D5E-9B3A-C1FD8D319484}" presName="accentRepeatNode" presStyleLbl="solidFgAcc1" presStyleIdx="1" presStyleCnt="4"/>
      <dgm:spPr/>
    </dgm:pt>
    <dgm:pt modelId="{109A5F91-90E9-48C4-AAE1-707CDABED4BE}" type="pres">
      <dgm:prSet presAssocID="{18D8CB70-0392-497B-AC13-7090036F4BD1}" presName="text_3" presStyleLbl="node1" presStyleIdx="2" presStyleCnt="4">
        <dgm:presLayoutVars>
          <dgm:bulletEnabled val="1"/>
        </dgm:presLayoutVars>
      </dgm:prSet>
      <dgm:spPr/>
    </dgm:pt>
    <dgm:pt modelId="{E73A421D-82F1-4C55-8A35-EA3E721E0A73}" type="pres">
      <dgm:prSet presAssocID="{18D8CB70-0392-497B-AC13-7090036F4BD1}" presName="accent_3" presStyleCnt="0"/>
      <dgm:spPr/>
    </dgm:pt>
    <dgm:pt modelId="{0663951B-30AC-47EA-990B-A27846AD79DF}" type="pres">
      <dgm:prSet presAssocID="{18D8CB70-0392-497B-AC13-7090036F4BD1}" presName="accentRepeatNode" presStyleLbl="solidFgAcc1" presStyleIdx="2" presStyleCnt="4"/>
      <dgm:spPr/>
    </dgm:pt>
    <dgm:pt modelId="{4FD53732-EC61-49E0-AE37-A0D9634AE061}" type="pres">
      <dgm:prSet presAssocID="{5A7098A3-4640-40F7-8BA0-F0FA35FF2C33}" presName="text_4" presStyleLbl="node1" presStyleIdx="3" presStyleCnt="4">
        <dgm:presLayoutVars>
          <dgm:bulletEnabled val="1"/>
        </dgm:presLayoutVars>
      </dgm:prSet>
      <dgm:spPr/>
    </dgm:pt>
    <dgm:pt modelId="{784E4C35-2085-4BE4-BA95-0540E635E54F}" type="pres">
      <dgm:prSet presAssocID="{5A7098A3-4640-40F7-8BA0-F0FA35FF2C33}" presName="accent_4" presStyleCnt="0"/>
      <dgm:spPr/>
    </dgm:pt>
    <dgm:pt modelId="{998210D7-2BCF-4BDB-AEC1-4EBDDDB0DBFD}" type="pres">
      <dgm:prSet presAssocID="{5A7098A3-4640-40F7-8BA0-F0FA35FF2C33}" presName="accentRepeatNode" presStyleLbl="solidFgAcc1" presStyleIdx="3" presStyleCnt="4"/>
      <dgm:spPr/>
    </dgm:pt>
  </dgm:ptLst>
  <dgm:cxnLst>
    <dgm:cxn modelId="{64D48931-2BCD-4F0C-BBA5-7CD2011CD3E2}" srcId="{E5ECC16B-6942-493F-9DEA-A9419B63403A}" destId="{5A7098A3-4640-40F7-8BA0-F0FA35FF2C33}" srcOrd="3" destOrd="0" parTransId="{86ECA993-4A73-465A-85CB-FFBBB0813AA0}" sibTransId="{52F2A250-50C3-479D-A22C-027E0335173E}"/>
    <dgm:cxn modelId="{8256E440-F105-4307-8801-D908C4534C7A}" type="presOf" srcId="{582B9BD3-D52A-4430-9681-789A6D3C2E3D}" destId="{7430ED29-D0D4-468E-B328-EB0468912B7A}" srcOrd="0" destOrd="0" presId="urn:microsoft.com/office/officeart/2008/layout/VerticalCurvedList"/>
    <dgm:cxn modelId="{71A1026D-60AA-44D6-B31A-4116A3336EB5}" type="presOf" srcId="{E5ECC16B-6942-493F-9DEA-A9419B63403A}" destId="{4ED13A8B-E55F-4FB2-874A-594C3D42976C}" srcOrd="0" destOrd="0" presId="urn:microsoft.com/office/officeart/2008/layout/VerticalCurvedList"/>
    <dgm:cxn modelId="{48AA576E-7D41-4913-A524-EA6435DC6785}" srcId="{E5ECC16B-6942-493F-9DEA-A9419B63403A}" destId="{18D8CB70-0392-497B-AC13-7090036F4BD1}" srcOrd="2" destOrd="0" parTransId="{6A23E316-F05B-480F-8273-8D6276E499A7}" sibTransId="{396065D3-112B-4169-9706-70B7CD6F64B9}"/>
    <dgm:cxn modelId="{7A1497A2-407F-4396-884D-5EC70A5A1B14}" type="presOf" srcId="{25C46938-10C6-4D5E-9B3A-C1FD8D319484}" destId="{2E1D39F0-11E4-4C6E-93BB-7BDA3943C986}" srcOrd="0" destOrd="0" presId="urn:microsoft.com/office/officeart/2008/layout/VerticalCurvedList"/>
    <dgm:cxn modelId="{9B23B4AD-FF5D-451D-99EB-315AEC90F71C}" type="presOf" srcId="{18D8CB70-0392-497B-AC13-7090036F4BD1}" destId="{109A5F91-90E9-48C4-AAE1-707CDABED4BE}" srcOrd="0" destOrd="0" presId="urn:microsoft.com/office/officeart/2008/layout/VerticalCurvedList"/>
    <dgm:cxn modelId="{986178B7-7468-4642-9E23-91DC90F25B52}" type="presOf" srcId="{45A0D1DC-F0B6-4950-A080-27E2FA7B1D00}" destId="{29BF812F-A0ED-4A51-B747-D368297CFA56}" srcOrd="0" destOrd="0" presId="urn:microsoft.com/office/officeart/2008/layout/VerticalCurvedList"/>
    <dgm:cxn modelId="{7EB7EACD-2D45-4286-92BB-E4BB8B20F4F9}" srcId="{E5ECC16B-6942-493F-9DEA-A9419B63403A}" destId="{25C46938-10C6-4D5E-9B3A-C1FD8D319484}" srcOrd="1" destOrd="0" parTransId="{1E775AE3-FC06-4B11-8219-F81968C9E9D8}" sibTransId="{0BD9B660-8F5D-4B7A-A169-5AB6C2D5E9F3}"/>
    <dgm:cxn modelId="{CBE4CEF0-BF48-4EF0-B474-21EC6606B686}" type="presOf" srcId="{5A7098A3-4640-40F7-8BA0-F0FA35FF2C33}" destId="{4FD53732-EC61-49E0-AE37-A0D9634AE061}" srcOrd="0" destOrd="0" presId="urn:microsoft.com/office/officeart/2008/layout/VerticalCurvedList"/>
    <dgm:cxn modelId="{6A3576F6-CE68-41BC-A0E2-CD89FC5E020C}" srcId="{E5ECC16B-6942-493F-9DEA-A9419B63403A}" destId="{45A0D1DC-F0B6-4950-A080-27E2FA7B1D00}" srcOrd="0" destOrd="0" parTransId="{22606865-DF6C-4CC8-B48F-D1991C6F4587}" sibTransId="{582B9BD3-D52A-4430-9681-789A6D3C2E3D}"/>
    <dgm:cxn modelId="{2258CD06-2781-46CC-890F-B80A9EB771E2}" type="presParOf" srcId="{4ED13A8B-E55F-4FB2-874A-594C3D42976C}" destId="{336337E0-70F4-434F-9553-CEB69692C683}" srcOrd="0" destOrd="0" presId="urn:microsoft.com/office/officeart/2008/layout/VerticalCurvedList"/>
    <dgm:cxn modelId="{BDADBCC0-833B-4E53-B81A-656EA1BE4BBA}" type="presParOf" srcId="{336337E0-70F4-434F-9553-CEB69692C683}" destId="{0C18DB2A-1B3A-4AB7-BF8E-2EB010DB7B36}" srcOrd="0" destOrd="0" presId="urn:microsoft.com/office/officeart/2008/layout/VerticalCurvedList"/>
    <dgm:cxn modelId="{D74AC646-4861-4252-B731-50033D2FFAAF}" type="presParOf" srcId="{0C18DB2A-1B3A-4AB7-BF8E-2EB010DB7B36}" destId="{DA038C92-5ADF-4A00-B7D7-6F16E620F401}" srcOrd="0" destOrd="0" presId="urn:microsoft.com/office/officeart/2008/layout/VerticalCurvedList"/>
    <dgm:cxn modelId="{A8AFDA3F-15C6-42FE-96B1-826BB2C7DE02}" type="presParOf" srcId="{0C18DB2A-1B3A-4AB7-BF8E-2EB010DB7B36}" destId="{7430ED29-D0D4-468E-B328-EB0468912B7A}" srcOrd="1" destOrd="0" presId="urn:microsoft.com/office/officeart/2008/layout/VerticalCurvedList"/>
    <dgm:cxn modelId="{26BDE378-05F4-4CF0-B627-FC15E2F27A5C}" type="presParOf" srcId="{0C18DB2A-1B3A-4AB7-BF8E-2EB010DB7B36}" destId="{D48515D2-DCFE-496A-B905-0C5F11B71B59}" srcOrd="2" destOrd="0" presId="urn:microsoft.com/office/officeart/2008/layout/VerticalCurvedList"/>
    <dgm:cxn modelId="{AD305EF3-1313-4F64-91D1-4F6657DCD972}" type="presParOf" srcId="{0C18DB2A-1B3A-4AB7-BF8E-2EB010DB7B36}" destId="{B1C91423-97FD-4C58-A2AF-605FCA4CA1CE}" srcOrd="3" destOrd="0" presId="urn:microsoft.com/office/officeart/2008/layout/VerticalCurvedList"/>
    <dgm:cxn modelId="{266A36A7-46F8-4BF1-96EE-D1767C075818}" type="presParOf" srcId="{336337E0-70F4-434F-9553-CEB69692C683}" destId="{29BF812F-A0ED-4A51-B747-D368297CFA56}" srcOrd="1" destOrd="0" presId="urn:microsoft.com/office/officeart/2008/layout/VerticalCurvedList"/>
    <dgm:cxn modelId="{1E84E10D-9BEA-4AA1-9975-4BBE73C89281}" type="presParOf" srcId="{336337E0-70F4-434F-9553-CEB69692C683}" destId="{11F8FC03-A593-4AF6-833C-F07B0D2C5E3C}" srcOrd="2" destOrd="0" presId="urn:microsoft.com/office/officeart/2008/layout/VerticalCurvedList"/>
    <dgm:cxn modelId="{763F5E2F-9A50-48D0-8486-C3820D8E6284}" type="presParOf" srcId="{11F8FC03-A593-4AF6-833C-F07B0D2C5E3C}" destId="{57FFAE08-1178-4C28-AAEF-46738251EB3E}" srcOrd="0" destOrd="0" presId="urn:microsoft.com/office/officeart/2008/layout/VerticalCurvedList"/>
    <dgm:cxn modelId="{F9903EE4-23CD-410F-A8FB-DB96D190DE29}" type="presParOf" srcId="{336337E0-70F4-434F-9553-CEB69692C683}" destId="{2E1D39F0-11E4-4C6E-93BB-7BDA3943C986}" srcOrd="3" destOrd="0" presId="urn:microsoft.com/office/officeart/2008/layout/VerticalCurvedList"/>
    <dgm:cxn modelId="{03F6AF3A-437E-47F6-8A99-849110091AE3}" type="presParOf" srcId="{336337E0-70F4-434F-9553-CEB69692C683}" destId="{CD655717-3112-41D9-B760-7058881BF674}" srcOrd="4" destOrd="0" presId="urn:microsoft.com/office/officeart/2008/layout/VerticalCurvedList"/>
    <dgm:cxn modelId="{4E8F1579-0C2C-47BF-AD19-D00D3E093CC2}" type="presParOf" srcId="{CD655717-3112-41D9-B760-7058881BF674}" destId="{FB58138C-BC4C-4E04-91F8-5DE47C1FE9D7}" srcOrd="0" destOrd="0" presId="urn:microsoft.com/office/officeart/2008/layout/VerticalCurvedList"/>
    <dgm:cxn modelId="{88A4B998-4145-4E47-8988-E768EE727F13}" type="presParOf" srcId="{336337E0-70F4-434F-9553-CEB69692C683}" destId="{109A5F91-90E9-48C4-AAE1-707CDABED4BE}" srcOrd="5" destOrd="0" presId="urn:microsoft.com/office/officeart/2008/layout/VerticalCurvedList"/>
    <dgm:cxn modelId="{C29DDA86-92A6-47CE-A1E5-22DD5E2AB215}" type="presParOf" srcId="{336337E0-70F4-434F-9553-CEB69692C683}" destId="{E73A421D-82F1-4C55-8A35-EA3E721E0A73}" srcOrd="6" destOrd="0" presId="urn:microsoft.com/office/officeart/2008/layout/VerticalCurvedList"/>
    <dgm:cxn modelId="{581BBE2D-73F4-43B2-B29D-D3CE8AB0124E}" type="presParOf" srcId="{E73A421D-82F1-4C55-8A35-EA3E721E0A73}" destId="{0663951B-30AC-47EA-990B-A27846AD79DF}" srcOrd="0" destOrd="0" presId="urn:microsoft.com/office/officeart/2008/layout/VerticalCurvedList"/>
    <dgm:cxn modelId="{9363406A-F25F-4A8A-93A8-AF4D996B60B4}" type="presParOf" srcId="{336337E0-70F4-434F-9553-CEB69692C683}" destId="{4FD53732-EC61-49E0-AE37-A0D9634AE061}" srcOrd="7" destOrd="0" presId="urn:microsoft.com/office/officeart/2008/layout/VerticalCurvedList"/>
    <dgm:cxn modelId="{3E2ABC84-31C2-4F5B-8F62-92E40C624D7C}" type="presParOf" srcId="{336337E0-70F4-434F-9553-CEB69692C683}" destId="{784E4C35-2085-4BE4-BA95-0540E635E54F}" srcOrd="8" destOrd="0" presId="urn:microsoft.com/office/officeart/2008/layout/VerticalCurvedList"/>
    <dgm:cxn modelId="{74BE6985-6784-4A3F-BD47-137809B51292}" type="presParOf" srcId="{784E4C35-2085-4BE4-BA95-0540E635E54F}" destId="{998210D7-2BCF-4BDB-AEC1-4EBDDDB0DB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0ED29-D0D4-468E-B328-EB0468912B7A}">
      <dsp:nvSpPr>
        <dsp:cNvPr id="0" name=""/>
        <dsp:cNvSpPr/>
      </dsp:nvSpPr>
      <dsp:spPr>
        <a:xfrm>
          <a:off x="-5940288" y="-909028"/>
          <a:ext cx="7071710" cy="7071710"/>
        </a:xfrm>
        <a:prstGeom prst="blockArc">
          <a:avLst>
            <a:gd name="adj1" fmla="val 18900000"/>
            <a:gd name="adj2" fmla="val 2700000"/>
            <a:gd name="adj3" fmla="val 30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F812F-A0ED-4A51-B747-D368297CFA56}">
      <dsp:nvSpPr>
        <dsp:cNvPr id="0" name=""/>
        <dsp:cNvSpPr/>
      </dsp:nvSpPr>
      <dsp:spPr>
        <a:xfrm>
          <a:off x="592187" y="403900"/>
          <a:ext cx="9486907"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Mengontrol tampilan </a:t>
          </a:r>
          <a:r>
            <a:rPr lang="en-US" altLang="id-ID" sz="2500" kern="1200" dirty="0" err="1"/>
            <a:t>halaman</a:t>
          </a:r>
          <a:r>
            <a:rPr lang="en-US" altLang="id-ID" sz="2500" kern="1200" dirty="0"/>
            <a:t> </a:t>
          </a:r>
          <a:r>
            <a:rPr lang="id-ID" altLang="id-ID" sz="2500" kern="1200" dirty="0"/>
            <a:t>web  dan contentnya</a:t>
          </a:r>
          <a:endParaRPr lang="id-ID" sz="2500" kern="1200" dirty="0"/>
        </a:p>
      </dsp:txBody>
      <dsp:txXfrm>
        <a:off x="592187" y="403900"/>
        <a:ext cx="9486907" cy="808222"/>
      </dsp:txXfrm>
    </dsp:sp>
    <dsp:sp modelId="{57FFAE08-1178-4C28-AAEF-46738251EB3E}">
      <dsp:nvSpPr>
        <dsp:cNvPr id="0" name=""/>
        <dsp:cNvSpPr/>
      </dsp:nvSpPr>
      <dsp:spPr>
        <a:xfrm>
          <a:off x="87048" y="302873"/>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E1D39F0-11E4-4C6E-93BB-7BDA3943C986}">
      <dsp:nvSpPr>
        <dsp:cNvPr id="0" name=""/>
        <dsp:cNvSpPr/>
      </dsp:nvSpPr>
      <dsp:spPr>
        <a:xfrm>
          <a:off x="1055559" y="1616444"/>
          <a:ext cx="9023535"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Mempublikasikan dokumen secara online sehingga bisa diakses dari seluruh dunia</a:t>
          </a:r>
        </a:p>
      </dsp:txBody>
      <dsp:txXfrm>
        <a:off x="1055559" y="1616444"/>
        <a:ext cx="9023535" cy="808222"/>
      </dsp:txXfrm>
    </dsp:sp>
    <dsp:sp modelId="{FB58138C-BC4C-4E04-91F8-5DE47C1FE9D7}">
      <dsp:nvSpPr>
        <dsp:cNvPr id="0" name=""/>
        <dsp:cNvSpPr/>
      </dsp:nvSpPr>
      <dsp:spPr>
        <a:xfrm>
          <a:off x="550420" y="1515416"/>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09A5F91-90E9-48C4-AAE1-707CDABED4BE}">
      <dsp:nvSpPr>
        <dsp:cNvPr id="0" name=""/>
        <dsp:cNvSpPr/>
      </dsp:nvSpPr>
      <dsp:spPr>
        <a:xfrm>
          <a:off x="1055559" y="2828987"/>
          <a:ext cx="9023535"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Membuat online form yang bisa digunakan untuk menangani pendaftaran, transaksi secara online</a:t>
          </a:r>
        </a:p>
      </dsp:txBody>
      <dsp:txXfrm>
        <a:off x="1055559" y="2828987"/>
        <a:ext cx="9023535" cy="808222"/>
      </dsp:txXfrm>
    </dsp:sp>
    <dsp:sp modelId="{0663951B-30AC-47EA-990B-A27846AD79DF}">
      <dsp:nvSpPr>
        <dsp:cNvPr id="0" name=""/>
        <dsp:cNvSpPr/>
      </dsp:nvSpPr>
      <dsp:spPr>
        <a:xfrm>
          <a:off x="550420" y="2727959"/>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FD53732-EC61-49E0-AE37-A0D9634AE061}">
      <dsp:nvSpPr>
        <dsp:cNvPr id="0" name=""/>
        <dsp:cNvSpPr/>
      </dsp:nvSpPr>
      <dsp:spPr>
        <a:xfrm>
          <a:off x="592187" y="4041530"/>
          <a:ext cx="9486907"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a:t>Menambahkan obyek-obyek seperti image, audio, video dalam dokumen HTML.</a:t>
          </a:r>
          <a:endParaRPr lang="id-ID" altLang="id-ID" sz="2500" kern="1200" dirty="0"/>
        </a:p>
      </dsp:txBody>
      <dsp:txXfrm>
        <a:off x="592187" y="4041530"/>
        <a:ext cx="9486907" cy="808222"/>
      </dsp:txXfrm>
    </dsp:sp>
    <dsp:sp modelId="{998210D7-2BCF-4BDB-AEC1-4EBDDDB0DBFD}">
      <dsp:nvSpPr>
        <dsp:cNvPr id="0" name=""/>
        <dsp:cNvSpPr/>
      </dsp:nvSpPr>
      <dsp:spPr>
        <a:xfrm>
          <a:off x="87048" y="3940503"/>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nurulfikri.com/" TargetMode="External"/><Relationship Id="rId7" Type="http://schemas.openxmlformats.org/officeDocument/2006/relationships/hyperlink" Target="https://id.wikipedia.org/wiki/New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id.wikipedia.org/wiki/FTP" TargetMode="External"/><Relationship Id="rId5" Type="http://schemas.openxmlformats.org/officeDocument/2006/relationships/hyperlink" Target="https://id.wikipedia.org/wiki/Telnet" TargetMode="External"/><Relationship Id="rId4" Type="http://schemas.openxmlformats.org/officeDocument/2006/relationships/hyperlink" Target="https://id.wikipedia.org/wiki/HTT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pemakaian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Transmisi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Data</a:t>
            </a: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ditransimisikan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ditransimisikan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terjamin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jaminan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transmisi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aspek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pertimbangan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autentikasi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kerahasiaan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integritas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Port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Digunakan</a:t>
            </a:r>
            <a:endParaRPr lang="en-US" sz="1200" b="1"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mengugnakan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80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default,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443.</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Pemakaian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Secure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Socker</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Layers (SSL)</a:t>
            </a:r>
          </a:p>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teknologi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enkripsi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bermanfaat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situs-situs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kerahasiaan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situs-situs e-commerce,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registrasi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situs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jaminan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para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0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32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berdasarkan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sementara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dan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istilah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bergantian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URI.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kata lain,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1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Uniform Resource Locator.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internet.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Tim Berners-Lee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kelompok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Teknik Internet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tahun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1994.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string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(Uniform Resource Identifier).</a:t>
            </a: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diarahkan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mencari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fisik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dijelaskan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http/https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awal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Demikian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pula,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dimulai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mailto</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email.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Sintaks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ditunjukkan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bawah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mana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a:t>
            </a:r>
            <a:r>
              <a:rPr lang="en-US" sz="1200" b="0" i="0" kern="1200">
                <a:solidFill>
                  <a:schemeClr val="tx1"/>
                </a:solidFill>
                <a:effectLst/>
                <a:latin typeface="Times New Roman" panose="02020603050405020304" pitchFamily="18" charset="0"/>
                <a:ea typeface="+mn-ea"/>
                <a:cs typeface="Times New Roman" panose="02020603050405020304" pitchFamily="18" charset="0"/>
              </a:rPr>
              <a:t>www.google.com</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sementara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www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mengacu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World Wide Web. The shoppingworld.com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mengacu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domain.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www.nurulfikri.com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host.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kursus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programming.php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path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programming.php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10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sarana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 – lain pada web.</a:t>
            </a: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pada web.</a:t>
            </a: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memudahkan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sebelumnya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721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Uniform Resource Identifier.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string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berdasarkan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superset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mencakup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otoritas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fragmen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interaksi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world wide web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menetapkan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sintaks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beton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terkait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masing-masing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format skema://alamat.sumber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skema:alamat.sumber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http://nurulfikri.com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menunjukkan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nurulfikri.com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dipanggil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lewat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Walaupun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tooltip="HTTP"/>
              </a:rPr>
              <a:t>HTTP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5" tooltip="Telnet"/>
              </a:rPr>
              <a:t>telnet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6" tooltip="FTP"/>
              </a:rPr>
              <a:t>FTP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7" tooltip="News"/>
              </a:rPr>
              <a:t>News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44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dirty="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dirty="0" err="1">
                <a:latin typeface="Times New Roman"/>
                <a:ea typeface="Times New Roman"/>
                <a:cs typeface="Times New Roman"/>
                <a:sym typeface="Times New Roman"/>
              </a:rPr>
              <a:t>Menurut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Kustiyahningsih</a:t>
            </a:r>
            <a:r>
              <a:rPr lang="en-US" sz="1200" dirty="0">
                <a:latin typeface="Times New Roman"/>
                <a:ea typeface="Times New Roman"/>
                <a:cs typeface="Times New Roman"/>
                <a:sym typeface="Times New Roman"/>
              </a:rPr>
              <a:t> (2011:13) HTML </a:t>
            </a:r>
            <a:r>
              <a:rPr lang="en-US" sz="1200" dirty="0" err="1">
                <a:latin typeface="Times New Roman"/>
                <a:ea typeface="Times New Roman"/>
                <a:cs typeface="Times New Roman"/>
                <a:sym typeface="Times New Roman"/>
              </a:rPr>
              <a:t>kependekan</a:t>
            </a:r>
            <a:r>
              <a:rPr lang="en-US" sz="1200" dirty="0">
                <a:latin typeface="Times New Roman"/>
                <a:ea typeface="Times New Roman"/>
                <a:cs typeface="Times New Roman"/>
                <a:sym typeface="Times New Roman"/>
              </a:rPr>
              <a:t> Hyper Text Markup Language. </a:t>
            </a:r>
            <a:r>
              <a:rPr lang="en-US" sz="1200" dirty="0" err="1">
                <a:latin typeface="Times New Roman"/>
                <a:ea typeface="Times New Roman"/>
                <a:cs typeface="Times New Roman"/>
                <a:sym typeface="Times New Roman"/>
              </a:rPr>
              <a:t>Dokumen</a:t>
            </a:r>
            <a:r>
              <a:rPr lang="en-US" sz="1200" dirty="0">
                <a:latin typeface="Times New Roman"/>
                <a:ea typeface="Times New Roman"/>
                <a:cs typeface="Times New Roman"/>
                <a:sym typeface="Times New Roman"/>
              </a:rPr>
              <a:t> HTML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textfile</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murni</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dibuat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editor text </a:t>
            </a:r>
            <a:r>
              <a:rPr lang="en-US" sz="1200" dirty="0" err="1">
                <a:latin typeface="Times New Roman"/>
                <a:ea typeface="Times New Roman"/>
                <a:cs typeface="Times New Roman"/>
                <a:sym typeface="Times New Roman"/>
              </a:rPr>
              <a:t>sembarang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Dokumen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dikenal</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sebagai</a:t>
            </a:r>
            <a:r>
              <a:rPr lang="en-US" sz="1200" dirty="0">
                <a:latin typeface="Times New Roman"/>
                <a:ea typeface="Times New Roman"/>
                <a:cs typeface="Times New Roman"/>
                <a:sym typeface="Times New Roman"/>
              </a:rPr>
              <a:t> web page. File-file HTML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berisi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instruksi-instruksi</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kemudian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diterjemahkan</a:t>
            </a:r>
            <a:r>
              <a:rPr lang="en-US" sz="1200" dirty="0">
                <a:latin typeface="Times New Roman"/>
                <a:ea typeface="Times New Roman"/>
                <a:cs typeface="Times New Roman"/>
                <a:sym typeface="Times New Roman"/>
              </a:rPr>
              <a:t> oleh browser yang </a:t>
            </a:r>
            <a:r>
              <a:rPr lang="en-US" sz="1200" dirty="0" err="1">
                <a:latin typeface="Times New Roman"/>
                <a:ea typeface="Times New Roman"/>
                <a:cs typeface="Times New Roman"/>
                <a:sym typeface="Times New Roman"/>
              </a:rPr>
              <a:t>ada</a:t>
            </a:r>
            <a:r>
              <a:rPr lang="en-US" sz="1200" dirty="0">
                <a:latin typeface="Times New Roman"/>
                <a:ea typeface="Times New Roman"/>
                <a:cs typeface="Times New Roman"/>
                <a:sym typeface="Times New Roman"/>
              </a:rPr>
              <a:t> di </a:t>
            </a:r>
            <a:r>
              <a:rPr lang="en-US" sz="1200" dirty="0" err="1">
                <a:latin typeface="Times New Roman"/>
                <a:ea typeface="Times New Roman"/>
                <a:cs typeface="Times New Roman"/>
                <a:sym typeface="Times New Roman"/>
              </a:rPr>
              <a:t>komputer</a:t>
            </a:r>
            <a:r>
              <a:rPr lang="en-US" sz="1200" dirty="0">
                <a:latin typeface="Times New Roman"/>
                <a:ea typeface="Times New Roman"/>
                <a:cs typeface="Times New Roman"/>
                <a:sym typeface="Times New Roman"/>
              </a:rPr>
              <a:t> client(user) </a:t>
            </a:r>
            <a:r>
              <a:rPr lang="en-US" sz="1200" dirty="0" err="1">
                <a:latin typeface="Times New Roman"/>
                <a:ea typeface="Times New Roman"/>
                <a:cs typeface="Times New Roman"/>
                <a:sym typeface="Times New Roman"/>
              </a:rPr>
              <a:t>sehingga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informasinya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di </a:t>
            </a:r>
            <a:r>
              <a:rPr lang="en-US" sz="1200" dirty="0" err="1">
                <a:latin typeface="Times New Roman"/>
                <a:ea typeface="Times New Roman"/>
                <a:cs typeface="Times New Roman"/>
                <a:sym typeface="Times New Roman"/>
              </a:rPr>
              <a:t>tampilkan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secara</a:t>
            </a:r>
            <a:r>
              <a:rPr lang="en-US" sz="1200" dirty="0">
                <a:latin typeface="Times New Roman"/>
                <a:ea typeface="Times New Roman"/>
                <a:cs typeface="Times New Roman"/>
                <a:sym typeface="Times New Roman"/>
              </a:rPr>
              <a:t> visual di </a:t>
            </a:r>
            <a:r>
              <a:rPr lang="en-US" sz="1200" dirty="0" err="1">
                <a:latin typeface="Times New Roman"/>
                <a:ea typeface="Times New Roman"/>
                <a:cs typeface="Times New Roman"/>
                <a:sym typeface="Times New Roman"/>
              </a:rPr>
              <a:t>komputer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pengguna</a:t>
            </a:r>
            <a:r>
              <a:rPr lang="en-US" sz="1200" dirty="0">
                <a:latin typeface="Times New Roman"/>
                <a:ea typeface="Times New Roman"/>
                <a:cs typeface="Times New Roman"/>
                <a:sym typeface="Times New Roman"/>
              </a:rPr>
              <a:t> (user)”.</a:t>
            </a:r>
            <a:endParaRPr sz="1200" dirty="0">
              <a:latin typeface="Times New Roman"/>
              <a:ea typeface="Times New Roman"/>
              <a:cs typeface="Times New Roman"/>
              <a:sym typeface="Times New Roman"/>
            </a:endParaRPr>
          </a:p>
          <a:p>
            <a:pPr marL="0" lvl="0" indent="0" algn="just" rtl="0">
              <a:spcBef>
                <a:spcPts val="567"/>
              </a:spcBef>
              <a:spcAft>
                <a:spcPts val="0"/>
              </a:spcAft>
              <a:buNone/>
            </a:pPr>
            <a:r>
              <a:rPr lang="en-US" sz="1200" dirty="0" err="1">
                <a:latin typeface="Times New Roman"/>
                <a:ea typeface="Times New Roman"/>
                <a:cs typeface="Times New Roman"/>
                <a:sym typeface="Times New Roman"/>
              </a:rPr>
              <a:t>Bermula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dari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bahasa</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sebelumnya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banyak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di dunia </a:t>
            </a:r>
            <a:r>
              <a:rPr lang="en-US" sz="1200" dirty="0" err="1">
                <a:latin typeface="Times New Roman"/>
                <a:ea typeface="Times New Roman"/>
                <a:cs typeface="Times New Roman"/>
                <a:sym typeface="Times New Roman"/>
              </a:rPr>
              <a:t>penerbitan</a:t>
            </a:r>
            <a:r>
              <a:rPr lang="en-US" sz="1200" dirty="0">
                <a:latin typeface="Times New Roman"/>
                <a:ea typeface="Times New Roman"/>
                <a:cs typeface="Times New Roman"/>
                <a:sym typeface="Times New Roman"/>
              </a:rPr>
              <a:t> dan </a:t>
            </a:r>
            <a:r>
              <a:rPr lang="en-US" sz="1200" dirty="0" err="1">
                <a:latin typeface="Times New Roman"/>
                <a:ea typeface="Times New Roman"/>
                <a:cs typeface="Times New Roman"/>
                <a:sym typeface="Times New Roman"/>
              </a:rPr>
              <a:t>percetakan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disebut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SGML (Standard Generalized Markup Language), HTML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standar</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secara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luas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 HTML </a:t>
            </a:r>
            <a:r>
              <a:rPr lang="en-US" sz="1200" dirty="0" err="1">
                <a:latin typeface="Times New Roman"/>
                <a:ea typeface="Times New Roman"/>
                <a:cs typeface="Times New Roman"/>
                <a:sym typeface="Times New Roman"/>
              </a:rPr>
              <a:t>saat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merupakan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standar</a:t>
            </a:r>
            <a:r>
              <a:rPr lang="en-US" sz="1200" dirty="0">
                <a:latin typeface="Times New Roman"/>
                <a:ea typeface="Times New Roman"/>
                <a:cs typeface="Times New Roman"/>
                <a:sym typeface="Times New Roman"/>
              </a:rPr>
              <a:t> Internet yang </a:t>
            </a:r>
            <a:r>
              <a:rPr lang="en-US" sz="1200" dirty="0" err="1">
                <a:latin typeface="Times New Roman"/>
                <a:ea typeface="Times New Roman"/>
                <a:cs typeface="Times New Roman"/>
                <a:sym typeface="Times New Roman"/>
              </a:rPr>
              <a:t>didefinisikan</a:t>
            </a:r>
            <a:r>
              <a:rPr lang="en-US" sz="1200" dirty="0">
                <a:latin typeface="Times New Roman"/>
                <a:ea typeface="Times New Roman"/>
                <a:cs typeface="Times New Roman"/>
                <a:sym typeface="Times New Roman"/>
              </a:rPr>
              <a:t> dan </a:t>
            </a:r>
            <a:r>
              <a:rPr lang="en-US" sz="1200" dirty="0" err="1">
                <a:latin typeface="Times New Roman"/>
                <a:ea typeface="Times New Roman"/>
                <a:cs typeface="Times New Roman"/>
                <a:sym typeface="Times New Roman"/>
              </a:rPr>
              <a:t>dikendalikan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penggunaannya</a:t>
            </a:r>
            <a:r>
              <a:rPr lang="en-US" sz="1200" dirty="0">
                <a:latin typeface="Times New Roman"/>
                <a:ea typeface="Times New Roman"/>
                <a:cs typeface="Times New Roman"/>
                <a:sym typeface="Times New Roman"/>
              </a:rPr>
              <a:t> oleh World Wide Web Consortium (W3C). </a:t>
            </a:r>
            <a:endParaRPr sz="1200" dirty="0">
              <a:latin typeface="Times New Roman"/>
              <a:ea typeface="Times New Roman"/>
              <a:cs typeface="Times New Roman"/>
              <a:sym typeface="Times New Roman"/>
            </a:endParaRPr>
          </a:p>
          <a:p>
            <a:pPr marL="0" lvl="0" indent="0" algn="just" rtl="0">
              <a:spcBef>
                <a:spcPts val="567"/>
              </a:spcBef>
              <a:spcAft>
                <a:spcPts val="0"/>
              </a:spcAft>
              <a:buNone/>
            </a:pPr>
            <a:r>
              <a:rPr lang="en-US" sz="1200" dirty="0">
                <a:latin typeface="Times New Roman"/>
                <a:ea typeface="Times New Roman"/>
                <a:cs typeface="Times New Roman"/>
                <a:sym typeface="Times New Roman"/>
              </a:rPr>
              <a:t>HTML </a:t>
            </a:r>
            <a:r>
              <a:rPr lang="en-US" sz="1200" dirty="0" err="1">
                <a:latin typeface="Times New Roman"/>
                <a:ea typeface="Times New Roman"/>
                <a:cs typeface="Times New Roman"/>
                <a:sym typeface="Times New Roman"/>
              </a:rPr>
              <a:t>berupa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kode-kode</a:t>
            </a:r>
            <a:r>
              <a:rPr lang="en-US" sz="1200" dirty="0">
                <a:latin typeface="Times New Roman"/>
                <a:ea typeface="Times New Roman"/>
                <a:cs typeface="Times New Roman"/>
                <a:sym typeface="Times New Roman"/>
              </a:rPr>
              <a:t> tag yang </a:t>
            </a:r>
            <a:r>
              <a:rPr lang="en-US" sz="1200" dirty="0" err="1">
                <a:latin typeface="Times New Roman"/>
                <a:ea typeface="Times New Roman"/>
                <a:cs typeface="Times New Roman"/>
                <a:sym typeface="Times New Roman"/>
              </a:rPr>
              <a:t>menginstruksikan</a:t>
            </a:r>
            <a:r>
              <a:rPr lang="en-US" sz="1200" dirty="0">
                <a:latin typeface="Times New Roman"/>
                <a:ea typeface="Times New Roman"/>
                <a:cs typeface="Times New Roman"/>
                <a:sym typeface="Times New Roman"/>
              </a:rPr>
              <a:t> browser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menghasilkan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tampilan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sesuai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diinginkan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file yang </a:t>
            </a:r>
            <a:r>
              <a:rPr lang="en-US" sz="1200" dirty="0" err="1">
                <a:latin typeface="Times New Roman"/>
                <a:ea typeface="Times New Roman"/>
                <a:cs typeface="Times New Roman"/>
                <a:sym typeface="Times New Roman"/>
              </a:rPr>
              <a:t>merupakan</a:t>
            </a:r>
            <a:r>
              <a:rPr lang="en-US" sz="1200" dirty="0">
                <a:latin typeface="Times New Roman"/>
                <a:ea typeface="Times New Roman"/>
                <a:cs typeface="Times New Roman"/>
                <a:sym typeface="Times New Roman"/>
              </a:rPr>
              <a:t> file HTML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dibuka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menggunakan</a:t>
            </a:r>
            <a:r>
              <a:rPr lang="en-US" sz="1200" dirty="0">
                <a:latin typeface="Times New Roman"/>
                <a:ea typeface="Times New Roman"/>
                <a:cs typeface="Times New Roman"/>
                <a:sym typeface="Times New Roman"/>
              </a:rPr>
              <a:t> browser web </a:t>
            </a:r>
            <a:r>
              <a:rPr lang="en-US" sz="1200" dirty="0" err="1">
                <a:latin typeface="Times New Roman"/>
                <a:ea typeface="Times New Roman"/>
                <a:cs typeface="Times New Roman"/>
                <a:sym typeface="Times New Roman"/>
              </a:rPr>
              <a:t>seperti</a:t>
            </a:r>
            <a:r>
              <a:rPr lang="en-US" sz="1200" dirty="0">
                <a:latin typeface="Times New Roman"/>
                <a:ea typeface="Times New Roman"/>
                <a:cs typeface="Times New Roman"/>
                <a:sym typeface="Times New Roman"/>
              </a:rPr>
              <a:t> Mozilla Firefox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Microsoft Internet Explorer. HTML juga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dikenali</a:t>
            </a:r>
            <a:r>
              <a:rPr lang="en-US" sz="1200" dirty="0">
                <a:latin typeface="Times New Roman"/>
                <a:ea typeface="Times New Roman"/>
                <a:cs typeface="Times New Roman"/>
                <a:sym typeface="Times New Roman"/>
              </a:rPr>
              <a:t> oleh </a:t>
            </a:r>
            <a:r>
              <a:rPr lang="en-US" sz="1200" dirty="0" err="1">
                <a:latin typeface="Times New Roman"/>
                <a:ea typeface="Times New Roman"/>
                <a:cs typeface="Times New Roman"/>
                <a:sym typeface="Times New Roman"/>
              </a:rPr>
              <a:t>aplikasi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pembuka</a:t>
            </a:r>
            <a:r>
              <a:rPr lang="en-US" sz="1200" dirty="0">
                <a:latin typeface="Times New Roman"/>
                <a:ea typeface="Times New Roman"/>
                <a:cs typeface="Times New Roman"/>
                <a:sym typeface="Times New Roman"/>
              </a:rPr>
              <a:t> email </a:t>
            </a:r>
            <a:r>
              <a:rPr lang="en-US" sz="1200" dirty="0" err="1">
                <a:latin typeface="Times New Roman"/>
                <a:ea typeface="Times New Roman"/>
                <a:cs typeface="Times New Roman"/>
                <a:sym typeface="Times New Roman"/>
              </a:rPr>
              <a:t>ataupun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dari</a:t>
            </a:r>
            <a:r>
              <a:rPr lang="en-US" sz="1200" dirty="0">
                <a:latin typeface="Times New Roman"/>
                <a:ea typeface="Times New Roman"/>
                <a:cs typeface="Times New Roman"/>
                <a:sym typeface="Times New Roman"/>
              </a:rPr>
              <a:t> PDA dan program lain yang </a:t>
            </a:r>
            <a:r>
              <a:rPr lang="en-US" sz="1200" dirty="0" err="1">
                <a:latin typeface="Times New Roman"/>
                <a:ea typeface="Times New Roman"/>
                <a:cs typeface="Times New Roman"/>
                <a:sym typeface="Times New Roman"/>
              </a:rPr>
              <a:t>memiliki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kemampuan</a:t>
            </a:r>
            <a:r>
              <a:rPr lang="en-US" sz="1200" dirty="0">
                <a:latin typeface="Times New Roman"/>
                <a:ea typeface="Times New Roman"/>
                <a:cs typeface="Times New Roman"/>
                <a:sym typeface="Times New Roman"/>
              </a:rPr>
              <a:t> browser.</a:t>
            </a:r>
            <a:endParaRPr sz="1200" dirty="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endParaRPr sz="1200" dirty="0">
              <a:latin typeface="Times New Roman"/>
              <a:ea typeface="Times New Roman"/>
              <a:cs typeface="Times New Roman"/>
              <a:sym typeface="Times New Roman"/>
            </a:endParaRPr>
          </a:p>
          <a:p>
            <a:pPr marL="0" lvl="0" indent="0" algn="just" rtl="0">
              <a:spcBef>
                <a:spcPts val="567"/>
              </a:spcBef>
              <a:spcAft>
                <a:spcPts val="0"/>
              </a:spcAft>
              <a:buNone/>
            </a:pPr>
            <a:endParaRPr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0861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mirip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instruksi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ditandai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TAMPIL 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 TAMPIL TEBAL&lt;/b&gt;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mengaktifkan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instruksi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ditebalkan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diakhiri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menonaktifkan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menekankan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penggambaran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komponen-komponen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format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penampilannya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penjelajah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menginterpretasikan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susunan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built-in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penjelajah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warna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garis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dikehendaki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Penting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tentang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eksistensi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Lingua franca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kemampuan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114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59198b3a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8259198b3a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markup,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memberitahu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list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link.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istilah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a:solidFill>
                  <a:schemeClr val="tx1"/>
                </a:solidFill>
                <a:effectLst/>
                <a:latin typeface="Times New Roman" panose="02020603050405020304" pitchFamily="18" charset="0"/>
                <a:ea typeface="+mn-ea"/>
                <a:cs typeface="Times New Roman" panose="02020603050405020304" pitchFamily="18" charset="0"/>
              </a:rPr>
              <a:t>tag</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Hampir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berpasangan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yakni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video.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&lt;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dan</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&gt;.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HTML:</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tag_pembuka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tag&lt;/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tag_penutup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perhatikan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rtl="0"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&lt;p&gt;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&lt;/p&gt;</a:t>
            </a:r>
          </a:p>
          <a:p>
            <a:pPr algn="just" fontAlgn="base">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&lt;p&gt;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&lt;/p&gt;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terletak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forward slash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1850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259198b3a_0_3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8259198b3a_0_3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 adalah hal penting lainnya dalam HTML. Atribut ini digunakan untuk mendefinisikan karakteristik suatu element. Contoh penggunaan atribut adalah untuk menentukan tinggi sebuah gambar, ukuran dan jenis huruf yang digunakan, warna untuk latar belakang halaman dan masih banyak lagi. Sedangkan nilai adalah isi dari atribut itu sendiri.</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Penulisan nilai atribut dalam HTML dapat berupa apa saja, bisa berupa sebuah bilangan, kata atau kombinasi keduanya berupa alamat situs atau sebuah path, tergantung jenis atribut yang akan digunakan atau yang dikenali oleh element itu sendiri. Untuk penulisan sebuah nilai atribut dalam HTML ditulis di dalam tanda “ ”.</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Sebagai contoh adalah atribut untuk membuat teks memiliki ukuran 11.</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Courier New"/>
                <a:ea typeface="Courier New"/>
                <a:cs typeface="Courier New"/>
                <a:sym typeface="Courier New"/>
              </a:rPr>
              <a:t>&lt;font size="11"&gt;...&lt;/font&gt;</a:t>
            </a:r>
            <a:endParaRPr sz="1200">
              <a:latin typeface="Courier New"/>
              <a:ea typeface="Courier New"/>
              <a:cs typeface="Courier New"/>
              <a:sym typeface="Courier New"/>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Penulisan bilangan untuk atribut yang berhubungan dengan tinggi dan lebar suatu element memiliki pengertian satuan dalam pixel. Bila bilangan tersebut diikuti dengan tanda persen (%), maka dimensi yang dihasilkan adalah memiliki ukuran relatif terhadap ukuran layar monitor.</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259198b3a_0_4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259198b3a_0_4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Dari rancangan tabel tersebut dapat dilihat pengelompokan tiap elemen yang ada, dimulai dari &lt;table&gt; yang didalamnya terdiri dari dua &lt;tr&gt;, dua tabel baris dengan baris pertama berisi &lt;th&gt;, tabel head dan baris kedua berisi &lt;td&gt; table define.</a:t>
            </a: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59198b3a_0_5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g8259198b3a_0_5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259198b3a_0_6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g8259198b3a_0_6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59198b3a_0_7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8259198b3a_0_7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HTML 4.01 Strict DTD, jenis ini mendukung semua element dan atribut yang ada pada versi tersebut. Untuk element dan atribut yang deprecated, tidak bisa digunakan.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 4.01 Transitional DTD, untuk jenis ini, element dan atribut yang didukung adalah semua element dan atribut pada jenis strict ditambah element dan atribut yang deprecated.</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 4.01 Frameset DTD, sedang untuk jenis ini mendukung semua element dan atribut pada jenis transitional ditambah element untuk frame. Jenis ini cocok digunakan untuk dokumen yang berupa halaman web dengan frame.</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HTML5, merupakan salah satu karya Konsortium World Wide Web (World Wide Web Consortium, W3C) untuk mendefinisikan sebuah bahasa markah tunggal yang dapat ditulis dengan cara HTML ataupun XHTML. HTML5 merupakan jawaban atas pengembangan HTML 4.01 dan XHTML 1.1 yang selama ini berjalan terpisah, dan diimplementasikan secara berbeda-beda oleh banyak perangkat lunak pembuat web.</a:t>
            </a:r>
            <a:endParaRPr sz="12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59198b3a_0_7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g8259198b3a_0_7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59198b3a_0_1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8259198b3a_0_1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59198b3a_0_9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59198b3a_0_9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Sir Tim Berners-Lee adalah ilmuwan komputer Inggris. Ia lahir di London, dan orang tuanya adalah ilmuwan komputer awal, bekerja di salah satu komputer paling awal.</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Setelah lulus dari Universitas Oxford, Berners-Lee menjadi insinyur perangkat lunak di CERN, laboratorium fisika partikel besar dekat Jenewa, Swiss. Para ilmuwan datang dari seluruh dunia untuk menggunakan akseleratornya, tetapi Sir Tim memperhatikan bahwa mereka kesulitan berbagi informasi.</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Tim berpikir dia melihat cara untuk memecahkan masalah ini - yang dia bisa lihat juga bisa memiliki aplikasi yang lebih luas. Sudah, jutaan komputer dihubungkan bersama melalui internet yang berkembang cepat dan Berners-Lee menyadari bahwa mereka dapat berbagi informasi dengan memanfaatkan teknologi yang muncul yang disebut hypertext.</a:t>
            </a:r>
          </a:p>
        </p:txBody>
      </p:sp>
    </p:spTree>
    <p:extLst>
      <p:ext uri="{BB962C8B-B14F-4D97-AF65-F5344CB8AC3E}">
        <p14:creationId xmlns:p14="http://schemas.microsoft.com/office/powerpoint/2010/main" val="1535635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59198b3a_0_12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g8259198b3a_0_12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59198b3a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59198b3a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bagian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bersifat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opsional</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pilihan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sehingga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keberadaannya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boleh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ditulis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boleh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tidak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ditulis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menjelaskan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menandai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suatu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bagian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 yang </a:t>
            </a:r>
            <a:r>
              <a:rPr lang="en-US" sz="1200" dirty="0" err="1">
                <a:latin typeface="Times New Roman"/>
                <a:ea typeface="Times New Roman"/>
                <a:cs typeface="Times New Roman"/>
                <a:sym typeface="Times New Roman"/>
              </a:rPr>
              <a:t>diperuntukkan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pembuat</a:t>
            </a:r>
            <a:r>
              <a:rPr lang="en-US" sz="1200" dirty="0">
                <a:latin typeface="Times New Roman"/>
                <a:ea typeface="Times New Roman"/>
                <a:cs typeface="Times New Roman"/>
                <a:sym typeface="Times New Roman"/>
              </a:rPr>
              <a:t> web, oleh </a:t>
            </a:r>
            <a:r>
              <a:rPr lang="en-US" sz="1200" dirty="0" err="1">
                <a:latin typeface="Times New Roman"/>
                <a:ea typeface="Times New Roman"/>
                <a:cs typeface="Times New Roman"/>
                <a:sym typeface="Times New Roman"/>
              </a:rPr>
              <a:t>karena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itu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tidak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dalam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a:t>
            </a:r>
            <a:endParaRPr sz="1200" dirty="0">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210bdee78_0_5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7210bdee78_0_5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210bdee78_0_6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g7210bdee78_0_6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210bdee78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7210bdee78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Dalam memberikan tanda kurang dari “&lt;” atau lebih dari “&gt;”, tidak bisa secara langsung kita letakan begitu saja dalam file HTML karena tanda tersebut digunakan dalam membangun web tersebut sebagai penanda sebuah tags. Lalu apa yang dapat dilakukan untuk menampilkan simbol - simbol tersebut dalam sebuah website? maka digunakanlah karakter khusus.</a:t>
            </a:r>
            <a:endParaRPr sz="1200">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210bdee78_0_14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g7210bdee78_0_14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210bdee78_0_15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g7210bdee78_0_15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r>
              <a:rPr lang="en-US" sz="1200">
                <a:latin typeface="Times New Roman"/>
                <a:ea typeface="Times New Roman"/>
                <a:cs typeface="Times New Roman"/>
                <a:sym typeface="Times New Roman"/>
              </a:rPr>
              <a:t>Selain itu, pembuatan daftar item dengan jenis ini dapat ditentukan juga bilangan atau abjad awal yang akan digunakan dengan menambahkan sebuah atribut start dengan nilai berupa angka yang menunjukkan awal urutan simbol yang digunakan.</a:t>
            </a:r>
            <a:endParaRPr sz="1200">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210bdee78_0_1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g7210bdee78_0_1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dirty="0">
                <a:latin typeface="Times New Roman" panose="02020603050405020304" pitchFamily="18" charset="0"/>
                <a:cs typeface="Times New Roman" panose="02020603050405020304" pitchFamily="18" charset="0"/>
              </a:rPr>
              <a:t>HTML : </a:t>
            </a:r>
            <a:r>
              <a:rPr lang="en-US" dirty="0" err="1">
                <a:latin typeface="Times New Roman" panose="02020603050405020304" pitchFamily="18" charset="0"/>
                <a:cs typeface="Times New Roman" panose="02020603050405020304" pitchFamily="18" charset="0"/>
              </a:rPr>
              <a:t>HyperText</a:t>
            </a:r>
            <a:r>
              <a:rPr lang="en-US" dirty="0">
                <a:latin typeface="Times New Roman" panose="02020603050405020304" pitchFamily="18" charset="0"/>
                <a:cs typeface="Times New Roman" panose="02020603050405020304" pitchFamily="18" charset="0"/>
              </a:rPr>
              <a:t> Markup Language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markup (</a:t>
            </a:r>
            <a:r>
              <a:rPr lang="en-US" dirty="0" err="1">
                <a:latin typeface="Times New Roman" panose="02020603050405020304" pitchFamily="18" charset="0"/>
                <a:cs typeface="Times New Roman" panose="02020603050405020304" pitchFamily="18" charset="0"/>
              </a:rPr>
              <a:t>pemformatan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web.</a:t>
            </a:r>
          </a:p>
          <a:p>
            <a:pPr marL="0" indent="-216000">
              <a:lnSpc>
                <a:spcPct val="150000"/>
              </a:lnSpc>
              <a:spcAft>
                <a:spcPts val="0"/>
              </a:spcAft>
            </a:pPr>
            <a:r>
              <a:rPr lang="en-US" sz="1200" b="0" strike="noStrike" spc="-1" dirty="0">
                <a:latin typeface="Times New Roman" panose="02020603050405020304" pitchFamily="18" charset="0"/>
                <a:cs typeface="Times New Roman" panose="02020603050405020304" pitchFamily="18" charset="0"/>
              </a:rPr>
              <a:t>URI : Uniform Resource Identifier, </a:t>
            </a:r>
            <a:r>
              <a:rPr lang="nn-NO" sz="1200" b="0" strike="noStrike" spc="-1" dirty="0">
                <a:latin typeface="Times New Roman" panose="02020603050405020304" pitchFamily="18" charset="0"/>
                <a:cs typeface="Times New Roman" panose="02020603050405020304" pitchFamily="18" charset="0"/>
              </a:rPr>
              <a:t>Semacam "alamat" yang unik dan digunakan untuk mengidentifikasi setiap sumber daya di web. Itu juga biasa disebut URL.</a:t>
            </a:r>
          </a:p>
          <a:p>
            <a:pPr marL="0" indent="-216000">
              <a:lnSpc>
                <a:spcPct val="150000"/>
              </a:lnSpc>
              <a:spcAft>
                <a:spcPts val="0"/>
              </a:spcAft>
            </a:pPr>
            <a:r>
              <a:rPr lang="nn-NO" sz="1200" b="0" strike="noStrike" spc="-1" dirty="0">
                <a:latin typeface="Times New Roman" panose="02020603050405020304" pitchFamily="18" charset="0"/>
                <a:cs typeface="Times New Roman" panose="02020603050405020304" pitchFamily="18" charset="0"/>
              </a:rPr>
              <a:t>HTTP : HyperText Transfer Protocol, </a:t>
            </a:r>
            <a:r>
              <a:rPr lang="sv-SE" sz="1200" b="0" strike="noStrike" spc="-1" dirty="0">
                <a:latin typeface="Times New Roman" panose="02020603050405020304" pitchFamily="18" charset="0"/>
                <a:cs typeface="Times New Roman" panose="02020603050405020304" pitchFamily="18" charset="0"/>
              </a:rPr>
              <a:t>Mengizinkan pengambilan sumber daya tertaut dari seluruh web.</a:t>
            </a:r>
          </a:p>
          <a:p>
            <a:pPr marL="0" indent="-216000">
              <a:lnSpc>
                <a:spcPct val="20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743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210bdee78_0_1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g7210bdee78_0_1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210bdee78_0_19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g7210bdee78_0_19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210bdee78_0_20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g7210bdee78_0_20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sv-SE" dirty="0">
                <a:latin typeface="Times New Roman" panose="02020603050405020304" pitchFamily="18" charset="0"/>
                <a:cs typeface="Times New Roman" panose="02020603050405020304" pitchFamily="18" charset="0"/>
              </a:rPr>
              <a:t>Di dalam slide dapat digambarkan pengaksesan informasi melalui pendekatan hypertext. </a:t>
            </a:r>
            <a:r>
              <a:rPr lang="en-US" dirty="0" err="1">
                <a:latin typeface="Times New Roman" panose="02020603050405020304" pitchFamily="18" charset="0"/>
                <a:cs typeface="Times New Roman" panose="02020603050405020304" pitchFamily="18" charset="0"/>
              </a:rPr>
              <a:t>Sumber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di Internet </a:t>
            </a:r>
            <a:r>
              <a:rPr lang="en-US" dirty="0" err="1">
                <a:latin typeface="Times New Roman" panose="02020603050405020304" pitchFamily="18" charset="0"/>
                <a:cs typeface="Times New Roman" panose="02020603050405020304" pitchFamily="18" charset="0"/>
              </a:rPr>
              <a:t>jumlahnya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Chating</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Milis</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sebagainya</a:t>
            </a:r>
            <a:r>
              <a:rPr lang="en-US" dirty="0">
                <a:latin typeface="Times New Roman" panose="02020603050405020304" pitchFamily="18" charset="0"/>
                <a:cs typeface="Times New Roman" panose="02020603050405020304" pitchFamily="18" charset="0"/>
              </a:rPr>
              <a:t>. Salah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a:t>
            </a:r>
            <a:r>
              <a:rPr lang="en-US" dirty="0">
                <a:latin typeface="Times New Roman" panose="02020603050405020304" pitchFamily="18" charset="0"/>
                <a:cs typeface="Times New Roman" panose="02020603050405020304" pitchFamily="18" charset="0"/>
              </a:rPr>
              <a:t> internet yang </a:t>
            </a:r>
            <a:r>
              <a:rPr lang="en-US" dirty="0" err="1">
                <a:latin typeface="Times New Roman" panose="02020603050405020304" pitchFamily="18" charset="0"/>
                <a:cs typeface="Times New Roman" panose="02020603050405020304" pitchFamily="18" charset="0"/>
              </a:rPr>
              <a:t>perkembangannya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www (world wide web)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istilah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saja</a:t>
            </a:r>
            <a:r>
              <a:rPr lang="en-US" dirty="0">
                <a:latin typeface="Times New Roman" panose="02020603050405020304" pitchFamily="18" charset="0"/>
                <a:cs typeface="Times New Roman" panose="02020603050405020304" pitchFamily="18" charset="0"/>
              </a:rPr>
              <a:t>. </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didistribusikan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pendekatan</a:t>
            </a:r>
            <a:r>
              <a:rPr lang="en-US" dirty="0">
                <a:latin typeface="Times New Roman" panose="02020603050405020304" pitchFamily="18" charset="0"/>
                <a:cs typeface="Times New Roman" panose="02020603050405020304" pitchFamily="18" charset="0"/>
              </a:rPr>
              <a:t> hypertext. </a:t>
            </a:r>
            <a:r>
              <a:rPr lang="en-US" dirty="0" err="1">
                <a:latin typeface="Times New Roman" panose="02020603050405020304" pitchFamily="18" charset="0"/>
                <a:cs typeface="Times New Roman" panose="02020603050405020304" pitchFamily="18" charset="0"/>
              </a:rPr>
              <a:t>Dimana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teks</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terlalu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dijadikan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membuka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lain.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pendekatan</a:t>
            </a:r>
            <a:r>
              <a:rPr lang="en-US" dirty="0">
                <a:latin typeface="Times New Roman" panose="02020603050405020304" pitchFamily="18" charset="0"/>
                <a:cs typeface="Times New Roman" panose="02020603050405020304" pitchFamily="18" charset="0"/>
              </a:rPr>
              <a:t> hypertext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seorang</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memperoleh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diinginkan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berpindah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lain. </a:t>
            </a:r>
            <a:r>
              <a:rPr lang="en-US" dirty="0" err="1">
                <a:latin typeface="Times New Roman" panose="02020603050405020304" pitchFamily="18" charset="0"/>
                <a:cs typeface="Times New Roman" panose="02020603050405020304" pitchFamily="18" charset="0"/>
              </a:rPr>
              <a:t>Dokumen-dokumen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diperlukan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terletak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dilokasi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terletak</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jaringan</a:t>
            </a:r>
            <a:r>
              <a:rPr lang="en-US" dirty="0">
                <a:latin typeface="Times New Roman" panose="02020603050405020304" pitchFamily="18" charset="0"/>
                <a:cs typeface="Times New Roman" panose="02020603050405020304" pitchFamily="18" charset="0"/>
              </a:rPr>
              <a:t> internet.</a:t>
            </a: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83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komponen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yakni</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web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pengkodean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web/website </a:t>
            </a:r>
            <a:r>
              <a:rPr lang="en-US" dirty="0" err="1">
                <a:latin typeface="Times New Roman" panose="02020603050405020304" pitchFamily="18" charset="0"/>
                <a:cs typeface="Times New Roman" panose="02020603050405020304" pitchFamily="18" charset="0"/>
              </a:rPr>
              <a:t>serta</a:t>
            </a:r>
            <a:r>
              <a:rPr lang="en-US" dirty="0">
                <a:latin typeface="Times New Roman" panose="02020603050405020304" pitchFamily="18" charset="0"/>
                <a:cs typeface="Times New Roman" panose="02020603050405020304" pitchFamily="18" charset="0"/>
              </a:rPr>
              <a:t> database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menyimpan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web/website. HTML (hypertext markup language)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web yang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membangun</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protokol</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HTTP (Hypertext Transfer Protocol). </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en-US" dirty="0" err="1">
                <a:latin typeface="Times New Roman" panose="02020603050405020304" pitchFamily="18" charset="0"/>
                <a:cs typeface="Times New Roman" panose="02020603050405020304" pitchFamily="18" charset="0"/>
              </a:rPr>
              <a:t>Bagaimana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diakses</a:t>
            </a:r>
            <a:r>
              <a:rPr lang="en-US" dirty="0">
                <a:latin typeface="Times New Roman" panose="02020603050405020304" pitchFamily="18" charset="0"/>
                <a:cs typeface="Times New Roman" panose="02020603050405020304" pitchFamily="18" charset="0"/>
              </a:rPr>
              <a:t> oleh user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dilihat</a:t>
            </a:r>
            <a:r>
              <a:rPr lang="en-US" dirty="0">
                <a:latin typeface="Times New Roman" panose="02020603050405020304" pitchFamily="18" charset="0"/>
                <a:cs typeface="Times New Roman" panose="02020603050405020304" pitchFamily="18" charset="0"/>
              </a:rPr>
              <a:t> pada slide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penjelasan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a:t>
            </a:r>
            <a:r>
              <a:rPr lang="en-US" dirty="0" err="1">
                <a:latin typeface="Times New Roman" panose="02020603050405020304" pitchFamily="18" charset="0"/>
                <a:cs typeface="Times New Roman" panose="02020603050405020304" pitchFamily="18" charset="0"/>
              </a:rPr>
              <a:t>meminta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halaman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situs web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protokol</a:t>
            </a:r>
            <a:r>
              <a:rPr lang="en-US" dirty="0">
                <a:latin typeface="Times New Roman" panose="02020603050405020304" pitchFamily="18" charset="0"/>
                <a:cs typeface="Times New Roman" panose="02020603050405020304" pitchFamily="18" charset="0"/>
              </a:rPr>
              <a:t> http.</a:t>
            </a:r>
          </a:p>
          <a:p>
            <a:pPr marL="0" indent="-216000">
              <a:lnSpc>
                <a:spcPct val="150000"/>
              </a:lnSpc>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Permintaan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sampai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diterima</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 server.</a:t>
            </a: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server </a:t>
            </a:r>
            <a:r>
              <a:rPr lang="en-US" dirty="0" err="1">
                <a:latin typeface="Times New Roman" panose="02020603050405020304" pitchFamily="18" charset="0"/>
                <a:cs typeface="Times New Roman" panose="02020603050405020304" pitchFamily="18" charset="0"/>
              </a:rPr>
              <a:t>segera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mengirimkan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html yang </a:t>
            </a:r>
            <a:r>
              <a:rPr lang="en-US" dirty="0" err="1">
                <a:latin typeface="Times New Roman" panose="02020603050405020304" pitchFamily="18" charset="0"/>
                <a:cs typeface="Times New Roman" panose="02020603050405020304" pitchFamily="18" charset="0"/>
              </a:rPr>
              <a:t>diminta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memberikan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error </a:t>
            </a:r>
            <a:r>
              <a:rPr lang="en-US" dirty="0" err="1">
                <a:latin typeface="Times New Roman" panose="02020603050405020304" pitchFamily="18" charset="0"/>
                <a:cs typeface="Times New Roman" panose="02020603050405020304" pitchFamily="18" charset="0"/>
              </a:rPr>
              <a:t>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a:t>
            </a: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pada </a:t>
            </a:r>
            <a:r>
              <a:rPr lang="en-US" dirty="0" err="1">
                <a:latin typeface="Times New Roman" panose="02020603050405020304" pitchFamily="18" charset="0"/>
                <a:cs typeface="Times New Roman" panose="02020603050405020304" pitchFamily="18" charset="0"/>
              </a:rPr>
              <a:t>sisi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segera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menampilkan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diterima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pemformat</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terdapat</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html.  </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12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Hypertext Transfer Protocol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hypertext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tautan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berkas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bertindak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referensi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berkas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direktori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berlangsung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sebaliknya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domain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Kemudian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mengelola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dimasukkan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sederhana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Kemudian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menanggapi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Sebenarnya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bertukar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informasi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SMTP, FTP, IMAP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POP3.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dibanding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kali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didesain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mengelola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cukup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fleksibel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sampai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dikembangkan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penambahan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beberapa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Hal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diandalkan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memproses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pertukaran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24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cukup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sederhana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Langkah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memasukan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pada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request pada webserver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menuju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dituju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marL="0" indent="-216000">
              <a:lnSpc>
                <a:spcPct val="150000"/>
              </a:lnSpc>
              <a:spcAft>
                <a:spcPts val="0"/>
              </a:spcAft>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216000">
              <a:lnSpc>
                <a:spcPct val="150000"/>
              </a:lnSpc>
              <a:spcAft>
                <a:spcPts val="0"/>
              </a:spcAft>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Request HTTP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TCP/IP. TCP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Transmission Control Protocol,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Protocol.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dijadikan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TCP/IP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lunak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(networking software)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Local Area Network (LAN)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terhubung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a:t>
            </a:r>
          </a:p>
          <a:p>
            <a:pPr marL="0" indent="-216000">
              <a:lnSpc>
                <a:spcPct val="150000"/>
              </a:lnSpc>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setelah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menemukan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response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Setelah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melihat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a:t>
            </a:r>
          </a:p>
          <a:p>
            <a:pPr>
              <a:lnSpc>
                <a:spcPct val="150000"/>
              </a:lnSpc>
              <a:spcAft>
                <a:spcPts val="0"/>
              </a:spcAft>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mentransmisikan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memproses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menunggu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respon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Terakhir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merespon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status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selesai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27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fontAlgn="base"/>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meggunakan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data yang </a:t>
            </a:r>
            <a:r>
              <a:rPr lang="en-US" sz="1200" b="0" kern="1200" dirty="0" err="1">
                <a:solidFill>
                  <a:schemeClr val="tx1"/>
                </a:solidFill>
                <a:effectLst/>
                <a:latin typeface="+mn-lt"/>
                <a:ea typeface="+mn-ea"/>
                <a:cs typeface="+mn-cs"/>
              </a:rPr>
              <a:t>dikirimkan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pengunjung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dijamin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aman</a:t>
            </a:r>
            <a:r>
              <a:rPr lang="en-US" sz="1200" b="0" kern="1200" dirty="0">
                <a:solidFill>
                  <a:schemeClr val="tx1"/>
                </a:solidFill>
                <a:effectLst/>
                <a:latin typeface="+mn-lt"/>
                <a:ea typeface="+mn-ea"/>
                <a:cs typeface="+mn-cs"/>
              </a:rPr>
              <a:t> dan </a:t>
            </a:r>
            <a:r>
              <a:rPr lang="en-US" sz="1200" b="0" kern="1200" dirty="0" err="1">
                <a:solidFill>
                  <a:schemeClr val="tx1"/>
                </a:solidFill>
                <a:effectLst/>
                <a:latin typeface="+mn-lt"/>
                <a:ea typeface="+mn-ea"/>
                <a:cs typeface="+mn-cs"/>
              </a:rPr>
              <a:t>sebisa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mungkin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disadap</a:t>
            </a:r>
            <a:r>
              <a:rPr lang="en-US" sz="1200" b="0" kern="1200" dirty="0">
                <a:solidFill>
                  <a:schemeClr val="tx1"/>
                </a:solidFill>
                <a:effectLst/>
                <a:latin typeface="+mn-lt"/>
                <a:ea typeface="+mn-ea"/>
                <a:cs typeface="+mn-cs"/>
              </a:rPr>
              <a:t> oleh </a:t>
            </a:r>
            <a:r>
              <a:rPr lang="en-US" sz="1200" b="0" kern="1200" dirty="0" err="1">
                <a:solidFill>
                  <a:schemeClr val="tx1"/>
                </a:solidFill>
                <a:effectLst/>
                <a:latin typeface="+mn-lt"/>
                <a:ea typeface="+mn-ea"/>
                <a:cs typeface="+mn-cs"/>
              </a:rPr>
              <a:t>pihak</a:t>
            </a:r>
            <a:r>
              <a:rPr lang="en-US" sz="1200" b="0" kern="1200" dirty="0">
                <a:solidFill>
                  <a:schemeClr val="tx1"/>
                </a:solidFill>
                <a:effectLst/>
                <a:latin typeface="+mn-lt"/>
                <a:ea typeface="+mn-ea"/>
                <a:cs typeface="+mn-cs"/>
              </a:rPr>
              <a:t> lain.</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Selain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protokol</a:t>
            </a:r>
            <a:r>
              <a:rPr lang="en-US" sz="1200" b="0" kern="1200" dirty="0">
                <a:solidFill>
                  <a:schemeClr val="tx1"/>
                </a:solidFill>
                <a:effectLst/>
                <a:latin typeface="+mn-lt"/>
                <a:ea typeface="+mn-ea"/>
                <a:cs typeface="+mn-cs"/>
              </a:rPr>
              <a:t> HTTPS, orang lain juga </a:t>
            </a:r>
            <a:r>
              <a:rPr lang="en-US" sz="1200" b="0" kern="1200" dirty="0" err="1">
                <a:solidFill>
                  <a:schemeClr val="tx1"/>
                </a:solidFill>
                <a:effectLst/>
                <a:latin typeface="+mn-lt"/>
                <a:ea typeface="+mn-ea"/>
                <a:cs typeface="+mn-cs"/>
              </a:rPr>
              <a:t>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sulit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membajak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isi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data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dokumen</a:t>
            </a:r>
            <a:r>
              <a:rPr lang="en-US" sz="1200" b="0" kern="1200" dirty="0">
                <a:solidFill>
                  <a:schemeClr val="tx1"/>
                </a:solidFill>
                <a:effectLst/>
                <a:latin typeface="+mn-lt"/>
                <a:ea typeface="+mn-ea"/>
                <a:cs typeface="+mn-cs"/>
              </a:rPr>
              <a:t> yang </a:t>
            </a:r>
            <a:r>
              <a:rPr lang="en-US" sz="1200" b="0" kern="1200" dirty="0" err="1">
                <a:solidFill>
                  <a:schemeClr val="tx1"/>
                </a:solidFill>
                <a:effectLst/>
                <a:latin typeface="+mn-lt"/>
                <a:ea typeface="+mn-ea"/>
                <a:cs typeface="+mn-cs"/>
              </a:rPr>
              <a:t>dikirim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pengunjung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artian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apa</a:t>
            </a:r>
            <a:r>
              <a:rPr lang="en-US" sz="1200" b="0" kern="1200" dirty="0">
                <a:solidFill>
                  <a:schemeClr val="tx1"/>
                </a:solidFill>
                <a:effectLst/>
                <a:latin typeface="+mn-lt"/>
                <a:ea typeface="+mn-ea"/>
                <a:cs typeface="+mn-cs"/>
              </a:rPr>
              <a:t> yang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sebuah</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kemungkinan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besar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dibajak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dicuri</a:t>
            </a:r>
            <a:r>
              <a:rPr lang="en-US" sz="1200" b="0" kern="1200" dirty="0">
                <a:solidFill>
                  <a:schemeClr val="tx1"/>
                </a:solidFill>
                <a:effectLst/>
                <a:latin typeface="+mn-lt"/>
                <a:ea typeface="+mn-ea"/>
                <a:cs typeface="+mn-cs"/>
              </a:rPr>
              <a:t> oleh orang lain.</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Contohnya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seperti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ini</a:t>
            </a:r>
            <a:r>
              <a:rPr lang="en-US" sz="1200" b="0" kern="1200" dirty="0">
                <a:solidFill>
                  <a:schemeClr val="tx1"/>
                </a:solidFill>
                <a:effectLst/>
                <a:latin typeface="+mn-lt"/>
                <a:ea typeface="+mn-ea"/>
                <a:cs typeface="+mn-cs"/>
              </a:rPr>
              <a:t>:</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Anda </a:t>
            </a:r>
            <a:r>
              <a:rPr lang="en-US" sz="1200" b="0" kern="1200" dirty="0" err="1">
                <a:solidFill>
                  <a:schemeClr val="tx1"/>
                </a:solidFill>
                <a:effectLst/>
                <a:latin typeface="+mn-lt"/>
                <a:ea typeface="+mn-ea"/>
                <a:cs typeface="+mn-cs"/>
              </a:rPr>
              <a:t>mempunyai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bank digital, dan di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berisi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banyak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tabungan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Masuk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pun </a:t>
            </a:r>
            <a:r>
              <a:rPr lang="en-US" sz="1200" b="0" kern="1200" dirty="0" err="1">
                <a:solidFill>
                  <a:schemeClr val="tx1"/>
                </a:solidFill>
                <a:effectLst/>
                <a:latin typeface="+mn-lt"/>
                <a:ea typeface="+mn-ea"/>
                <a:cs typeface="+mn-cs"/>
              </a:rPr>
              <a:t>harus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password,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dan </a:t>
            </a:r>
            <a:r>
              <a:rPr lang="en-US" sz="1200" b="0" kern="1200" dirty="0" err="1">
                <a:solidFill>
                  <a:schemeClr val="tx1"/>
                </a:solidFill>
                <a:effectLst/>
                <a:latin typeface="+mn-lt"/>
                <a:ea typeface="+mn-ea"/>
                <a:cs typeface="+mn-cs"/>
              </a:rPr>
              <a:t>keamanan-keamanan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lainnya</a:t>
            </a:r>
            <a:r>
              <a:rPr lang="en-US" sz="1200" b="0" kern="1200" dirty="0">
                <a:solidFill>
                  <a:schemeClr val="tx1"/>
                </a:solidFill>
                <a:effectLst/>
                <a:latin typeface="+mn-lt"/>
                <a:ea typeface="+mn-ea"/>
                <a:cs typeface="+mn-cs"/>
              </a:rPr>
              <a:t>.</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apakah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rela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memberikan</a:t>
            </a:r>
            <a:r>
              <a:rPr lang="en-US" sz="1200" b="0" kern="1200" dirty="0">
                <a:solidFill>
                  <a:schemeClr val="tx1"/>
                </a:solidFill>
                <a:effectLst/>
                <a:latin typeface="+mn-lt"/>
                <a:ea typeface="+mn-ea"/>
                <a:cs typeface="+mn-cs"/>
              </a:rPr>
              <a:t> password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tabungan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kepada</a:t>
            </a:r>
            <a:r>
              <a:rPr lang="en-US" sz="1200" b="0" kern="1200" dirty="0">
                <a:solidFill>
                  <a:schemeClr val="tx1"/>
                </a:solidFill>
                <a:effectLst/>
                <a:latin typeface="+mn-lt"/>
                <a:ea typeface="+mn-ea"/>
                <a:cs typeface="+mn-cs"/>
              </a:rPr>
              <a:t> orang lain? Dan </a:t>
            </a:r>
            <a:r>
              <a:rPr lang="en-US" sz="1200" b="0" kern="1200" dirty="0" err="1">
                <a:solidFill>
                  <a:schemeClr val="tx1"/>
                </a:solidFill>
                <a:effectLst/>
                <a:latin typeface="+mn-lt"/>
                <a:ea typeface="+mn-ea"/>
                <a:cs typeface="+mn-cs"/>
              </a:rPr>
              <a:t>otomatis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hilang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genggaman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serta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bisa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saja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lagi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mengakses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bank digital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karena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kemungkinan</a:t>
            </a:r>
            <a:r>
              <a:rPr lang="en-US" sz="1200" b="0" kern="1200" dirty="0">
                <a:solidFill>
                  <a:schemeClr val="tx1"/>
                </a:solidFill>
                <a:effectLst/>
                <a:latin typeface="+mn-lt"/>
                <a:ea typeface="+mn-ea"/>
                <a:cs typeface="+mn-cs"/>
              </a:rPr>
              <a:t> password dan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sudah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diganti</a:t>
            </a:r>
            <a:r>
              <a:rPr lang="en-US" sz="1200" b="0" kern="1200" dirty="0">
                <a:solidFill>
                  <a:schemeClr val="tx1"/>
                </a:solidFill>
                <a:effectLst/>
                <a:latin typeface="+mn-lt"/>
                <a:ea typeface="+mn-ea"/>
                <a:cs typeface="+mn-cs"/>
              </a:rPr>
              <a:t> oleh orang lain.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Oleh </a:t>
            </a:r>
            <a:r>
              <a:rPr lang="en-US" sz="1200" b="0" kern="1200" dirty="0" err="1">
                <a:solidFill>
                  <a:schemeClr val="tx1"/>
                </a:solidFill>
                <a:effectLst/>
                <a:latin typeface="+mn-lt"/>
                <a:ea typeface="+mn-ea"/>
                <a:cs typeface="+mn-cs"/>
              </a:rPr>
              <a:t>sebab</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peranan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sangat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berperan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penting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kasus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ini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Untuk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menghindari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pencurian</a:t>
            </a:r>
            <a:r>
              <a:rPr lang="en-US" sz="1200" b="0" kern="1200" dirty="0">
                <a:solidFill>
                  <a:schemeClr val="tx1"/>
                </a:solidFill>
                <a:effectLst/>
                <a:latin typeface="+mn-lt"/>
                <a:ea typeface="+mn-ea"/>
                <a:cs typeface="+mn-cs"/>
              </a:rPr>
              <a:t> password dan data-data </a:t>
            </a:r>
            <a:r>
              <a:rPr lang="en-US" sz="1200" b="0" kern="1200" dirty="0" err="1">
                <a:solidFill>
                  <a:schemeClr val="tx1"/>
                </a:solidFill>
                <a:effectLst/>
                <a:latin typeface="+mn-lt"/>
                <a:ea typeface="+mn-ea"/>
                <a:cs typeface="+mn-cs"/>
              </a:rPr>
              <a:t>lainnya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sebuah</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harus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protokol</a:t>
            </a:r>
            <a:r>
              <a:rPr lang="en-US" sz="1200" b="0" kern="1200" dirty="0">
                <a:solidFill>
                  <a:schemeClr val="tx1"/>
                </a:solidFill>
                <a:effectLst/>
                <a:latin typeface="+mn-lt"/>
                <a:ea typeface="+mn-ea"/>
                <a:cs typeface="+mn-cs"/>
              </a:rPr>
              <a:t> HTTPS. Karena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semua</a:t>
            </a:r>
            <a:r>
              <a:rPr lang="en-US" sz="1200" b="0" kern="1200" dirty="0">
                <a:solidFill>
                  <a:schemeClr val="tx1"/>
                </a:solidFill>
                <a:effectLst/>
                <a:latin typeface="+mn-lt"/>
                <a:ea typeface="+mn-ea"/>
                <a:cs typeface="+mn-cs"/>
              </a:rPr>
              <a:t> data yang </a:t>
            </a:r>
            <a:r>
              <a:rPr lang="en-US" sz="1200" b="0" kern="1200" dirty="0" err="1">
                <a:solidFill>
                  <a:schemeClr val="tx1"/>
                </a:solidFill>
                <a:effectLst/>
                <a:latin typeface="+mn-lt"/>
                <a:ea typeface="+mn-ea"/>
                <a:cs typeface="+mn-cs"/>
              </a:rPr>
              <a:t>dikirimkan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terlidungi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sistem</a:t>
            </a:r>
            <a:r>
              <a:rPr lang="en-US" sz="1200" b="0" kern="1200" dirty="0">
                <a:solidFill>
                  <a:schemeClr val="tx1"/>
                </a:solidFill>
                <a:effectLst/>
                <a:latin typeface="+mn-lt"/>
                <a:ea typeface="+mn-ea"/>
                <a:cs typeface="+mn-cs"/>
              </a:rPr>
              <a:t> encrypt (</a:t>
            </a:r>
            <a:r>
              <a:rPr lang="en-US" sz="1200" b="0" kern="1200" dirty="0" err="1">
                <a:solidFill>
                  <a:schemeClr val="tx1"/>
                </a:solidFill>
                <a:effectLst/>
                <a:latin typeface="+mn-lt"/>
                <a:ea typeface="+mn-ea"/>
                <a:cs typeface="+mn-cs"/>
              </a:rPr>
              <a:t>pengkodean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melalui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berbagai</a:t>
            </a:r>
            <a:r>
              <a:rPr lang="en-US" sz="1200" b="0" kern="1200" dirty="0">
                <a:solidFill>
                  <a:schemeClr val="tx1"/>
                </a:solidFill>
                <a:effectLst/>
                <a:latin typeface="+mn-lt"/>
                <a:ea typeface="+mn-ea"/>
                <a:cs typeface="+mn-cs"/>
              </a:rPr>
              <a:t> format </a:t>
            </a:r>
            <a:r>
              <a:rPr lang="en-US" sz="1200" b="0" kern="1200" dirty="0" err="1">
                <a:solidFill>
                  <a:schemeClr val="tx1"/>
                </a:solidFill>
                <a:effectLst/>
                <a:latin typeface="+mn-lt"/>
                <a:ea typeface="+mn-ea"/>
                <a:cs typeface="+mn-cs"/>
              </a:rPr>
              <a:t>sehingga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mungkin</a:t>
            </a:r>
            <a:r>
              <a:rPr lang="en-US" sz="1200" b="0" kern="1200" dirty="0">
                <a:solidFill>
                  <a:schemeClr val="tx1"/>
                </a:solidFill>
                <a:effectLst/>
                <a:latin typeface="+mn-lt"/>
                <a:ea typeface="+mn-ea"/>
                <a:cs typeface="+mn-cs"/>
              </a:rPr>
              <a:t> data-data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dicuri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disadap</a:t>
            </a:r>
            <a:r>
              <a:rPr lang="en-US" sz="1200" b="0" kern="1200" dirty="0">
                <a:solidFill>
                  <a:schemeClr val="tx1"/>
                </a:solidFill>
                <a:effectLst/>
                <a:latin typeface="+mn-lt"/>
                <a:ea typeface="+mn-ea"/>
                <a:cs typeface="+mn-cs"/>
              </a:rPr>
              <a:t> oleh orang lain.</a:t>
            </a:r>
          </a:p>
        </p:txBody>
      </p:sp>
    </p:spTree>
    <p:extLst>
      <p:ext uri="{BB962C8B-B14F-4D97-AF65-F5344CB8AC3E}">
        <p14:creationId xmlns:p14="http://schemas.microsoft.com/office/powerpoint/2010/main" val="4127934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548650" y="301325"/>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Web </a:t>
            </a:r>
            <a:r>
              <a:rPr lang="en-US" sz="5600" b="1" dirty="0" err="1">
                <a:solidFill>
                  <a:srgbClr val="1B75BC"/>
                </a:solidFill>
              </a:rPr>
              <a:t>Standar</a:t>
            </a:r>
            <a:endParaRPr sz="5600" b="1" dirty="0">
              <a:solidFill>
                <a:srgbClr val="1B75BC"/>
              </a:solidFill>
            </a:endParaRPr>
          </a:p>
          <a:p>
            <a:pPr marL="0" marR="0" lvl="0" indent="0" algn="l" rtl="0">
              <a:spcBef>
                <a:spcPts val="0"/>
              </a:spcBef>
              <a:spcAft>
                <a:spcPts val="0"/>
              </a:spcAft>
              <a:buNone/>
            </a:pPr>
            <a:r>
              <a:rPr lang="en-US" sz="5600" b="1" dirty="0" err="1">
                <a:solidFill>
                  <a:srgbClr val="1B75BC"/>
                </a:solidFill>
              </a:rPr>
              <a:t>Pengenalan</a:t>
            </a:r>
            <a:r>
              <a:rPr lang="en-US" sz="5600" b="1" dirty="0">
                <a:solidFill>
                  <a:srgbClr val="1B75BC"/>
                </a:solidFill>
              </a:rPr>
              <a:t> HTML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Perbedaan</a:t>
            </a:r>
            <a:r>
              <a:rPr lang="en-US" sz="4400" b="1" spc="-1" dirty="0">
                <a:solidFill>
                  <a:srgbClr val="FFFFFF"/>
                </a:solidFill>
                <a:latin typeface="Arial"/>
                <a:ea typeface="DejaVu Sans"/>
                <a:cs typeface="DejaVu Sans"/>
              </a:rPr>
              <a:t> HTTP dan HTTPS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614E1D00-8D49-4671-ADC9-A17E57A53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434" y="1451761"/>
            <a:ext cx="7766899" cy="5332497"/>
          </a:xfrm>
          <a:prstGeom prst="rect">
            <a:avLst/>
          </a:prstGeom>
          <a:ln w="6350">
            <a:solidFill>
              <a:schemeClr val="tx1"/>
            </a:solidFill>
          </a:ln>
        </p:spPr>
      </p:pic>
    </p:spTree>
    <p:extLst>
      <p:ext uri="{BB962C8B-B14F-4D97-AF65-F5344CB8AC3E}">
        <p14:creationId xmlns:p14="http://schemas.microsoft.com/office/powerpoint/2010/main" val="166887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URL </a:t>
            </a:r>
            <a:r>
              <a:rPr lang="en-US" sz="4400" b="1" spc="-1" dirty="0">
                <a:solidFill>
                  <a:srgbClr val="FFFFFF"/>
                </a:solidFill>
                <a:latin typeface="Arial"/>
                <a:ea typeface="DejaVu Sans"/>
                <a:cs typeface="DejaVu Sans"/>
              </a:rPr>
              <a:t>dan URI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6E6124B1-62A9-49CA-8F7A-A1396EBF0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22" y="2939312"/>
            <a:ext cx="9959880" cy="2747553"/>
          </a:xfrm>
          <a:prstGeom prst="rect">
            <a:avLst/>
          </a:prstGeom>
          <a:ln w="6350">
            <a:solidFill>
              <a:schemeClr val="tx1"/>
            </a:solidFill>
          </a:ln>
        </p:spPr>
      </p:pic>
    </p:spTree>
    <p:extLst>
      <p:ext uri="{BB962C8B-B14F-4D97-AF65-F5344CB8AC3E}">
        <p14:creationId xmlns:p14="http://schemas.microsoft.com/office/powerpoint/2010/main" val="113391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8F648FD5-C44A-4B1B-9A5B-5D546A0A5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303" y="2128479"/>
            <a:ext cx="7219717" cy="4244318"/>
          </a:xfrm>
          <a:prstGeom prst="rect">
            <a:avLst/>
          </a:prstGeom>
        </p:spPr>
      </p:pic>
    </p:spTree>
    <p:extLst>
      <p:ext uri="{BB962C8B-B14F-4D97-AF65-F5344CB8AC3E}">
        <p14:creationId xmlns:p14="http://schemas.microsoft.com/office/powerpoint/2010/main" val="262153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Fungsi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URL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275D6691-45FE-4136-A12B-2FBD4DB40D8F}"/>
              </a:ext>
            </a:extLst>
          </p:cNvPr>
          <p:cNvSpPr/>
          <p:nvPr/>
        </p:nvSpPr>
        <p:spPr>
          <a:xfrm>
            <a:off x="599040" y="3026756"/>
            <a:ext cx="10798200" cy="2062103"/>
          </a:xfrm>
          <a:prstGeom prst="rect">
            <a:avLst/>
          </a:prstGeom>
        </p:spPr>
        <p:txBody>
          <a:bodyPr wrap="square">
            <a:spAutoFit/>
          </a:bodyPr>
          <a:lstStyle/>
          <a:p>
            <a:pPr algn="just"/>
            <a:r>
              <a:rPr lang="en-US" sz="3200" dirty="0">
                <a:solidFill>
                  <a:srgbClr val="2D2D2D"/>
                </a:solidFill>
                <a:latin typeface="Times New Roman" panose="02020603050405020304" pitchFamily="18" charset="0"/>
                <a:cs typeface="Times New Roman" panose="02020603050405020304" pitchFamily="18" charset="0"/>
              </a:rPr>
              <a:t>URL </a:t>
            </a:r>
            <a:r>
              <a:rPr lang="en-US" sz="3200" dirty="0" err="1">
                <a:solidFill>
                  <a:srgbClr val="2D2D2D"/>
                </a:solidFill>
                <a:latin typeface="Times New Roman" panose="02020603050405020304" pitchFamily="18" charset="0"/>
                <a:cs typeface="Times New Roman" panose="02020603050405020304" pitchFamily="18" charset="0"/>
              </a:rPr>
              <a:t>digunakan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untuk</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memanggil</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atau</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menemukan</a:t>
            </a:r>
            <a:r>
              <a:rPr lang="en-US" sz="3200" dirty="0">
                <a:solidFill>
                  <a:srgbClr val="2D2D2D"/>
                </a:solidFill>
                <a:latin typeface="Times New Roman" panose="02020603050405020304" pitchFamily="18" charset="0"/>
                <a:cs typeface="Times New Roman" panose="02020603050405020304" pitchFamily="18" charset="0"/>
              </a:rPr>
              <a:t> file yang </a:t>
            </a:r>
            <a:r>
              <a:rPr lang="en-US" sz="3200" dirty="0" err="1">
                <a:solidFill>
                  <a:srgbClr val="2D2D2D"/>
                </a:solidFill>
                <a:latin typeface="Times New Roman" panose="02020603050405020304" pitchFamily="18" charset="0"/>
                <a:cs typeface="Times New Roman" panose="02020603050405020304" pitchFamily="18" charset="0"/>
              </a:rPr>
              <a:t>akan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dituju</a:t>
            </a:r>
            <a:r>
              <a:rPr lang="en-US" sz="3200" dirty="0">
                <a:solidFill>
                  <a:srgbClr val="2D2D2D"/>
                </a:solidFill>
                <a:latin typeface="Times New Roman" panose="02020603050405020304" pitchFamily="18" charset="0"/>
                <a:cs typeface="Times New Roman" panose="02020603050405020304" pitchFamily="18" charset="0"/>
              </a:rPr>
              <a:t> oleh para </a:t>
            </a:r>
            <a:r>
              <a:rPr lang="en-US" sz="3200" dirty="0" err="1">
                <a:solidFill>
                  <a:srgbClr val="2D2D2D"/>
                </a:solidFill>
                <a:latin typeface="Times New Roman" panose="02020603050405020304" pitchFamily="18" charset="0"/>
                <a:cs typeface="Times New Roman" panose="02020603050405020304" pitchFamily="18" charset="0"/>
              </a:rPr>
              <a:t>pengguna</a:t>
            </a:r>
            <a:r>
              <a:rPr lang="en-US" sz="3200" dirty="0">
                <a:solidFill>
                  <a:srgbClr val="2D2D2D"/>
                </a:solidFill>
                <a:latin typeface="Times New Roman" panose="02020603050405020304" pitchFamily="18" charset="0"/>
                <a:cs typeface="Times New Roman" panose="02020603050405020304" pitchFamily="18" charset="0"/>
              </a:rPr>
              <a:t> internet. </a:t>
            </a:r>
            <a:r>
              <a:rPr lang="en-US" sz="3200" dirty="0" err="1">
                <a:solidFill>
                  <a:srgbClr val="2D2D2D"/>
                </a:solidFill>
                <a:latin typeface="Times New Roman" panose="02020603050405020304" pitchFamily="18" charset="0"/>
                <a:cs typeface="Times New Roman" panose="02020603050405020304" pitchFamily="18" charset="0"/>
              </a:rPr>
              <a:t>Kekuatan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dari</a:t>
            </a:r>
            <a:r>
              <a:rPr lang="en-US" sz="3200" dirty="0">
                <a:solidFill>
                  <a:srgbClr val="2D2D2D"/>
                </a:solidFill>
                <a:latin typeface="Times New Roman" panose="02020603050405020304" pitchFamily="18" charset="0"/>
                <a:cs typeface="Times New Roman" panose="02020603050405020304" pitchFamily="18" charset="0"/>
              </a:rPr>
              <a:t> URL </a:t>
            </a:r>
            <a:r>
              <a:rPr lang="en-US" sz="3200" dirty="0" err="1">
                <a:solidFill>
                  <a:srgbClr val="2D2D2D"/>
                </a:solidFill>
                <a:latin typeface="Times New Roman" panose="02020603050405020304" pitchFamily="18" charset="0"/>
                <a:cs typeface="Times New Roman" panose="02020603050405020304" pitchFamily="18" charset="0"/>
              </a:rPr>
              <a:t>ini</a:t>
            </a:r>
            <a:r>
              <a:rPr lang="en-US" sz="3200" dirty="0">
                <a:solidFill>
                  <a:srgbClr val="2D2D2D"/>
                </a:solidFill>
                <a:latin typeface="Times New Roman" panose="02020603050405020304" pitchFamily="18" charset="0"/>
                <a:cs typeface="Times New Roman" panose="02020603050405020304" pitchFamily="18" charset="0"/>
              </a:rPr>
              <a:t> juga </a:t>
            </a:r>
            <a:r>
              <a:rPr lang="en-US" sz="3200" dirty="0" err="1">
                <a:solidFill>
                  <a:srgbClr val="2D2D2D"/>
                </a:solidFill>
                <a:latin typeface="Times New Roman" panose="02020603050405020304" pitchFamily="18" charset="0"/>
                <a:cs typeface="Times New Roman" panose="02020603050405020304" pitchFamily="18" charset="0"/>
              </a:rPr>
              <a:t>dapat</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membuat</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anda</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berpindah</a:t>
            </a:r>
            <a:r>
              <a:rPr lang="en-US" sz="3200" dirty="0">
                <a:solidFill>
                  <a:srgbClr val="2D2D2D"/>
                </a:solidFill>
                <a:latin typeface="Times New Roman" panose="02020603050405020304" pitchFamily="18" charset="0"/>
                <a:cs typeface="Times New Roman" panose="02020603050405020304" pitchFamily="18" charset="0"/>
              </a:rPr>
              <a:t> – </a:t>
            </a:r>
            <a:r>
              <a:rPr lang="en-US" sz="3200" dirty="0" err="1">
                <a:solidFill>
                  <a:srgbClr val="2D2D2D"/>
                </a:solidFill>
                <a:latin typeface="Times New Roman" panose="02020603050405020304" pitchFamily="18" charset="0"/>
                <a:cs typeface="Times New Roman" panose="02020603050405020304" pitchFamily="18" charset="0"/>
              </a:rPr>
              <a:t>pindah</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antar</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halaman</a:t>
            </a:r>
            <a:r>
              <a:rPr lang="en-US" sz="3200" dirty="0">
                <a:solidFill>
                  <a:srgbClr val="2D2D2D"/>
                </a:solidFill>
                <a:latin typeface="Times New Roman" panose="02020603050405020304" pitchFamily="18" charset="0"/>
                <a:cs typeface="Times New Roman" panose="02020603050405020304" pitchFamily="18" charset="0"/>
              </a:rPr>
              <a:t> web </a:t>
            </a:r>
            <a:r>
              <a:rPr lang="en-US" sz="3200" dirty="0" err="1">
                <a:solidFill>
                  <a:srgbClr val="2D2D2D"/>
                </a:solidFill>
                <a:latin typeface="Times New Roman" panose="02020603050405020304" pitchFamily="18" charset="0"/>
                <a:cs typeface="Times New Roman" panose="02020603050405020304" pitchFamily="18" charset="0"/>
              </a:rPr>
              <a:t>dengan</a:t>
            </a:r>
            <a:r>
              <a:rPr lang="en-US" sz="3200" dirty="0">
                <a:solidFill>
                  <a:srgbClr val="2D2D2D"/>
                </a:solidFill>
                <a:latin typeface="Times New Roman" panose="02020603050405020304" pitchFamily="18" charset="0"/>
                <a:cs typeface="Times New Roman" panose="02020603050405020304" pitchFamily="18" charset="0"/>
              </a:rPr>
              <a:t> media </a:t>
            </a:r>
            <a:r>
              <a:rPr lang="en-US" sz="3200" dirty="0" err="1">
                <a:solidFill>
                  <a:srgbClr val="2D2D2D"/>
                </a:solidFill>
                <a:latin typeface="Times New Roman" panose="02020603050405020304" pitchFamily="18" charset="0"/>
                <a:cs typeface="Times New Roman" panose="02020603050405020304" pitchFamily="18" charset="0"/>
              </a:rPr>
              <a:t>yakni</a:t>
            </a:r>
            <a:r>
              <a:rPr lang="en-US" sz="3200" dirty="0">
                <a:solidFill>
                  <a:srgbClr val="2D2D2D"/>
                </a:solidFill>
                <a:latin typeface="Times New Roman" panose="02020603050405020304" pitchFamily="18" charset="0"/>
                <a:cs typeface="Times New Roman" panose="02020603050405020304" pitchFamily="18" charset="0"/>
              </a:rPr>
              <a:t> hyperlink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57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8" name="Picture 7">
            <a:extLst>
              <a:ext uri="{FF2B5EF4-FFF2-40B4-BE49-F238E27FC236}">
                <a16:creationId xmlns:a16="http://schemas.microsoft.com/office/drawing/2014/main" id="{70F4AA65-BC45-4A00-A504-F152BCBC6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770" y="1566589"/>
            <a:ext cx="5330757" cy="4924948"/>
          </a:xfrm>
          <a:prstGeom prst="rect">
            <a:avLst/>
          </a:prstGeom>
        </p:spPr>
      </p:pic>
    </p:spTree>
    <p:extLst>
      <p:ext uri="{BB962C8B-B14F-4D97-AF65-F5344CB8AC3E}">
        <p14:creationId xmlns:p14="http://schemas.microsoft.com/office/powerpoint/2010/main" val="184157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a:solidFill>
                  <a:srgbClr val="FFFFFF"/>
                </a:solidFill>
              </a:rPr>
              <a:t>Text Editor</a:t>
            </a:r>
            <a:endParaRPr sz="4400" b="1" strike="noStrike" dirty="0">
              <a:solidFill>
                <a:srgbClr val="FFFFFF"/>
              </a:solidFill>
              <a:latin typeface="Arial"/>
              <a:ea typeface="Arial"/>
              <a:cs typeface="Arial"/>
              <a:sym typeface="Arial"/>
            </a:endParaRPr>
          </a:p>
        </p:txBody>
      </p:sp>
      <p:sp>
        <p:nvSpPr>
          <p:cNvPr id="156" name="Google Shape;156;p29"/>
          <p:cNvSpPr txBox="1"/>
          <p:nvPr/>
        </p:nvSpPr>
        <p:spPr>
          <a:xfrm>
            <a:off x="1405264" y="4552498"/>
            <a:ext cx="9187796" cy="1262101"/>
          </a:xfrm>
          <a:prstGeom prst="rect">
            <a:avLst/>
          </a:prstGeom>
          <a:noFill/>
          <a:ln>
            <a:noFill/>
          </a:ln>
        </p:spPr>
        <p:txBody>
          <a:bodyPr spcFirstLastPara="1" wrap="square" lIns="0" tIns="0" rIns="0" bIns="0" anchor="t" anchorCtr="0">
            <a:noAutofit/>
          </a:bodyPr>
          <a:lstStyle/>
          <a:p>
            <a:pPr marL="108000" marR="0" lvl="0" algn="ctr" rtl="0">
              <a:lnSpc>
                <a:spcPct val="100000"/>
              </a:lnSpc>
              <a:spcBef>
                <a:spcPts val="0"/>
              </a:spcBef>
              <a:spcAft>
                <a:spcPts val="0"/>
              </a:spcAft>
              <a:buClr>
                <a:srgbClr val="04617B"/>
              </a:buClr>
              <a:buSzPts val="1440"/>
            </a:pPr>
            <a:r>
              <a:rPr lang="en-ID" sz="4000" b="1" i="0" dirty="0">
                <a:solidFill>
                  <a:srgbClr val="5F6368"/>
                </a:solidFill>
                <a:effectLst/>
                <a:latin typeface="arial" panose="020B0604020202020204" pitchFamily="34" charset="0"/>
              </a:rPr>
              <a:t>Text editor</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adalah</a:t>
            </a:r>
            <a:r>
              <a:rPr lang="en-ID" sz="4000" b="0" i="0" dirty="0">
                <a:solidFill>
                  <a:srgbClr val="4D5156"/>
                </a:solidFill>
                <a:effectLst/>
                <a:latin typeface="arial" panose="020B0604020202020204" pitchFamily="34" charset="0"/>
              </a:rPr>
              <a:t> software yang </a:t>
            </a:r>
            <a:r>
              <a:rPr lang="en-ID" sz="4000" b="0" i="0" dirty="0" err="1">
                <a:solidFill>
                  <a:srgbClr val="4D5156"/>
                </a:solidFill>
                <a:effectLst/>
                <a:latin typeface="arial" panose="020B0604020202020204" pitchFamily="34" charset="0"/>
              </a:rPr>
              <a:t>digunakan</a:t>
            </a:r>
            <a:r>
              <a:rPr lang="en-ID" sz="4000" b="0" i="0" dirty="0">
                <a:solidFill>
                  <a:srgbClr val="4D5156"/>
                </a:solidFill>
                <a:effectLst/>
                <a:latin typeface="arial" panose="020B0604020202020204" pitchFamily="34" charset="0"/>
              </a:rPr>
              <a:t> programmer </a:t>
            </a:r>
            <a:r>
              <a:rPr lang="en-ID" sz="4000" b="0" i="0" dirty="0" err="1">
                <a:solidFill>
                  <a:srgbClr val="4D5156"/>
                </a:solidFill>
                <a:effectLst/>
                <a:latin typeface="arial" panose="020B0604020202020204" pitchFamily="34" charset="0"/>
              </a:rPr>
              <a:t>untuk</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membaca</a:t>
            </a:r>
            <a:r>
              <a:rPr lang="en-ID" sz="4000" b="0" i="0" dirty="0">
                <a:solidFill>
                  <a:srgbClr val="4D5156"/>
                </a:solidFill>
                <a:effectLst/>
                <a:latin typeface="arial" panose="020B0604020202020204" pitchFamily="34" charset="0"/>
              </a:rPr>
              <a:t> dan </a:t>
            </a:r>
            <a:r>
              <a:rPr lang="en-ID" sz="4000" b="0" i="0" dirty="0" err="1">
                <a:solidFill>
                  <a:srgbClr val="4D5156"/>
                </a:solidFill>
                <a:effectLst/>
                <a:latin typeface="arial" panose="020B0604020202020204" pitchFamily="34" charset="0"/>
              </a:rPr>
              <a:t>menulis</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bahasa</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pemrograman</a:t>
            </a:r>
            <a:endParaRPr sz="3200" b="0" strike="noStrike" dirty="0">
              <a:latin typeface="Times New Roman"/>
              <a:ea typeface="Times New Roman"/>
              <a:cs typeface="Times New Roman"/>
              <a:sym typeface="Times New Roman"/>
            </a:endParaRPr>
          </a:p>
        </p:txBody>
      </p:sp>
      <p:sp>
        <p:nvSpPr>
          <p:cNvPr id="157" name="Google Shape;157;p29"/>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26" name="Picture 2" descr="Text Editor dan IDE Terbaik 2020 - DEV Community 👩‍💻👨‍💻">
            <a:extLst>
              <a:ext uri="{FF2B5EF4-FFF2-40B4-BE49-F238E27FC236}">
                <a16:creationId xmlns:a16="http://schemas.microsoft.com/office/drawing/2014/main" id="{9517FA7D-3E7E-4131-8C8C-6F597719C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119" y="1922111"/>
            <a:ext cx="6052341" cy="252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Mengenal HTML</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a:latin typeface="Times New Roman"/>
                <a:ea typeface="Times New Roman"/>
                <a:cs typeface="Times New Roman"/>
                <a:sym typeface="Times New Roman"/>
              </a:rPr>
              <a:t>HTML kependekan Hyper Text MarkupLanguage.</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a:solidFill>
                  <a:schemeClr val="dk1"/>
                </a:solidFill>
                <a:latin typeface="Times New Roman"/>
                <a:ea typeface="Times New Roman"/>
                <a:cs typeface="Times New Roman"/>
                <a:sym typeface="Times New Roman"/>
              </a:rPr>
              <a:t>Berawal dari standar SGML (Standard Generalized Markup Language), HTML adalah sebuah standar yang digunakan secara luas untuk menampilkan halaman web.</a:t>
            </a:r>
            <a:endParaRPr sz="320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a:latin typeface="Times New Roman"/>
                <a:ea typeface="Times New Roman"/>
                <a:cs typeface="Times New Roman"/>
                <a:sym typeface="Times New Roman"/>
              </a:rPr>
              <a:t>HTML berupa kode-kode tag yang menginstruksikan browser untuk menghasilkan tampilan sesuai dengan yang diinginkan.</a:t>
            </a:r>
            <a:endParaRPr sz="3200" b="0" strike="noStrike">
              <a:latin typeface="Times New Roman"/>
              <a:ea typeface="Times New Roman"/>
              <a:cs typeface="Times New Roman"/>
              <a:sym typeface="Times New Roman"/>
            </a:endParaRPr>
          </a:p>
          <a:p>
            <a:pPr marL="0" marR="0" lvl="0" indent="0" algn="l" rtl="0">
              <a:spcBef>
                <a:spcPts val="1406"/>
              </a:spcBef>
              <a:spcAft>
                <a:spcPts val="0"/>
              </a:spcAft>
              <a:buNone/>
            </a:pPr>
            <a:endParaRPr sz="3200" b="0" strike="noStrike">
              <a:latin typeface="Times New Roman"/>
              <a:ea typeface="Times New Roman"/>
              <a:cs typeface="Times New Roman"/>
              <a:sym typeface="Times New Roman"/>
            </a:endParaRPr>
          </a:p>
        </p:txBody>
      </p:sp>
      <p:sp>
        <p:nvSpPr>
          <p:cNvPr id="157" name="Google Shape;157;p29"/>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84438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defRPr/>
            </a:pPr>
            <a:r>
              <a:rPr lang="en-US" sz="4400" b="1" spc="-1" dirty="0" err="1">
                <a:solidFill>
                  <a:srgbClr val="FFFFFF"/>
                </a:solidFill>
                <a:latin typeface="Arial"/>
                <a:ea typeface="DejaVu Sans"/>
                <a:cs typeface="DejaVu Sans"/>
              </a:rPr>
              <a:t>Fungsi</a:t>
            </a:r>
            <a:r>
              <a:rPr lang="en-US" sz="4400" b="1" spc="-1" dirty="0">
                <a:solidFill>
                  <a:srgbClr val="FFFFFF"/>
                </a:solidFill>
                <a:latin typeface="Arial"/>
                <a:ea typeface="DejaVu Sans"/>
                <a:cs typeface="DejaVu Sans"/>
              </a:rPr>
              <a:t> HTML</a:t>
            </a:r>
            <a:endParaRPr lang="nn-NO" dirty="0"/>
          </a:p>
        </p:txBody>
      </p:sp>
      <p:graphicFrame>
        <p:nvGraphicFramePr>
          <p:cNvPr id="6" name="Content Placeholder 3">
            <a:extLst>
              <a:ext uri="{FF2B5EF4-FFF2-40B4-BE49-F238E27FC236}">
                <a16:creationId xmlns:a16="http://schemas.microsoft.com/office/drawing/2014/main" id="{A29ACAC3-F73A-42E5-B18C-A54F96DF8676}"/>
              </a:ext>
            </a:extLst>
          </p:cNvPr>
          <p:cNvGraphicFramePr>
            <a:graphicFrameLocks/>
          </p:cNvGraphicFramePr>
          <p:nvPr/>
        </p:nvGraphicFramePr>
        <p:xfrm>
          <a:off x="599040" y="1383121"/>
          <a:ext cx="10153071" cy="525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71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graphicEl>
                                              <a:dgm id="{7430ED29-D0D4-468E-B328-EB0468912B7A}"/>
                                            </p:graphicEl>
                                          </p:spTgt>
                                        </p:tgtEl>
                                        <p:attrNameLst>
                                          <p:attrName>style.visibility</p:attrName>
                                        </p:attrNameLst>
                                      </p:cBhvr>
                                      <p:to>
                                        <p:strVal val="visible"/>
                                      </p:to>
                                    </p:set>
                                    <p:anim calcmode="lin" valueType="num">
                                      <p:cBhvr>
                                        <p:cTn id="7" dur="1000" decel="50000" fill="hold">
                                          <p:stCondLst>
                                            <p:cond delay="0"/>
                                          </p:stCondLst>
                                        </p:cTn>
                                        <p:tgtEl>
                                          <p:spTgt spid="6">
                                            <p:graphicEl>
                                              <a:dgm id="{7430ED29-D0D4-468E-B328-EB0468912B7A}"/>
                                            </p:graphic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6">
                                            <p:graphicEl>
                                              <a:dgm id="{7430ED29-D0D4-468E-B328-EB0468912B7A}"/>
                                            </p:graphic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6">
                                            <p:graphicEl>
                                              <a:dgm id="{7430ED29-D0D4-468E-B328-EB0468912B7A}"/>
                                            </p:graphicEl>
                                          </p:spTgt>
                                        </p:tgtEl>
                                        <p:attrNameLst>
                                          <p:attrName>ppt_w</p:attrName>
                                        </p:attrNameLst>
                                      </p:cBhvr>
                                      <p:tavLst>
                                        <p:tav tm="0">
                                          <p:val>
                                            <p:strVal val="#ppt_w*.05"/>
                                          </p:val>
                                        </p:tav>
                                        <p:tav tm="100000">
                                          <p:val>
                                            <p:strVal val="#ppt_w"/>
                                          </p:val>
                                        </p:tav>
                                      </p:tavLst>
                                    </p:anim>
                                    <p:anim calcmode="lin" valueType="num">
                                      <p:cBhvr>
                                        <p:cTn id="10" dur="2000" fill="hold"/>
                                        <p:tgtEl>
                                          <p:spTgt spid="6">
                                            <p:graphicEl>
                                              <a:dgm id="{7430ED29-D0D4-468E-B328-EB0468912B7A}"/>
                                            </p:graphic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6">
                                            <p:graphicEl>
                                              <a:dgm id="{7430ED29-D0D4-468E-B328-EB0468912B7A}"/>
                                            </p:graphic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6">
                                            <p:graphicEl>
                                              <a:dgm id="{7430ED29-D0D4-468E-B328-EB0468912B7A}"/>
                                            </p:graphic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6">
                                            <p:graphicEl>
                                              <a:dgm id="{7430ED29-D0D4-468E-B328-EB0468912B7A}"/>
                                            </p:graphic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6">
                                            <p:graphicEl>
                                              <a:dgm id="{7430ED29-D0D4-468E-B328-EB0468912B7A}"/>
                                            </p:graphic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graphicEl>
                                              <a:dgm id="{57FFAE08-1178-4C28-AAEF-46738251EB3E}"/>
                                            </p:graphicEl>
                                          </p:spTgt>
                                        </p:tgtEl>
                                        <p:attrNameLst>
                                          <p:attrName>style.visibility</p:attrName>
                                        </p:attrNameLst>
                                      </p:cBhvr>
                                      <p:to>
                                        <p:strVal val="visible"/>
                                      </p:to>
                                    </p:set>
                                    <p:anim calcmode="lin" valueType="num">
                                      <p:cBhvr>
                                        <p:cTn id="17" dur="1000" decel="50000" fill="hold">
                                          <p:stCondLst>
                                            <p:cond delay="0"/>
                                          </p:stCondLst>
                                        </p:cTn>
                                        <p:tgtEl>
                                          <p:spTgt spid="6">
                                            <p:graphicEl>
                                              <a:dgm id="{57FFAE08-1178-4C28-AAEF-46738251EB3E}"/>
                                            </p:graphic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6">
                                            <p:graphicEl>
                                              <a:dgm id="{57FFAE08-1178-4C28-AAEF-46738251EB3E}"/>
                                            </p:graphic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6">
                                            <p:graphicEl>
                                              <a:dgm id="{57FFAE08-1178-4C28-AAEF-46738251EB3E}"/>
                                            </p:graphicEl>
                                          </p:spTgt>
                                        </p:tgtEl>
                                        <p:attrNameLst>
                                          <p:attrName>ppt_w</p:attrName>
                                        </p:attrNameLst>
                                      </p:cBhvr>
                                      <p:tavLst>
                                        <p:tav tm="0">
                                          <p:val>
                                            <p:strVal val="#ppt_w*.05"/>
                                          </p:val>
                                        </p:tav>
                                        <p:tav tm="100000">
                                          <p:val>
                                            <p:strVal val="#ppt_w"/>
                                          </p:val>
                                        </p:tav>
                                      </p:tavLst>
                                    </p:anim>
                                    <p:anim calcmode="lin" valueType="num">
                                      <p:cBhvr>
                                        <p:cTn id="20" dur="2000" fill="hold"/>
                                        <p:tgtEl>
                                          <p:spTgt spid="6">
                                            <p:graphicEl>
                                              <a:dgm id="{57FFAE08-1178-4C28-AAEF-46738251EB3E}"/>
                                            </p:graphic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6">
                                            <p:graphicEl>
                                              <a:dgm id="{57FFAE08-1178-4C28-AAEF-46738251EB3E}"/>
                                            </p:graphic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6">
                                            <p:graphicEl>
                                              <a:dgm id="{57FFAE08-1178-4C28-AAEF-46738251EB3E}"/>
                                            </p:graphic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6">
                                            <p:graphicEl>
                                              <a:dgm id="{57FFAE08-1178-4C28-AAEF-46738251EB3E}"/>
                                            </p:graphic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6">
                                            <p:graphicEl>
                                              <a:dgm id="{57FFAE08-1178-4C28-AAEF-46738251EB3E}"/>
                                            </p:graphic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graphicEl>
                                              <a:dgm id="{29BF812F-A0ED-4A51-B747-D368297CFA56}"/>
                                            </p:graphicEl>
                                          </p:spTgt>
                                        </p:tgtEl>
                                        <p:attrNameLst>
                                          <p:attrName>style.visibility</p:attrName>
                                        </p:attrNameLst>
                                      </p:cBhvr>
                                      <p:to>
                                        <p:strVal val="visible"/>
                                      </p:to>
                                    </p:set>
                                    <p:anim calcmode="lin" valueType="num">
                                      <p:cBhvr>
                                        <p:cTn id="27" dur="1000" decel="50000" fill="hold">
                                          <p:stCondLst>
                                            <p:cond delay="0"/>
                                          </p:stCondLst>
                                        </p:cTn>
                                        <p:tgtEl>
                                          <p:spTgt spid="6">
                                            <p:graphicEl>
                                              <a:dgm id="{29BF812F-A0ED-4A51-B747-D368297CFA56}"/>
                                            </p:graphic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6">
                                            <p:graphicEl>
                                              <a:dgm id="{29BF812F-A0ED-4A51-B747-D368297CFA56}"/>
                                            </p:graphic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6">
                                            <p:graphicEl>
                                              <a:dgm id="{29BF812F-A0ED-4A51-B747-D368297CFA56}"/>
                                            </p:graphicEl>
                                          </p:spTgt>
                                        </p:tgtEl>
                                        <p:attrNameLst>
                                          <p:attrName>ppt_w</p:attrName>
                                        </p:attrNameLst>
                                      </p:cBhvr>
                                      <p:tavLst>
                                        <p:tav tm="0">
                                          <p:val>
                                            <p:strVal val="#ppt_w*.05"/>
                                          </p:val>
                                        </p:tav>
                                        <p:tav tm="100000">
                                          <p:val>
                                            <p:strVal val="#ppt_w"/>
                                          </p:val>
                                        </p:tav>
                                      </p:tavLst>
                                    </p:anim>
                                    <p:anim calcmode="lin" valueType="num">
                                      <p:cBhvr>
                                        <p:cTn id="30" dur="2000" fill="hold"/>
                                        <p:tgtEl>
                                          <p:spTgt spid="6">
                                            <p:graphicEl>
                                              <a:dgm id="{29BF812F-A0ED-4A51-B747-D368297CFA56}"/>
                                            </p:graphic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6">
                                            <p:graphicEl>
                                              <a:dgm id="{29BF812F-A0ED-4A51-B747-D368297CFA56}"/>
                                            </p:graphic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6">
                                            <p:graphicEl>
                                              <a:dgm id="{29BF812F-A0ED-4A51-B747-D368297CFA56}"/>
                                            </p:graphic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6">
                                            <p:graphicEl>
                                              <a:dgm id="{29BF812F-A0ED-4A51-B747-D368297CFA56}"/>
                                            </p:graphic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6">
                                            <p:graphicEl>
                                              <a:dgm id="{29BF812F-A0ED-4A51-B747-D368297CFA56}"/>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grpId="0" nodeType="clickEffect">
                                  <p:stCondLst>
                                    <p:cond delay="0"/>
                                  </p:stCondLst>
                                  <p:childTnLst>
                                    <p:set>
                                      <p:cBhvr>
                                        <p:cTn id="38" dur="1" fill="hold">
                                          <p:stCondLst>
                                            <p:cond delay="0"/>
                                          </p:stCondLst>
                                        </p:cTn>
                                        <p:tgtEl>
                                          <p:spTgt spid="6">
                                            <p:graphicEl>
                                              <a:dgm id="{FB58138C-BC4C-4E04-91F8-5DE47C1FE9D7}"/>
                                            </p:graphicEl>
                                          </p:spTgt>
                                        </p:tgtEl>
                                        <p:attrNameLst>
                                          <p:attrName>style.visibility</p:attrName>
                                        </p:attrNameLst>
                                      </p:cBhvr>
                                      <p:to>
                                        <p:strVal val="visible"/>
                                      </p:to>
                                    </p:set>
                                    <p:anim calcmode="lin" valueType="num">
                                      <p:cBhvr>
                                        <p:cTn id="39" dur="1000" decel="50000" fill="hold">
                                          <p:stCondLst>
                                            <p:cond delay="0"/>
                                          </p:stCondLst>
                                        </p:cTn>
                                        <p:tgtEl>
                                          <p:spTgt spid="6">
                                            <p:graphicEl>
                                              <a:dgm id="{FB58138C-BC4C-4E04-91F8-5DE47C1FE9D7}"/>
                                            </p:graphic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6">
                                            <p:graphicEl>
                                              <a:dgm id="{FB58138C-BC4C-4E04-91F8-5DE47C1FE9D7}"/>
                                            </p:graphic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6">
                                            <p:graphicEl>
                                              <a:dgm id="{FB58138C-BC4C-4E04-91F8-5DE47C1FE9D7}"/>
                                            </p:graphicEl>
                                          </p:spTgt>
                                        </p:tgtEl>
                                        <p:attrNameLst>
                                          <p:attrName>ppt_w</p:attrName>
                                        </p:attrNameLst>
                                      </p:cBhvr>
                                      <p:tavLst>
                                        <p:tav tm="0">
                                          <p:val>
                                            <p:strVal val="#ppt_w*.05"/>
                                          </p:val>
                                        </p:tav>
                                        <p:tav tm="100000">
                                          <p:val>
                                            <p:strVal val="#ppt_w"/>
                                          </p:val>
                                        </p:tav>
                                      </p:tavLst>
                                    </p:anim>
                                    <p:anim calcmode="lin" valueType="num">
                                      <p:cBhvr>
                                        <p:cTn id="42" dur="2000" fill="hold"/>
                                        <p:tgtEl>
                                          <p:spTgt spid="6">
                                            <p:graphicEl>
                                              <a:dgm id="{FB58138C-BC4C-4E04-91F8-5DE47C1FE9D7}"/>
                                            </p:graphic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6">
                                            <p:graphicEl>
                                              <a:dgm id="{FB58138C-BC4C-4E04-91F8-5DE47C1FE9D7}"/>
                                            </p:graphic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6">
                                            <p:graphicEl>
                                              <a:dgm id="{FB58138C-BC4C-4E04-91F8-5DE47C1FE9D7}"/>
                                            </p:graphic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6">
                                            <p:graphicEl>
                                              <a:dgm id="{FB58138C-BC4C-4E04-91F8-5DE47C1FE9D7}"/>
                                            </p:graphic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6">
                                            <p:graphicEl>
                                              <a:dgm id="{FB58138C-BC4C-4E04-91F8-5DE47C1FE9D7}"/>
                                            </p:graphicEl>
                                          </p:spTgt>
                                        </p:tgtEl>
                                      </p:cBhvr>
                                    </p:animEffect>
                                  </p:childTnLst>
                                </p:cTn>
                              </p:par>
                              <p:par>
                                <p:cTn id="47" presetID="25" presetClass="entr" presetSubtype="0" fill="hold" grpId="0" nodeType="withEffect">
                                  <p:stCondLst>
                                    <p:cond delay="0"/>
                                  </p:stCondLst>
                                  <p:childTnLst>
                                    <p:set>
                                      <p:cBhvr>
                                        <p:cTn id="48" dur="1" fill="hold">
                                          <p:stCondLst>
                                            <p:cond delay="0"/>
                                          </p:stCondLst>
                                        </p:cTn>
                                        <p:tgtEl>
                                          <p:spTgt spid="6">
                                            <p:graphicEl>
                                              <a:dgm id="{2E1D39F0-11E4-4C6E-93BB-7BDA3943C986}"/>
                                            </p:graphicEl>
                                          </p:spTgt>
                                        </p:tgtEl>
                                        <p:attrNameLst>
                                          <p:attrName>style.visibility</p:attrName>
                                        </p:attrNameLst>
                                      </p:cBhvr>
                                      <p:to>
                                        <p:strVal val="visible"/>
                                      </p:to>
                                    </p:set>
                                    <p:anim calcmode="lin" valueType="num">
                                      <p:cBhvr>
                                        <p:cTn id="49" dur="1000" decel="50000" fill="hold">
                                          <p:stCondLst>
                                            <p:cond delay="0"/>
                                          </p:stCondLst>
                                        </p:cTn>
                                        <p:tgtEl>
                                          <p:spTgt spid="6">
                                            <p:graphicEl>
                                              <a:dgm id="{2E1D39F0-11E4-4C6E-93BB-7BDA3943C986}"/>
                                            </p:graphicEl>
                                          </p:spTgt>
                                        </p:tgtEl>
                                        <p:attrNameLst>
                                          <p:attrName>style.rotation</p:attrName>
                                        </p:attrNameLst>
                                      </p:cBhvr>
                                      <p:tavLst>
                                        <p:tav tm="0">
                                          <p:val>
                                            <p:fltVal val="-90"/>
                                          </p:val>
                                        </p:tav>
                                        <p:tav tm="100000">
                                          <p:val>
                                            <p:fltVal val="0"/>
                                          </p:val>
                                        </p:tav>
                                      </p:tavLst>
                                    </p:anim>
                                    <p:anim calcmode="lin" valueType="num">
                                      <p:cBhvr>
                                        <p:cTn id="50" dur="1000" decel="50000" fill="hold">
                                          <p:stCondLst>
                                            <p:cond delay="0"/>
                                          </p:stCondLst>
                                        </p:cTn>
                                        <p:tgtEl>
                                          <p:spTgt spid="6">
                                            <p:graphicEl>
                                              <a:dgm id="{2E1D39F0-11E4-4C6E-93BB-7BDA3943C986}"/>
                                            </p:graphicEl>
                                          </p:spTgt>
                                        </p:tgtEl>
                                        <p:attrNameLst>
                                          <p:attrName>ppt_w</p:attrName>
                                        </p:attrNameLst>
                                      </p:cBhvr>
                                      <p:tavLst>
                                        <p:tav tm="0">
                                          <p:val>
                                            <p:strVal val="#ppt_w"/>
                                          </p:val>
                                        </p:tav>
                                        <p:tav tm="100000">
                                          <p:val>
                                            <p:strVal val="#ppt_w*.05"/>
                                          </p:val>
                                        </p:tav>
                                      </p:tavLst>
                                    </p:anim>
                                    <p:anim calcmode="lin" valueType="num">
                                      <p:cBhvr>
                                        <p:cTn id="51" dur="1000" accel="50000" fill="hold">
                                          <p:stCondLst>
                                            <p:cond delay="1000"/>
                                          </p:stCondLst>
                                        </p:cTn>
                                        <p:tgtEl>
                                          <p:spTgt spid="6">
                                            <p:graphicEl>
                                              <a:dgm id="{2E1D39F0-11E4-4C6E-93BB-7BDA3943C986}"/>
                                            </p:graphicEl>
                                          </p:spTgt>
                                        </p:tgtEl>
                                        <p:attrNameLst>
                                          <p:attrName>ppt_w</p:attrName>
                                        </p:attrNameLst>
                                      </p:cBhvr>
                                      <p:tavLst>
                                        <p:tav tm="0">
                                          <p:val>
                                            <p:strVal val="#ppt_w*.05"/>
                                          </p:val>
                                        </p:tav>
                                        <p:tav tm="100000">
                                          <p:val>
                                            <p:strVal val="#ppt_w"/>
                                          </p:val>
                                        </p:tav>
                                      </p:tavLst>
                                    </p:anim>
                                    <p:anim calcmode="lin" valueType="num">
                                      <p:cBhvr>
                                        <p:cTn id="52" dur="2000" fill="hold"/>
                                        <p:tgtEl>
                                          <p:spTgt spid="6">
                                            <p:graphicEl>
                                              <a:dgm id="{2E1D39F0-11E4-4C6E-93BB-7BDA3943C986}"/>
                                            </p:graphicEl>
                                          </p:spTgt>
                                        </p:tgtEl>
                                        <p:attrNameLst>
                                          <p:attrName>ppt_h</p:attrName>
                                        </p:attrNameLst>
                                      </p:cBhvr>
                                      <p:tavLst>
                                        <p:tav tm="0">
                                          <p:val>
                                            <p:strVal val="#ppt_h"/>
                                          </p:val>
                                        </p:tav>
                                        <p:tav tm="100000">
                                          <p:val>
                                            <p:strVal val="#ppt_h"/>
                                          </p:val>
                                        </p:tav>
                                      </p:tavLst>
                                    </p:anim>
                                    <p:anim calcmode="lin" valueType="num">
                                      <p:cBhvr>
                                        <p:cTn id="53" dur="1000" decel="50000" fill="hold">
                                          <p:stCondLst>
                                            <p:cond delay="0"/>
                                          </p:stCondLst>
                                        </p:cTn>
                                        <p:tgtEl>
                                          <p:spTgt spid="6">
                                            <p:graphicEl>
                                              <a:dgm id="{2E1D39F0-11E4-4C6E-93BB-7BDA3943C986}"/>
                                            </p:graphicEl>
                                          </p:spTgt>
                                        </p:tgtEl>
                                        <p:attrNameLst>
                                          <p:attrName>ppt_x</p:attrName>
                                        </p:attrNameLst>
                                      </p:cBhvr>
                                      <p:tavLst>
                                        <p:tav tm="0">
                                          <p:val>
                                            <p:strVal val="#ppt_x+.4"/>
                                          </p:val>
                                        </p:tav>
                                        <p:tav tm="100000">
                                          <p:val>
                                            <p:strVal val="#ppt_x"/>
                                          </p:val>
                                        </p:tav>
                                      </p:tavLst>
                                    </p:anim>
                                    <p:anim calcmode="lin" valueType="num">
                                      <p:cBhvr>
                                        <p:cTn id="54" dur="1000" decel="50000" fill="hold">
                                          <p:stCondLst>
                                            <p:cond delay="0"/>
                                          </p:stCondLst>
                                        </p:cTn>
                                        <p:tgtEl>
                                          <p:spTgt spid="6">
                                            <p:graphicEl>
                                              <a:dgm id="{2E1D39F0-11E4-4C6E-93BB-7BDA3943C986}"/>
                                            </p:graphicEl>
                                          </p:spTgt>
                                        </p:tgtEl>
                                        <p:attrNameLst>
                                          <p:attrName>ppt_y</p:attrName>
                                        </p:attrNameLst>
                                      </p:cBhvr>
                                      <p:tavLst>
                                        <p:tav tm="0">
                                          <p:val>
                                            <p:strVal val="#ppt_y-.2"/>
                                          </p:val>
                                        </p:tav>
                                        <p:tav tm="100000">
                                          <p:val>
                                            <p:strVal val="#ppt_y+.1"/>
                                          </p:val>
                                        </p:tav>
                                      </p:tavLst>
                                    </p:anim>
                                    <p:anim calcmode="lin" valueType="num">
                                      <p:cBhvr>
                                        <p:cTn id="55" dur="1000" accel="50000" fill="hold">
                                          <p:stCondLst>
                                            <p:cond delay="1000"/>
                                          </p:stCondLst>
                                        </p:cTn>
                                        <p:tgtEl>
                                          <p:spTgt spid="6">
                                            <p:graphicEl>
                                              <a:dgm id="{2E1D39F0-11E4-4C6E-93BB-7BDA3943C986}"/>
                                            </p:graphicEl>
                                          </p:spTgt>
                                        </p:tgtEl>
                                        <p:attrNameLst>
                                          <p:attrName>ppt_y</p:attrName>
                                        </p:attrNameLst>
                                      </p:cBhvr>
                                      <p:tavLst>
                                        <p:tav tm="0">
                                          <p:val>
                                            <p:strVal val="#ppt_y+.1"/>
                                          </p:val>
                                        </p:tav>
                                        <p:tav tm="100000">
                                          <p:val>
                                            <p:strVal val="#ppt_y"/>
                                          </p:val>
                                        </p:tav>
                                      </p:tavLst>
                                    </p:anim>
                                    <p:animEffect transition="in" filter="fade">
                                      <p:cBhvr>
                                        <p:cTn id="56" dur="2000" decel="50000">
                                          <p:stCondLst>
                                            <p:cond delay="0"/>
                                          </p:stCondLst>
                                        </p:cTn>
                                        <p:tgtEl>
                                          <p:spTgt spid="6">
                                            <p:graphicEl>
                                              <a:dgm id="{2E1D39F0-11E4-4C6E-93BB-7BDA3943C986}"/>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grpId="0" nodeType="clickEffect">
                                  <p:stCondLst>
                                    <p:cond delay="0"/>
                                  </p:stCondLst>
                                  <p:childTnLst>
                                    <p:set>
                                      <p:cBhvr>
                                        <p:cTn id="60" dur="1" fill="hold">
                                          <p:stCondLst>
                                            <p:cond delay="0"/>
                                          </p:stCondLst>
                                        </p:cTn>
                                        <p:tgtEl>
                                          <p:spTgt spid="6">
                                            <p:graphicEl>
                                              <a:dgm id="{0663951B-30AC-47EA-990B-A27846AD79DF}"/>
                                            </p:graphicEl>
                                          </p:spTgt>
                                        </p:tgtEl>
                                        <p:attrNameLst>
                                          <p:attrName>style.visibility</p:attrName>
                                        </p:attrNameLst>
                                      </p:cBhvr>
                                      <p:to>
                                        <p:strVal val="visible"/>
                                      </p:to>
                                    </p:set>
                                    <p:anim calcmode="lin" valueType="num">
                                      <p:cBhvr>
                                        <p:cTn id="61" dur="1000" decel="50000" fill="hold">
                                          <p:stCondLst>
                                            <p:cond delay="0"/>
                                          </p:stCondLst>
                                        </p:cTn>
                                        <p:tgtEl>
                                          <p:spTgt spid="6">
                                            <p:graphicEl>
                                              <a:dgm id="{0663951B-30AC-47EA-990B-A27846AD79DF}"/>
                                            </p:graphicEl>
                                          </p:spTgt>
                                        </p:tgtEl>
                                        <p:attrNameLst>
                                          <p:attrName>style.rotation</p:attrName>
                                        </p:attrNameLst>
                                      </p:cBhvr>
                                      <p:tavLst>
                                        <p:tav tm="0">
                                          <p:val>
                                            <p:fltVal val="-90"/>
                                          </p:val>
                                        </p:tav>
                                        <p:tav tm="100000">
                                          <p:val>
                                            <p:fltVal val="0"/>
                                          </p:val>
                                        </p:tav>
                                      </p:tavLst>
                                    </p:anim>
                                    <p:anim calcmode="lin" valueType="num">
                                      <p:cBhvr>
                                        <p:cTn id="62" dur="1000" decel="50000" fill="hold">
                                          <p:stCondLst>
                                            <p:cond delay="0"/>
                                          </p:stCondLst>
                                        </p:cTn>
                                        <p:tgtEl>
                                          <p:spTgt spid="6">
                                            <p:graphicEl>
                                              <a:dgm id="{0663951B-30AC-47EA-990B-A27846AD79DF}"/>
                                            </p:graphicEl>
                                          </p:spTgt>
                                        </p:tgtEl>
                                        <p:attrNameLst>
                                          <p:attrName>ppt_w</p:attrName>
                                        </p:attrNameLst>
                                      </p:cBhvr>
                                      <p:tavLst>
                                        <p:tav tm="0">
                                          <p:val>
                                            <p:strVal val="#ppt_w"/>
                                          </p:val>
                                        </p:tav>
                                        <p:tav tm="100000">
                                          <p:val>
                                            <p:strVal val="#ppt_w*.05"/>
                                          </p:val>
                                        </p:tav>
                                      </p:tavLst>
                                    </p:anim>
                                    <p:anim calcmode="lin" valueType="num">
                                      <p:cBhvr>
                                        <p:cTn id="63" dur="1000" accel="50000" fill="hold">
                                          <p:stCondLst>
                                            <p:cond delay="1000"/>
                                          </p:stCondLst>
                                        </p:cTn>
                                        <p:tgtEl>
                                          <p:spTgt spid="6">
                                            <p:graphicEl>
                                              <a:dgm id="{0663951B-30AC-47EA-990B-A27846AD79DF}"/>
                                            </p:graphicEl>
                                          </p:spTgt>
                                        </p:tgtEl>
                                        <p:attrNameLst>
                                          <p:attrName>ppt_w</p:attrName>
                                        </p:attrNameLst>
                                      </p:cBhvr>
                                      <p:tavLst>
                                        <p:tav tm="0">
                                          <p:val>
                                            <p:strVal val="#ppt_w*.05"/>
                                          </p:val>
                                        </p:tav>
                                        <p:tav tm="100000">
                                          <p:val>
                                            <p:strVal val="#ppt_w"/>
                                          </p:val>
                                        </p:tav>
                                      </p:tavLst>
                                    </p:anim>
                                    <p:anim calcmode="lin" valueType="num">
                                      <p:cBhvr>
                                        <p:cTn id="64" dur="2000" fill="hold"/>
                                        <p:tgtEl>
                                          <p:spTgt spid="6">
                                            <p:graphicEl>
                                              <a:dgm id="{0663951B-30AC-47EA-990B-A27846AD79DF}"/>
                                            </p:graphicEl>
                                          </p:spTgt>
                                        </p:tgtEl>
                                        <p:attrNameLst>
                                          <p:attrName>ppt_h</p:attrName>
                                        </p:attrNameLst>
                                      </p:cBhvr>
                                      <p:tavLst>
                                        <p:tav tm="0">
                                          <p:val>
                                            <p:strVal val="#ppt_h"/>
                                          </p:val>
                                        </p:tav>
                                        <p:tav tm="100000">
                                          <p:val>
                                            <p:strVal val="#ppt_h"/>
                                          </p:val>
                                        </p:tav>
                                      </p:tavLst>
                                    </p:anim>
                                    <p:anim calcmode="lin" valueType="num">
                                      <p:cBhvr>
                                        <p:cTn id="65" dur="1000" decel="50000" fill="hold">
                                          <p:stCondLst>
                                            <p:cond delay="0"/>
                                          </p:stCondLst>
                                        </p:cTn>
                                        <p:tgtEl>
                                          <p:spTgt spid="6">
                                            <p:graphicEl>
                                              <a:dgm id="{0663951B-30AC-47EA-990B-A27846AD79DF}"/>
                                            </p:graphicEl>
                                          </p:spTgt>
                                        </p:tgtEl>
                                        <p:attrNameLst>
                                          <p:attrName>ppt_x</p:attrName>
                                        </p:attrNameLst>
                                      </p:cBhvr>
                                      <p:tavLst>
                                        <p:tav tm="0">
                                          <p:val>
                                            <p:strVal val="#ppt_x+.4"/>
                                          </p:val>
                                        </p:tav>
                                        <p:tav tm="100000">
                                          <p:val>
                                            <p:strVal val="#ppt_x"/>
                                          </p:val>
                                        </p:tav>
                                      </p:tavLst>
                                    </p:anim>
                                    <p:anim calcmode="lin" valueType="num">
                                      <p:cBhvr>
                                        <p:cTn id="66" dur="1000" decel="50000" fill="hold">
                                          <p:stCondLst>
                                            <p:cond delay="0"/>
                                          </p:stCondLst>
                                        </p:cTn>
                                        <p:tgtEl>
                                          <p:spTgt spid="6">
                                            <p:graphicEl>
                                              <a:dgm id="{0663951B-30AC-47EA-990B-A27846AD79DF}"/>
                                            </p:graphicEl>
                                          </p:spTgt>
                                        </p:tgtEl>
                                        <p:attrNameLst>
                                          <p:attrName>ppt_y</p:attrName>
                                        </p:attrNameLst>
                                      </p:cBhvr>
                                      <p:tavLst>
                                        <p:tav tm="0">
                                          <p:val>
                                            <p:strVal val="#ppt_y-.2"/>
                                          </p:val>
                                        </p:tav>
                                        <p:tav tm="100000">
                                          <p:val>
                                            <p:strVal val="#ppt_y+.1"/>
                                          </p:val>
                                        </p:tav>
                                      </p:tavLst>
                                    </p:anim>
                                    <p:anim calcmode="lin" valueType="num">
                                      <p:cBhvr>
                                        <p:cTn id="67" dur="1000" accel="50000" fill="hold">
                                          <p:stCondLst>
                                            <p:cond delay="1000"/>
                                          </p:stCondLst>
                                        </p:cTn>
                                        <p:tgtEl>
                                          <p:spTgt spid="6">
                                            <p:graphicEl>
                                              <a:dgm id="{0663951B-30AC-47EA-990B-A27846AD79DF}"/>
                                            </p:graphicEl>
                                          </p:spTgt>
                                        </p:tgtEl>
                                        <p:attrNameLst>
                                          <p:attrName>ppt_y</p:attrName>
                                        </p:attrNameLst>
                                      </p:cBhvr>
                                      <p:tavLst>
                                        <p:tav tm="0">
                                          <p:val>
                                            <p:strVal val="#ppt_y+.1"/>
                                          </p:val>
                                        </p:tav>
                                        <p:tav tm="100000">
                                          <p:val>
                                            <p:strVal val="#ppt_y"/>
                                          </p:val>
                                        </p:tav>
                                      </p:tavLst>
                                    </p:anim>
                                    <p:animEffect transition="in" filter="fade">
                                      <p:cBhvr>
                                        <p:cTn id="68" dur="2000" decel="50000">
                                          <p:stCondLst>
                                            <p:cond delay="0"/>
                                          </p:stCondLst>
                                        </p:cTn>
                                        <p:tgtEl>
                                          <p:spTgt spid="6">
                                            <p:graphicEl>
                                              <a:dgm id="{0663951B-30AC-47EA-990B-A27846AD79DF}"/>
                                            </p:graphicEl>
                                          </p:spTgt>
                                        </p:tgtEl>
                                      </p:cBhvr>
                                    </p:animEffect>
                                  </p:childTnLst>
                                </p:cTn>
                              </p:par>
                              <p:par>
                                <p:cTn id="69" presetID="25" presetClass="entr" presetSubtype="0" fill="hold" grpId="0" nodeType="withEffect">
                                  <p:stCondLst>
                                    <p:cond delay="0"/>
                                  </p:stCondLst>
                                  <p:childTnLst>
                                    <p:set>
                                      <p:cBhvr>
                                        <p:cTn id="70" dur="1" fill="hold">
                                          <p:stCondLst>
                                            <p:cond delay="0"/>
                                          </p:stCondLst>
                                        </p:cTn>
                                        <p:tgtEl>
                                          <p:spTgt spid="6">
                                            <p:graphicEl>
                                              <a:dgm id="{109A5F91-90E9-48C4-AAE1-707CDABED4BE}"/>
                                            </p:graphicEl>
                                          </p:spTgt>
                                        </p:tgtEl>
                                        <p:attrNameLst>
                                          <p:attrName>style.visibility</p:attrName>
                                        </p:attrNameLst>
                                      </p:cBhvr>
                                      <p:to>
                                        <p:strVal val="visible"/>
                                      </p:to>
                                    </p:set>
                                    <p:anim calcmode="lin" valueType="num">
                                      <p:cBhvr>
                                        <p:cTn id="71" dur="1000" decel="50000" fill="hold">
                                          <p:stCondLst>
                                            <p:cond delay="0"/>
                                          </p:stCondLst>
                                        </p:cTn>
                                        <p:tgtEl>
                                          <p:spTgt spid="6">
                                            <p:graphicEl>
                                              <a:dgm id="{109A5F91-90E9-48C4-AAE1-707CDABED4BE}"/>
                                            </p:graphicEl>
                                          </p:spTgt>
                                        </p:tgtEl>
                                        <p:attrNameLst>
                                          <p:attrName>style.rotation</p:attrName>
                                        </p:attrNameLst>
                                      </p:cBhvr>
                                      <p:tavLst>
                                        <p:tav tm="0">
                                          <p:val>
                                            <p:fltVal val="-90"/>
                                          </p:val>
                                        </p:tav>
                                        <p:tav tm="100000">
                                          <p:val>
                                            <p:fltVal val="0"/>
                                          </p:val>
                                        </p:tav>
                                      </p:tavLst>
                                    </p:anim>
                                    <p:anim calcmode="lin" valueType="num">
                                      <p:cBhvr>
                                        <p:cTn id="72" dur="1000" decel="50000" fill="hold">
                                          <p:stCondLst>
                                            <p:cond delay="0"/>
                                          </p:stCondLst>
                                        </p:cTn>
                                        <p:tgtEl>
                                          <p:spTgt spid="6">
                                            <p:graphicEl>
                                              <a:dgm id="{109A5F91-90E9-48C4-AAE1-707CDABED4BE}"/>
                                            </p:graphicEl>
                                          </p:spTgt>
                                        </p:tgtEl>
                                        <p:attrNameLst>
                                          <p:attrName>ppt_w</p:attrName>
                                        </p:attrNameLst>
                                      </p:cBhvr>
                                      <p:tavLst>
                                        <p:tav tm="0">
                                          <p:val>
                                            <p:strVal val="#ppt_w"/>
                                          </p:val>
                                        </p:tav>
                                        <p:tav tm="100000">
                                          <p:val>
                                            <p:strVal val="#ppt_w*.05"/>
                                          </p:val>
                                        </p:tav>
                                      </p:tavLst>
                                    </p:anim>
                                    <p:anim calcmode="lin" valueType="num">
                                      <p:cBhvr>
                                        <p:cTn id="73" dur="1000" accel="50000" fill="hold">
                                          <p:stCondLst>
                                            <p:cond delay="1000"/>
                                          </p:stCondLst>
                                        </p:cTn>
                                        <p:tgtEl>
                                          <p:spTgt spid="6">
                                            <p:graphicEl>
                                              <a:dgm id="{109A5F91-90E9-48C4-AAE1-707CDABED4BE}"/>
                                            </p:graphicEl>
                                          </p:spTgt>
                                        </p:tgtEl>
                                        <p:attrNameLst>
                                          <p:attrName>ppt_w</p:attrName>
                                        </p:attrNameLst>
                                      </p:cBhvr>
                                      <p:tavLst>
                                        <p:tav tm="0">
                                          <p:val>
                                            <p:strVal val="#ppt_w*.05"/>
                                          </p:val>
                                        </p:tav>
                                        <p:tav tm="100000">
                                          <p:val>
                                            <p:strVal val="#ppt_w"/>
                                          </p:val>
                                        </p:tav>
                                      </p:tavLst>
                                    </p:anim>
                                    <p:anim calcmode="lin" valueType="num">
                                      <p:cBhvr>
                                        <p:cTn id="74" dur="2000" fill="hold"/>
                                        <p:tgtEl>
                                          <p:spTgt spid="6">
                                            <p:graphicEl>
                                              <a:dgm id="{109A5F91-90E9-48C4-AAE1-707CDABED4BE}"/>
                                            </p:graphicEl>
                                          </p:spTgt>
                                        </p:tgtEl>
                                        <p:attrNameLst>
                                          <p:attrName>ppt_h</p:attrName>
                                        </p:attrNameLst>
                                      </p:cBhvr>
                                      <p:tavLst>
                                        <p:tav tm="0">
                                          <p:val>
                                            <p:strVal val="#ppt_h"/>
                                          </p:val>
                                        </p:tav>
                                        <p:tav tm="100000">
                                          <p:val>
                                            <p:strVal val="#ppt_h"/>
                                          </p:val>
                                        </p:tav>
                                      </p:tavLst>
                                    </p:anim>
                                    <p:anim calcmode="lin" valueType="num">
                                      <p:cBhvr>
                                        <p:cTn id="75" dur="1000" decel="50000" fill="hold">
                                          <p:stCondLst>
                                            <p:cond delay="0"/>
                                          </p:stCondLst>
                                        </p:cTn>
                                        <p:tgtEl>
                                          <p:spTgt spid="6">
                                            <p:graphicEl>
                                              <a:dgm id="{109A5F91-90E9-48C4-AAE1-707CDABED4BE}"/>
                                            </p:graphicEl>
                                          </p:spTgt>
                                        </p:tgtEl>
                                        <p:attrNameLst>
                                          <p:attrName>ppt_x</p:attrName>
                                        </p:attrNameLst>
                                      </p:cBhvr>
                                      <p:tavLst>
                                        <p:tav tm="0">
                                          <p:val>
                                            <p:strVal val="#ppt_x+.4"/>
                                          </p:val>
                                        </p:tav>
                                        <p:tav tm="100000">
                                          <p:val>
                                            <p:strVal val="#ppt_x"/>
                                          </p:val>
                                        </p:tav>
                                      </p:tavLst>
                                    </p:anim>
                                    <p:anim calcmode="lin" valueType="num">
                                      <p:cBhvr>
                                        <p:cTn id="76" dur="1000" decel="50000" fill="hold">
                                          <p:stCondLst>
                                            <p:cond delay="0"/>
                                          </p:stCondLst>
                                        </p:cTn>
                                        <p:tgtEl>
                                          <p:spTgt spid="6">
                                            <p:graphicEl>
                                              <a:dgm id="{109A5F91-90E9-48C4-AAE1-707CDABED4BE}"/>
                                            </p:graphicEl>
                                          </p:spTgt>
                                        </p:tgtEl>
                                        <p:attrNameLst>
                                          <p:attrName>ppt_y</p:attrName>
                                        </p:attrNameLst>
                                      </p:cBhvr>
                                      <p:tavLst>
                                        <p:tav tm="0">
                                          <p:val>
                                            <p:strVal val="#ppt_y-.2"/>
                                          </p:val>
                                        </p:tav>
                                        <p:tav tm="100000">
                                          <p:val>
                                            <p:strVal val="#ppt_y+.1"/>
                                          </p:val>
                                        </p:tav>
                                      </p:tavLst>
                                    </p:anim>
                                    <p:anim calcmode="lin" valueType="num">
                                      <p:cBhvr>
                                        <p:cTn id="77" dur="1000" accel="50000" fill="hold">
                                          <p:stCondLst>
                                            <p:cond delay="1000"/>
                                          </p:stCondLst>
                                        </p:cTn>
                                        <p:tgtEl>
                                          <p:spTgt spid="6">
                                            <p:graphicEl>
                                              <a:dgm id="{109A5F91-90E9-48C4-AAE1-707CDABED4BE}"/>
                                            </p:graphicEl>
                                          </p:spTgt>
                                        </p:tgtEl>
                                        <p:attrNameLst>
                                          <p:attrName>ppt_y</p:attrName>
                                        </p:attrNameLst>
                                      </p:cBhvr>
                                      <p:tavLst>
                                        <p:tav tm="0">
                                          <p:val>
                                            <p:strVal val="#ppt_y+.1"/>
                                          </p:val>
                                        </p:tav>
                                        <p:tav tm="100000">
                                          <p:val>
                                            <p:strVal val="#ppt_y"/>
                                          </p:val>
                                        </p:tav>
                                      </p:tavLst>
                                    </p:anim>
                                    <p:animEffect transition="in" filter="fade">
                                      <p:cBhvr>
                                        <p:cTn id="78" dur="2000" decel="50000">
                                          <p:stCondLst>
                                            <p:cond delay="0"/>
                                          </p:stCondLst>
                                        </p:cTn>
                                        <p:tgtEl>
                                          <p:spTgt spid="6">
                                            <p:graphicEl>
                                              <a:dgm id="{109A5F91-90E9-48C4-AAE1-707CDABED4BE}"/>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25" presetClass="entr" presetSubtype="0" fill="hold" grpId="0" nodeType="clickEffect">
                                  <p:stCondLst>
                                    <p:cond delay="0"/>
                                  </p:stCondLst>
                                  <p:childTnLst>
                                    <p:set>
                                      <p:cBhvr>
                                        <p:cTn id="82" dur="1" fill="hold">
                                          <p:stCondLst>
                                            <p:cond delay="0"/>
                                          </p:stCondLst>
                                        </p:cTn>
                                        <p:tgtEl>
                                          <p:spTgt spid="6">
                                            <p:graphicEl>
                                              <a:dgm id="{998210D7-2BCF-4BDB-AEC1-4EBDDDB0DBFD}"/>
                                            </p:graphicEl>
                                          </p:spTgt>
                                        </p:tgtEl>
                                        <p:attrNameLst>
                                          <p:attrName>style.visibility</p:attrName>
                                        </p:attrNameLst>
                                      </p:cBhvr>
                                      <p:to>
                                        <p:strVal val="visible"/>
                                      </p:to>
                                    </p:set>
                                    <p:anim calcmode="lin" valueType="num">
                                      <p:cBhvr>
                                        <p:cTn id="83" dur="1000" decel="50000" fill="hold">
                                          <p:stCondLst>
                                            <p:cond delay="0"/>
                                          </p:stCondLst>
                                        </p:cTn>
                                        <p:tgtEl>
                                          <p:spTgt spid="6">
                                            <p:graphicEl>
                                              <a:dgm id="{998210D7-2BCF-4BDB-AEC1-4EBDDDB0DBFD}"/>
                                            </p:graphicEl>
                                          </p:spTgt>
                                        </p:tgtEl>
                                        <p:attrNameLst>
                                          <p:attrName>style.rotation</p:attrName>
                                        </p:attrNameLst>
                                      </p:cBhvr>
                                      <p:tavLst>
                                        <p:tav tm="0">
                                          <p:val>
                                            <p:fltVal val="-90"/>
                                          </p:val>
                                        </p:tav>
                                        <p:tav tm="100000">
                                          <p:val>
                                            <p:fltVal val="0"/>
                                          </p:val>
                                        </p:tav>
                                      </p:tavLst>
                                    </p:anim>
                                    <p:anim calcmode="lin" valueType="num">
                                      <p:cBhvr>
                                        <p:cTn id="84" dur="1000" decel="50000" fill="hold">
                                          <p:stCondLst>
                                            <p:cond delay="0"/>
                                          </p:stCondLst>
                                        </p:cTn>
                                        <p:tgtEl>
                                          <p:spTgt spid="6">
                                            <p:graphicEl>
                                              <a:dgm id="{998210D7-2BCF-4BDB-AEC1-4EBDDDB0DBFD}"/>
                                            </p:graphicEl>
                                          </p:spTgt>
                                        </p:tgtEl>
                                        <p:attrNameLst>
                                          <p:attrName>ppt_w</p:attrName>
                                        </p:attrNameLst>
                                      </p:cBhvr>
                                      <p:tavLst>
                                        <p:tav tm="0">
                                          <p:val>
                                            <p:strVal val="#ppt_w"/>
                                          </p:val>
                                        </p:tav>
                                        <p:tav tm="100000">
                                          <p:val>
                                            <p:strVal val="#ppt_w*.05"/>
                                          </p:val>
                                        </p:tav>
                                      </p:tavLst>
                                    </p:anim>
                                    <p:anim calcmode="lin" valueType="num">
                                      <p:cBhvr>
                                        <p:cTn id="85" dur="1000" accel="50000" fill="hold">
                                          <p:stCondLst>
                                            <p:cond delay="1000"/>
                                          </p:stCondLst>
                                        </p:cTn>
                                        <p:tgtEl>
                                          <p:spTgt spid="6">
                                            <p:graphicEl>
                                              <a:dgm id="{998210D7-2BCF-4BDB-AEC1-4EBDDDB0DBFD}"/>
                                            </p:graphicEl>
                                          </p:spTgt>
                                        </p:tgtEl>
                                        <p:attrNameLst>
                                          <p:attrName>ppt_w</p:attrName>
                                        </p:attrNameLst>
                                      </p:cBhvr>
                                      <p:tavLst>
                                        <p:tav tm="0">
                                          <p:val>
                                            <p:strVal val="#ppt_w*.05"/>
                                          </p:val>
                                        </p:tav>
                                        <p:tav tm="100000">
                                          <p:val>
                                            <p:strVal val="#ppt_w"/>
                                          </p:val>
                                        </p:tav>
                                      </p:tavLst>
                                    </p:anim>
                                    <p:anim calcmode="lin" valueType="num">
                                      <p:cBhvr>
                                        <p:cTn id="86" dur="2000" fill="hold"/>
                                        <p:tgtEl>
                                          <p:spTgt spid="6">
                                            <p:graphicEl>
                                              <a:dgm id="{998210D7-2BCF-4BDB-AEC1-4EBDDDB0DBFD}"/>
                                            </p:graphicEl>
                                          </p:spTgt>
                                        </p:tgtEl>
                                        <p:attrNameLst>
                                          <p:attrName>ppt_h</p:attrName>
                                        </p:attrNameLst>
                                      </p:cBhvr>
                                      <p:tavLst>
                                        <p:tav tm="0">
                                          <p:val>
                                            <p:strVal val="#ppt_h"/>
                                          </p:val>
                                        </p:tav>
                                        <p:tav tm="100000">
                                          <p:val>
                                            <p:strVal val="#ppt_h"/>
                                          </p:val>
                                        </p:tav>
                                      </p:tavLst>
                                    </p:anim>
                                    <p:anim calcmode="lin" valueType="num">
                                      <p:cBhvr>
                                        <p:cTn id="87" dur="1000" decel="50000" fill="hold">
                                          <p:stCondLst>
                                            <p:cond delay="0"/>
                                          </p:stCondLst>
                                        </p:cTn>
                                        <p:tgtEl>
                                          <p:spTgt spid="6">
                                            <p:graphicEl>
                                              <a:dgm id="{998210D7-2BCF-4BDB-AEC1-4EBDDDB0DBFD}"/>
                                            </p:graphicEl>
                                          </p:spTgt>
                                        </p:tgtEl>
                                        <p:attrNameLst>
                                          <p:attrName>ppt_x</p:attrName>
                                        </p:attrNameLst>
                                      </p:cBhvr>
                                      <p:tavLst>
                                        <p:tav tm="0">
                                          <p:val>
                                            <p:strVal val="#ppt_x+.4"/>
                                          </p:val>
                                        </p:tav>
                                        <p:tav tm="100000">
                                          <p:val>
                                            <p:strVal val="#ppt_x"/>
                                          </p:val>
                                        </p:tav>
                                      </p:tavLst>
                                    </p:anim>
                                    <p:anim calcmode="lin" valueType="num">
                                      <p:cBhvr>
                                        <p:cTn id="88" dur="1000" decel="50000" fill="hold">
                                          <p:stCondLst>
                                            <p:cond delay="0"/>
                                          </p:stCondLst>
                                        </p:cTn>
                                        <p:tgtEl>
                                          <p:spTgt spid="6">
                                            <p:graphicEl>
                                              <a:dgm id="{998210D7-2BCF-4BDB-AEC1-4EBDDDB0DBFD}"/>
                                            </p:graphicEl>
                                          </p:spTgt>
                                        </p:tgtEl>
                                        <p:attrNameLst>
                                          <p:attrName>ppt_y</p:attrName>
                                        </p:attrNameLst>
                                      </p:cBhvr>
                                      <p:tavLst>
                                        <p:tav tm="0">
                                          <p:val>
                                            <p:strVal val="#ppt_y-.2"/>
                                          </p:val>
                                        </p:tav>
                                        <p:tav tm="100000">
                                          <p:val>
                                            <p:strVal val="#ppt_y+.1"/>
                                          </p:val>
                                        </p:tav>
                                      </p:tavLst>
                                    </p:anim>
                                    <p:anim calcmode="lin" valueType="num">
                                      <p:cBhvr>
                                        <p:cTn id="89" dur="1000" accel="50000" fill="hold">
                                          <p:stCondLst>
                                            <p:cond delay="1000"/>
                                          </p:stCondLst>
                                        </p:cTn>
                                        <p:tgtEl>
                                          <p:spTgt spid="6">
                                            <p:graphicEl>
                                              <a:dgm id="{998210D7-2BCF-4BDB-AEC1-4EBDDDB0DBFD}"/>
                                            </p:graphicEl>
                                          </p:spTgt>
                                        </p:tgtEl>
                                        <p:attrNameLst>
                                          <p:attrName>ppt_y</p:attrName>
                                        </p:attrNameLst>
                                      </p:cBhvr>
                                      <p:tavLst>
                                        <p:tav tm="0">
                                          <p:val>
                                            <p:strVal val="#ppt_y+.1"/>
                                          </p:val>
                                        </p:tav>
                                        <p:tav tm="100000">
                                          <p:val>
                                            <p:strVal val="#ppt_y"/>
                                          </p:val>
                                        </p:tav>
                                      </p:tavLst>
                                    </p:anim>
                                    <p:animEffect transition="in" filter="fade">
                                      <p:cBhvr>
                                        <p:cTn id="90" dur="2000" decel="50000">
                                          <p:stCondLst>
                                            <p:cond delay="0"/>
                                          </p:stCondLst>
                                        </p:cTn>
                                        <p:tgtEl>
                                          <p:spTgt spid="6">
                                            <p:graphicEl>
                                              <a:dgm id="{998210D7-2BCF-4BDB-AEC1-4EBDDDB0DBFD}"/>
                                            </p:graphicEl>
                                          </p:spTgt>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6">
                                            <p:graphicEl>
                                              <a:dgm id="{4FD53732-EC61-49E0-AE37-A0D9634AE061}"/>
                                            </p:graphicEl>
                                          </p:spTgt>
                                        </p:tgtEl>
                                        <p:attrNameLst>
                                          <p:attrName>style.visibility</p:attrName>
                                        </p:attrNameLst>
                                      </p:cBhvr>
                                      <p:to>
                                        <p:strVal val="visible"/>
                                      </p:to>
                                    </p:set>
                                    <p:anim calcmode="lin" valueType="num">
                                      <p:cBhvr>
                                        <p:cTn id="93" dur="1000" decel="50000" fill="hold">
                                          <p:stCondLst>
                                            <p:cond delay="0"/>
                                          </p:stCondLst>
                                        </p:cTn>
                                        <p:tgtEl>
                                          <p:spTgt spid="6">
                                            <p:graphicEl>
                                              <a:dgm id="{4FD53732-EC61-49E0-AE37-A0D9634AE061}"/>
                                            </p:graphicEl>
                                          </p:spTgt>
                                        </p:tgtEl>
                                        <p:attrNameLst>
                                          <p:attrName>style.rotation</p:attrName>
                                        </p:attrNameLst>
                                      </p:cBhvr>
                                      <p:tavLst>
                                        <p:tav tm="0">
                                          <p:val>
                                            <p:fltVal val="-90"/>
                                          </p:val>
                                        </p:tav>
                                        <p:tav tm="100000">
                                          <p:val>
                                            <p:fltVal val="0"/>
                                          </p:val>
                                        </p:tav>
                                      </p:tavLst>
                                    </p:anim>
                                    <p:anim calcmode="lin" valueType="num">
                                      <p:cBhvr>
                                        <p:cTn id="94" dur="1000" decel="50000" fill="hold">
                                          <p:stCondLst>
                                            <p:cond delay="0"/>
                                          </p:stCondLst>
                                        </p:cTn>
                                        <p:tgtEl>
                                          <p:spTgt spid="6">
                                            <p:graphicEl>
                                              <a:dgm id="{4FD53732-EC61-49E0-AE37-A0D9634AE061}"/>
                                            </p:graphicEl>
                                          </p:spTgt>
                                        </p:tgtEl>
                                        <p:attrNameLst>
                                          <p:attrName>ppt_w</p:attrName>
                                        </p:attrNameLst>
                                      </p:cBhvr>
                                      <p:tavLst>
                                        <p:tav tm="0">
                                          <p:val>
                                            <p:strVal val="#ppt_w"/>
                                          </p:val>
                                        </p:tav>
                                        <p:tav tm="100000">
                                          <p:val>
                                            <p:strVal val="#ppt_w*.05"/>
                                          </p:val>
                                        </p:tav>
                                      </p:tavLst>
                                    </p:anim>
                                    <p:anim calcmode="lin" valueType="num">
                                      <p:cBhvr>
                                        <p:cTn id="95" dur="1000" accel="50000" fill="hold">
                                          <p:stCondLst>
                                            <p:cond delay="1000"/>
                                          </p:stCondLst>
                                        </p:cTn>
                                        <p:tgtEl>
                                          <p:spTgt spid="6">
                                            <p:graphicEl>
                                              <a:dgm id="{4FD53732-EC61-49E0-AE37-A0D9634AE061}"/>
                                            </p:graphicEl>
                                          </p:spTgt>
                                        </p:tgtEl>
                                        <p:attrNameLst>
                                          <p:attrName>ppt_w</p:attrName>
                                        </p:attrNameLst>
                                      </p:cBhvr>
                                      <p:tavLst>
                                        <p:tav tm="0">
                                          <p:val>
                                            <p:strVal val="#ppt_w*.05"/>
                                          </p:val>
                                        </p:tav>
                                        <p:tav tm="100000">
                                          <p:val>
                                            <p:strVal val="#ppt_w"/>
                                          </p:val>
                                        </p:tav>
                                      </p:tavLst>
                                    </p:anim>
                                    <p:anim calcmode="lin" valueType="num">
                                      <p:cBhvr>
                                        <p:cTn id="96" dur="2000" fill="hold"/>
                                        <p:tgtEl>
                                          <p:spTgt spid="6">
                                            <p:graphicEl>
                                              <a:dgm id="{4FD53732-EC61-49E0-AE37-A0D9634AE061}"/>
                                            </p:graphicEl>
                                          </p:spTgt>
                                        </p:tgtEl>
                                        <p:attrNameLst>
                                          <p:attrName>ppt_h</p:attrName>
                                        </p:attrNameLst>
                                      </p:cBhvr>
                                      <p:tavLst>
                                        <p:tav tm="0">
                                          <p:val>
                                            <p:strVal val="#ppt_h"/>
                                          </p:val>
                                        </p:tav>
                                        <p:tav tm="100000">
                                          <p:val>
                                            <p:strVal val="#ppt_h"/>
                                          </p:val>
                                        </p:tav>
                                      </p:tavLst>
                                    </p:anim>
                                    <p:anim calcmode="lin" valueType="num">
                                      <p:cBhvr>
                                        <p:cTn id="97" dur="1000" decel="50000" fill="hold">
                                          <p:stCondLst>
                                            <p:cond delay="0"/>
                                          </p:stCondLst>
                                        </p:cTn>
                                        <p:tgtEl>
                                          <p:spTgt spid="6">
                                            <p:graphicEl>
                                              <a:dgm id="{4FD53732-EC61-49E0-AE37-A0D9634AE061}"/>
                                            </p:graphicEl>
                                          </p:spTgt>
                                        </p:tgtEl>
                                        <p:attrNameLst>
                                          <p:attrName>ppt_x</p:attrName>
                                        </p:attrNameLst>
                                      </p:cBhvr>
                                      <p:tavLst>
                                        <p:tav tm="0">
                                          <p:val>
                                            <p:strVal val="#ppt_x+.4"/>
                                          </p:val>
                                        </p:tav>
                                        <p:tav tm="100000">
                                          <p:val>
                                            <p:strVal val="#ppt_x"/>
                                          </p:val>
                                        </p:tav>
                                      </p:tavLst>
                                    </p:anim>
                                    <p:anim calcmode="lin" valueType="num">
                                      <p:cBhvr>
                                        <p:cTn id="98" dur="1000" decel="50000" fill="hold">
                                          <p:stCondLst>
                                            <p:cond delay="0"/>
                                          </p:stCondLst>
                                        </p:cTn>
                                        <p:tgtEl>
                                          <p:spTgt spid="6">
                                            <p:graphicEl>
                                              <a:dgm id="{4FD53732-EC61-49E0-AE37-A0D9634AE061}"/>
                                            </p:graphicEl>
                                          </p:spTgt>
                                        </p:tgtEl>
                                        <p:attrNameLst>
                                          <p:attrName>ppt_y</p:attrName>
                                        </p:attrNameLst>
                                      </p:cBhvr>
                                      <p:tavLst>
                                        <p:tav tm="0">
                                          <p:val>
                                            <p:strVal val="#ppt_y-.2"/>
                                          </p:val>
                                        </p:tav>
                                        <p:tav tm="100000">
                                          <p:val>
                                            <p:strVal val="#ppt_y+.1"/>
                                          </p:val>
                                        </p:tav>
                                      </p:tavLst>
                                    </p:anim>
                                    <p:anim calcmode="lin" valueType="num">
                                      <p:cBhvr>
                                        <p:cTn id="99" dur="1000" accel="50000" fill="hold">
                                          <p:stCondLst>
                                            <p:cond delay="1000"/>
                                          </p:stCondLst>
                                        </p:cTn>
                                        <p:tgtEl>
                                          <p:spTgt spid="6">
                                            <p:graphicEl>
                                              <a:dgm id="{4FD53732-EC61-49E0-AE37-A0D9634AE061}"/>
                                            </p:graphicEl>
                                          </p:spTgt>
                                        </p:tgtEl>
                                        <p:attrNameLst>
                                          <p:attrName>ppt_y</p:attrName>
                                        </p:attrNameLst>
                                      </p:cBhvr>
                                      <p:tavLst>
                                        <p:tav tm="0">
                                          <p:val>
                                            <p:strVal val="#ppt_y+.1"/>
                                          </p:val>
                                        </p:tav>
                                        <p:tav tm="100000">
                                          <p:val>
                                            <p:strVal val="#ppt_y"/>
                                          </p:val>
                                        </p:tav>
                                      </p:tavLst>
                                    </p:anim>
                                    <p:animEffect transition="in" filter="fade">
                                      <p:cBhvr>
                                        <p:cTn id="100" dur="2000" decel="50000">
                                          <p:stCondLst>
                                            <p:cond delay="0"/>
                                          </p:stCondLst>
                                        </p:cTn>
                                        <p:tgtEl>
                                          <p:spTgt spid="6">
                                            <p:graphicEl>
                                              <a:dgm id="{4FD53732-EC61-49E0-AE37-A0D9634AE0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Dokumen HTML</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HTML dalam pembangunanan terdiri dari empat konsep dasar.</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Element</a:t>
            </a:r>
            <a:r>
              <a:rPr lang="en-US" sz="3200">
                <a:latin typeface="Times New Roman"/>
                <a:ea typeface="Times New Roman"/>
                <a:cs typeface="Times New Roman"/>
                <a:sym typeface="Times New Roman"/>
              </a:rPr>
              <a:t>, bagian - bagian yang membangun sebuah web.</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Penulisan Tags</a:t>
            </a:r>
            <a:r>
              <a:rPr lang="en-US" sz="3200">
                <a:solidFill>
                  <a:schemeClr val="dk1"/>
                </a:solidFill>
                <a:latin typeface="Times New Roman"/>
                <a:ea typeface="Times New Roman"/>
                <a:cs typeface="Times New Roman"/>
                <a:sym typeface="Times New Roman"/>
              </a:rPr>
              <a:t>, html dibangun dari susunan tag.</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Atribut dan Nilai</a:t>
            </a:r>
            <a:r>
              <a:rPr lang="en-US" sz="3200">
                <a:latin typeface="Times New Roman"/>
                <a:ea typeface="Times New Roman"/>
                <a:cs typeface="Times New Roman"/>
                <a:sym typeface="Times New Roman"/>
              </a:rPr>
              <a:t>, digunakan untuk mendefinisikan karakteristik elemen.</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Pengelompokan</a:t>
            </a:r>
            <a:r>
              <a:rPr lang="en-US" sz="3200">
                <a:solidFill>
                  <a:schemeClr val="dk1"/>
                </a:solidFill>
                <a:latin typeface="Times New Roman"/>
                <a:ea typeface="Times New Roman"/>
                <a:cs typeface="Times New Roman"/>
                <a:sym typeface="Times New Roman"/>
              </a:rPr>
              <a:t>, tiap tags memiliki aturan dalam pengelompokan.</a:t>
            </a:r>
            <a:endParaRPr sz="3200" strike="noStrike">
              <a:latin typeface="Times New Roman"/>
              <a:ea typeface="Times New Roman"/>
              <a:cs typeface="Times New Roman"/>
              <a:sym typeface="Times New Roman"/>
            </a:endParaRPr>
          </a:p>
        </p:txBody>
      </p:sp>
      <p:sp>
        <p:nvSpPr>
          <p:cNvPr id="164" name="Google Shape;164;p30"/>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Elemen dalam sebuah web dapat berupa aturan penulisan sederhana seperti &lt;h1&gt; hingga &lt;h6&gt; yang merupakan elemen ukuran,&lt;p&gt; sebagai tempat mengisi sebuah paragraf, &lt;br&gt; sebagai pembatas untuk memulai tulisan baru. Ada pula yang berupa elemen - elemen yang menampung gambar seperti &lt;img&gt;, tabel dengan &lt;table&gt;, form dengan elemen &lt;form&gt; dan banyak lagi.</a:t>
            </a:r>
            <a:endParaRPr sz="3200" strike="noStrike">
              <a:latin typeface="Times New Roman"/>
              <a:ea typeface="Times New Roman"/>
              <a:cs typeface="Times New Roman"/>
              <a:sym typeface="Times New Roman"/>
            </a:endParaRPr>
          </a:p>
        </p:txBody>
      </p:sp>
      <p:sp>
        <p:nvSpPr>
          <p:cNvPr id="171" name="Google Shape;171;p31"/>
          <p:cNvSpPr txBox="1">
            <a:spLocks noGrp="1"/>
          </p:cNvSpPr>
          <p:nvPr>
            <p:ph type="sldNum" sz="quarter"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Memahami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bentuk</a:t>
            </a:r>
            <a:r>
              <a:rPr lang="en-US" sz="3200" dirty="0">
                <a:latin typeface="Times New Roman"/>
                <a:ea typeface="Times New Roman"/>
                <a:cs typeface="Times New Roman"/>
                <a:sym typeface="Times New Roman"/>
              </a:rPr>
              <a:t> paling </a:t>
            </a:r>
            <a:r>
              <a:rPr lang="en-US" sz="3200" dirty="0" err="1">
                <a:latin typeface="Times New Roman"/>
                <a:ea typeface="Times New Roman"/>
                <a:cs typeface="Times New Roman"/>
                <a:sym typeface="Times New Roman"/>
              </a:rPr>
              <a:t>dasar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dalam</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membangun</a:t>
            </a:r>
            <a:r>
              <a:rPr lang="en-US" sz="3200" dirty="0">
                <a:latin typeface="Times New Roman"/>
                <a:ea typeface="Times New Roman"/>
                <a:cs typeface="Times New Roman"/>
                <a:sym typeface="Times New Roman"/>
              </a:rPr>
              <a:t> WEB</a:t>
            </a:r>
            <a:endParaRPr sz="3200"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tag-tag HTML</a:t>
            </a:r>
            <a:endParaRPr sz="3200" dirty="0">
              <a:latin typeface="Times New Roman"/>
              <a:ea typeface="Times New Roman"/>
              <a:cs typeface="Times New Roman"/>
              <a:sym typeface="Times New Roman"/>
            </a:endParaRPr>
          </a:p>
          <a:p>
            <a:pPr marL="432000" marR="0" lvl="0" indent="-324000"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bagian-bagian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sz="3200" b="0" strike="noStrike" dirty="0">
              <a:latin typeface="Times New Roman"/>
              <a:ea typeface="Times New Roman"/>
              <a:cs typeface="Times New Roman"/>
              <a:sym typeface="Times New Roman"/>
            </a:endParaRPr>
          </a:p>
          <a:p>
            <a:pPr marL="0" marR="0" lvl="0" indent="0" algn="l" rtl="0">
              <a:spcBef>
                <a:spcPts val="1406"/>
              </a:spcBef>
              <a:spcAft>
                <a:spcPts val="0"/>
              </a:spcAft>
              <a:buNone/>
            </a:pPr>
            <a:endParaRPr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Penulisan Tags</a:t>
            </a:r>
            <a:endParaRPr sz="4400" b="1" strike="noStrike">
              <a:solidFill>
                <a:srgbClr val="FFFFFF"/>
              </a:solidFill>
              <a:latin typeface="Arial"/>
              <a:ea typeface="Arial"/>
              <a:cs typeface="Arial"/>
              <a:sym typeface="Arial"/>
            </a:endParaRPr>
          </a:p>
        </p:txBody>
      </p:sp>
      <p:sp>
        <p:nvSpPr>
          <p:cNvPr id="177" name="Google Shape;177;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Sebagaimana yang pernah disinggung sebelumnya, HTML disusun dari tags-tags atau barisan tags. Tags dan element dalam HTML sangat berkaitan sekali dan tak bisa dipisahkan, karena tags adalah penyusun dan penanda sebuah element HTML.</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Untuk sebuah element, diperlukan dua buah tags, yaitu tags untuk awalan atau pembuka yang ditulis dengan simbol &lt; dan tags penutup element yang ditulis dengan simbol &gt;. Sedang untuk akhir sebuah blok element diakhiri dengan tanda / di depan kode element tersebut.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178" name="Google Shape;178;p32"/>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defRPr/>
            </a:pPr>
            <a:r>
              <a:rPr lang="en-US" sz="4400" b="1" spc="-1" dirty="0">
                <a:solidFill>
                  <a:srgbClr val="FFFFFF"/>
                </a:solidFill>
                <a:latin typeface="Arial"/>
                <a:ea typeface="DejaVu Sans"/>
                <a:cs typeface="DejaVu Sans"/>
              </a:rPr>
              <a:t>Tag HTML</a:t>
            </a:r>
            <a:endParaRPr lang="nn-NO" dirty="0"/>
          </a:p>
        </p:txBody>
      </p:sp>
      <p:pic>
        <p:nvPicPr>
          <p:cNvPr id="3" name="Picture 2">
            <a:extLst>
              <a:ext uri="{FF2B5EF4-FFF2-40B4-BE49-F238E27FC236}">
                <a16:creationId xmlns:a16="http://schemas.microsoft.com/office/drawing/2014/main" id="{A8133B79-BAAC-4792-9AEC-2BD6093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6" y="1383120"/>
            <a:ext cx="8987646" cy="5504063"/>
          </a:xfrm>
          <a:prstGeom prst="rect">
            <a:avLst/>
          </a:prstGeom>
        </p:spPr>
      </p:pic>
    </p:spTree>
    <p:extLst>
      <p:ext uri="{BB962C8B-B14F-4D97-AF65-F5344CB8AC3E}">
        <p14:creationId xmlns:p14="http://schemas.microsoft.com/office/powerpoint/2010/main" val="306166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 dan Nilai</a:t>
            </a:r>
            <a:endParaRPr sz="4400" b="1" strike="noStrike">
              <a:solidFill>
                <a:srgbClr val="FFFFFF"/>
              </a:solidFill>
              <a:latin typeface="Arial"/>
              <a:ea typeface="Arial"/>
              <a:cs typeface="Arial"/>
              <a:sym typeface="Arial"/>
            </a:endParaRPr>
          </a:p>
        </p:txBody>
      </p:sp>
      <p:sp>
        <p:nvSpPr>
          <p:cNvPr id="184" name="Google Shape;184;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Atribut ini digunakan untuk mendefinisikan karakteristik suatu element. Contoh penggunaan atribut adalah untuk menentukan tinggi sebuah gambar, ukuran dan jenis huruf yang digunakan, warna untuk latar belakang halaman dan masih banyak lagi. Sedangkan nilai adalah isi dari atribut itu sendiri. </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Dalam HTML atribut ukuran dalam elemen font bisa diatur, misal ukuran font adalah 11.</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&lt;font size=”11”&gt; … &lt;/font&gt;  </a:t>
            </a:r>
            <a:endParaRPr sz="3200">
              <a:latin typeface="Courier New"/>
              <a:ea typeface="Courier New"/>
              <a:cs typeface="Courier New"/>
              <a:sym typeface="Courier New"/>
            </a:endParaRPr>
          </a:p>
        </p:txBody>
      </p:sp>
      <p:sp>
        <p:nvSpPr>
          <p:cNvPr id="185" name="Google Shape;185;p33"/>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Pengelompokan</a:t>
            </a:r>
            <a:endParaRPr sz="4400" b="1" strike="noStrike">
              <a:solidFill>
                <a:srgbClr val="FFFFFF"/>
              </a:solidFill>
              <a:latin typeface="Arial"/>
              <a:ea typeface="Arial"/>
              <a:cs typeface="Arial"/>
              <a:sym typeface="Arial"/>
            </a:endParaRPr>
          </a:p>
        </p:txBody>
      </p:sp>
      <p:sp>
        <p:nvSpPr>
          <p:cNvPr id="191" name="Google Shape;191;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000"/>
              </a:spcBef>
              <a:spcAft>
                <a:spcPts val="0"/>
              </a:spcAft>
              <a:buNone/>
            </a:pPr>
            <a:r>
              <a:rPr lang="en-US" sz="3200">
                <a:latin typeface="Times New Roman"/>
                <a:ea typeface="Times New Roman"/>
                <a:cs typeface="Times New Roman"/>
                <a:sym typeface="Times New Roman"/>
              </a:rPr>
              <a:t>Pengelompokan atau nesting, dilakukan sehingga tag pada susunan yang benar dan terkelompokan sesuai pendefinisian elemen. Seperti pada perancangan tabel berikut :</a:t>
            </a:r>
            <a:endParaRPr sz="3200">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US" sz="2000">
                <a:latin typeface="Courier New"/>
                <a:ea typeface="Courier New"/>
                <a:cs typeface="Courier New"/>
                <a:sym typeface="Courier New"/>
              </a:rPr>
              <a:t>&lt;table&gt;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&lt;th&gt;Bulan&lt;/th&gt;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&lt;th&gt;Anggaran&lt;/th&gt;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&lt;td&gt;Januari&lt;/td&gt;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&lt;td&gt;Rp 11.000.000&lt;/td&gt;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  &lt;/tr&gt;</a:t>
            </a:r>
            <a:endParaRPr sz="2000">
              <a:latin typeface="Courier New"/>
              <a:ea typeface="Courier New"/>
              <a:cs typeface="Courier New"/>
              <a:sym typeface="Courier New"/>
            </a:endParaRPr>
          </a:p>
          <a:p>
            <a:pPr marL="0" lvl="0" indent="0" algn="just" rtl="0">
              <a:lnSpc>
                <a:spcPct val="100000"/>
              </a:lnSpc>
              <a:spcBef>
                <a:spcPts val="0"/>
              </a:spcBef>
              <a:spcAft>
                <a:spcPts val="0"/>
              </a:spcAft>
              <a:buNone/>
            </a:pPr>
            <a:r>
              <a:rPr lang="en-US" sz="2000">
                <a:latin typeface="Courier New"/>
                <a:ea typeface="Courier New"/>
                <a:cs typeface="Courier New"/>
                <a:sym typeface="Courier New"/>
              </a:rPr>
              <a:t>&lt;/table&gt;</a:t>
            </a:r>
            <a:endParaRPr sz="2000">
              <a:latin typeface="Courier New"/>
              <a:ea typeface="Courier New"/>
              <a:cs typeface="Courier New"/>
              <a:sym typeface="Courier New"/>
            </a:endParaRPr>
          </a:p>
        </p:txBody>
      </p:sp>
      <p:sp>
        <p:nvSpPr>
          <p:cNvPr id="192" name="Google Shape;192;p34"/>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193" name="Google Shape;193;p34"/>
          <p:cNvPicPr preferRelativeResize="0"/>
          <p:nvPr/>
        </p:nvPicPr>
        <p:blipFill>
          <a:blip r:embed="rId4">
            <a:alphaModFix/>
          </a:blip>
          <a:stretch>
            <a:fillRect/>
          </a:stretch>
        </p:blipFill>
        <p:spPr>
          <a:xfrm>
            <a:off x="6248675" y="4169548"/>
            <a:ext cx="3434565" cy="1262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Struktur HTML</a:t>
            </a:r>
            <a:endParaRPr sz="4400" b="1" strike="noStrike">
              <a:solidFill>
                <a:srgbClr val="FFFFFF"/>
              </a:solidFill>
              <a:latin typeface="Arial"/>
              <a:ea typeface="Arial"/>
              <a:cs typeface="Arial"/>
              <a:sym typeface="Arial"/>
            </a:endParaRPr>
          </a:p>
        </p:txBody>
      </p:sp>
      <p:sp>
        <p:nvSpPr>
          <p:cNvPr id="199" name="Google Shape;199;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Bagian </a:t>
            </a:r>
            <a:r>
              <a:rPr lang="en-US" sz="3200" b="1" dirty="0" err="1">
                <a:latin typeface="Times New Roman"/>
                <a:ea typeface="Times New Roman"/>
                <a:cs typeface="Times New Roman"/>
                <a:sym typeface="Times New Roman"/>
              </a:rPr>
              <a:t>informasi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versi</a:t>
            </a:r>
            <a:r>
              <a:rPr lang="en-US" sz="3200" dirty="0">
                <a:latin typeface="Times New Roman"/>
                <a:ea typeface="Times New Roman"/>
                <a:cs typeface="Times New Roman"/>
                <a:sym typeface="Times New Roman"/>
              </a:rPr>
              <a:t> HTML dan </a:t>
            </a:r>
            <a:r>
              <a:rPr lang="en-US" sz="3200" dirty="0" err="1">
                <a:latin typeface="Times New Roman"/>
                <a:ea typeface="Times New Roman"/>
                <a:cs typeface="Times New Roman"/>
                <a:sym typeface="Times New Roman"/>
              </a:rPr>
              <a:t>jenis</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digunakan</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Bagian head, </a:t>
            </a:r>
            <a:r>
              <a:rPr lang="en-US" sz="3200" dirty="0" err="1">
                <a:solidFill>
                  <a:schemeClr val="dk1"/>
                </a:solidFill>
                <a:latin typeface="Times New Roman"/>
                <a:ea typeface="Times New Roman"/>
                <a:cs typeface="Times New Roman"/>
                <a:sym typeface="Times New Roman"/>
              </a:rPr>
              <a:t>berisi</a:t>
            </a:r>
            <a:r>
              <a:rPr lang="en-US" sz="3200" dirty="0">
                <a:solidFill>
                  <a:schemeClr val="dk1"/>
                </a:solidFill>
                <a:latin typeface="Times New Roman"/>
                <a:ea typeface="Times New Roman"/>
                <a:cs typeface="Times New Roman"/>
                <a:sym typeface="Times New Roman"/>
              </a:rPr>
              <a:t> element-element </a:t>
            </a:r>
            <a:r>
              <a:rPr lang="en-US" sz="3200" dirty="0" err="1">
                <a:solidFill>
                  <a:schemeClr val="dk1"/>
                </a:solidFill>
                <a:latin typeface="Times New Roman"/>
                <a:ea typeface="Times New Roman"/>
                <a:cs typeface="Times New Roman"/>
                <a:sym typeface="Times New Roman"/>
              </a:rPr>
              <a:t>untuk</a:t>
            </a:r>
            <a:r>
              <a:rPr lang="en-US" sz="3200" dirty="0">
                <a:solidFill>
                  <a:schemeClr val="dk1"/>
                </a:solidFill>
                <a:latin typeface="Times New Roman"/>
                <a:ea typeface="Times New Roman"/>
                <a:cs typeface="Times New Roman"/>
                <a:sym typeface="Times New Roman"/>
              </a:rPr>
              <a:t> head.</a:t>
            </a:r>
            <a:endParaRPr sz="3200" dirty="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Bagian body, </a:t>
            </a:r>
            <a:r>
              <a:rPr lang="en-US" sz="3200" dirty="0">
                <a:latin typeface="Times New Roman"/>
                <a:ea typeface="Times New Roman"/>
                <a:cs typeface="Times New Roman"/>
                <a:sym typeface="Times New Roman"/>
              </a:rPr>
              <a:t>inti </a:t>
            </a:r>
            <a:r>
              <a:rPr lang="en-US" sz="3200" dirty="0" err="1">
                <a:latin typeface="Times New Roman"/>
                <a:ea typeface="Times New Roman"/>
                <a:cs typeface="Times New Roman"/>
                <a:sym typeface="Times New Roman"/>
              </a:rPr>
              <a:t>dari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isi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halaman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ditampilkan</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Bagian </a:t>
            </a:r>
            <a:r>
              <a:rPr lang="en-US" sz="3200" b="1" dirty="0" err="1">
                <a:solidFill>
                  <a:schemeClr val="dk1"/>
                </a:solidFill>
                <a:latin typeface="Times New Roman"/>
                <a:ea typeface="Times New Roman"/>
                <a:cs typeface="Times New Roman"/>
                <a:sym typeface="Times New Roman"/>
              </a:rPr>
              <a:t>komentar</a:t>
            </a:r>
            <a:r>
              <a:rPr lang="en-US" sz="3200" b="1"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bagian</a:t>
            </a:r>
            <a:r>
              <a:rPr lang="en-US" sz="3200" dirty="0">
                <a:solidFill>
                  <a:schemeClr val="dk1"/>
                </a:solidFill>
                <a:latin typeface="Times New Roman"/>
                <a:ea typeface="Times New Roman"/>
                <a:cs typeface="Times New Roman"/>
                <a:sym typeface="Times New Roman"/>
              </a:rPr>
              <a:t> yang </a:t>
            </a:r>
            <a:r>
              <a:rPr lang="en-US" sz="3200" dirty="0" err="1">
                <a:solidFill>
                  <a:schemeClr val="dk1"/>
                </a:solidFill>
                <a:latin typeface="Times New Roman"/>
                <a:ea typeface="Times New Roman"/>
                <a:cs typeface="Times New Roman"/>
                <a:sym typeface="Times New Roman"/>
              </a:rPr>
              <a:t>tidak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akan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ditampilkan</a:t>
            </a:r>
            <a:r>
              <a:rPr lang="en-US" sz="3200" dirty="0">
                <a:solidFill>
                  <a:schemeClr val="dk1"/>
                </a:solidFill>
                <a:latin typeface="Times New Roman"/>
                <a:ea typeface="Times New Roman"/>
                <a:cs typeface="Times New Roman"/>
                <a:sym typeface="Times New Roman"/>
              </a:rPr>
              <a:t> pada browser.</a:t>
            </a:r>
            <a:endParaRPr sz="3200" strike="noStrike" dirty="0">
              <a:latin typeface="Times New Roman"/>
              <a:ea typeface="Times New Roman"/>
              <a:cs typeface="Times New Roman"/>
              <a:sym typeface="Times New Roman"/>
            </a:endParaRPr>
          </a:p>
        </p:txBody>
      </p:sp>
      <p:sp>
        <p:nvSpPr>
          <p:cNvPr id="200" name="Google Shape;200;p35"/>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Struktur HTML</a:t>
            </a:r>
            <a:endParaRPr sz="4400" b="1" strike="noStrike">
              <a:solidFill>
                <a:srgbClr val="FFFFFF"/>
              </a:solidFill>
              <a:latin typeface="Arial"/>
              <a:ea typeface="Arial"/>
              <a:cs typeface="Arial"/>
              <a:sym typeface="Arial"/>
            </a:endParaRPr>
          </a:p>
        </p:txBody>
      </p:sp>
      <p:sp>
        <p:nvSpPr>
          <p:cNvPr id="206" name="Google Shape;206;p36"/>
          <p:cNvSpPr txBox="1"/>
          <p:nvPr/>
        </p:nvSpPr>
        <p:spPr>
          <a:xfrm>
            <a:off x="7611607" y="1920250"/>
            <a:ext cx="36162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&lt;html&gt;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&lt;head&gt;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&lt;/head&gt;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&lt;body&gt;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&lt;/body&gt;</a:t>
            </a:r>
            <a:endParaRPr sz="2400" dirty="0">
              <a:latin typeface="Courier New"/>
              <a:ea typeface="Courier New"/>
              <a:cs typeface="Courier New"/>
              <a:sym typeface="Courier New"/>
            </a:endParaRPr>
          </a:p>
          <a:p>
            <a:pPr marL="0" lvl="0" indent="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&lt;/html&gt;</a:t>
            </a:r>
            <a:endParaRPr sz="2400" dirty="0">
              <a:latin typeface="Courier New"/>
              <a:ea typeface="Courier New"/>
              <a:cs typeface="Courier New"/>
              <a:sym typeface="Courier New"/>
            </a:endParaRPr>
          </a:p>
          <a:p>
            <a:pPr marL="0" lvl="0" indent="0" algn="l" rtl="0">
              <a:lnSpc>
                <a:spcPct val="100000"/>
              </a:lnSpc>
              <a:spcBef>
                <a:spcPts val="1406"/>
              </a:spcBef>
              <a:spcAft>
                <a:spcPts val="0"/>
              </a:spcAft>
              <a:buNone/>
            </a:pPr>
            <a:endParaRPr sz="3200" b="1" dirty="0">
              <a:latin typeface="Times New Roman"/>
              <a:ea typeface="Times New Roman"/>
              <a:cs typeface="Times New Roman"/>
              <a:sym typeface="Times New Roman"/>
            </a:endParaRPr>
          </a:p>
        </p:txBody>
      </p:sp>
      <p:sp>
        <p:nvSpPr>
          <p:cNvPr id="207" name="Google Shape;207;p36"/>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08" name="Google Shape;208;p36"/>
          <p:cNvSpPr txBox="1"/>
          <p:nvPr/>
        </p:nvSpPr>
        <p:spPr>
          <a:xfrm>
            <a:off x="599050" y="1920250"/>
            <a:ext cx="58257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Struktur</a:t>
            </a:r>
            <a:r>
              <a:rPr lang="en-US" sz="3200" dirty="0">
                <a:latin typeface="Times New Roman"/>
                <a:ea typeface="Times New Roman"/>
                <a:cs typeface="Times New Roman"/>
                <a:sym typeface="Times New Roman"/>
              </a:rPr>
              <a:t> HTML </a:t>
            </a:r>
            <a:r>
              <a:rPr lang="en-US" sz="3200" dirty="0" err="1">
                <a:latin typeface="Times New Roman"/>
                <a:ea typeface="Times New Roman"/>
                <a:cs typeface="Times New Roman"/>
                <a:sym typeface="Times New Roman"/>
              </a:rPr>
              <a:t>dikelompokan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dalam</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dua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elemen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pembangun</a:t>
            </a:r>
            <a:r>
              <a:rPr lang="en-US" sz="3200" dirty="0">
                <a:latin typeface="Times New Roman"/>
                <a:ea typeface="Times New Roman"/>
                <a:cs typeface="Times New Roman"/>
                <a:sym typeface="Times New Roman"/>
              </a:rPr>
              <a:t> &lt;head&gt; dan &lt;body&gt;.</a:t>
            </a:r>
            <a:endParaRPr sz="3200" dirty="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err="1">
                <a:solidFill>
                  <a:srgbClr val="FFFFFF"/>
                </a:solidFill>
              </a:rPr>
              <a:t>Informasi</a:t>
            </a:r>
            <a:r>
              <a:rPr lang="en-US" sz="4400" b="1" dirty="0">
                <a:solidFill>
                  <a:srgbClr val="FFFFFF"/>
                </a:solidFill>
              </a:rPr>
              <a:t> </a:t>
            </a:r>
            <a:r>
              <a:rPr lang="en-US" sz="4400" b="1" dirty="0" err="1">
                <a:solidFill>
                  <a:srgbClr val="FFFFFF"/>
                </a:solidFill>
              </a:rPr>
              <a:t>Versi</a:t>
            </a:r>
            <a:endParaRPr sz="4400" b="1" strike="noStrike" dirty="0">
              <a:solidFill>
                <a:srgbClr val="FFFFFF"/>
              </a:solidFill>
              <a:latin typeface="Arial"/>
              <a:ea typeface="Arial"/>
              <a:cs typeface="Arial"/>
              <a:sym typeface="Arial"/>
            </a:endParaRPr>
          </a:p>
        </p:txBody>
      </p:sp>
      <p:sp>
        <p:nvSpPr>
          <p:cNvPr id="214" name="Google Shape;214;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HTML 4.01 Strict DTD</a:t>
            </a:r>
            <a:endParaRPr sz="3200" b="1" dirty="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800" dirty="0">
                <a:latin typeface="Courier New"/>
                <a:ea typeface="Courier New"/>
                <a:cs typeface="Courier New"/>
                <a:sym typeface="Courier New"/>
              </a:rPr>
              <a:t>&lt;!DOCTYPE HTML PUBLIC "-//W3C//DTD</a:t>
            </a:r>
            <a:r>
              <a:rPr lang="en-US" sz="1800" dirty="0">
                <a:solidFill>
                  <a:schemeClr val="dk1"/>
                </a:solidFill>
                <a:latin typeface="Courier New"/>
                <a:ea typeface="Courier New"/>
                <a:cs typeface="Courier New"/>
                <a:sym typeface="Courier New"/>
              </a:rPr>
              <a:t> HTML 4.01//EN"</a:t>
            </a:r>
            <a:r>
              <a:rPr lang="en-US" sz="1800" dirty="0">
                <a:latin typeface="Courier New"/>
                <a:ea typeface="Courier New"/>
                <a:cs typeface="Courier New"/>
                <a:sym typeface="Courier New"/>
              </a:rPr>
              <a:t>  "http://www.w3.org/TR/HTML4/strict.DTD"&gt;</a:t>
            </a:r>
            <a:endParaRPr sz="3200" b="1" dirty="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HTML 4.01 Transitional DTD</a:t>
            </a:r>
            <a:endParaRPr sz="32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HTMLPUBLIC "-//W3C//DTD HTML 4.01 Transitional//EN"  "http://www.w3.org/TR/HTML4/strict.DTD"&gt;</a:t>
            </a:r>
            <a:endParaRPr sz="3200" b="1" dirty="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HTML 4.01 Frameset DTD</a:t>
            </a:r>
            <a:endParaRPr sz="3200" b="1"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HTMLPUBLIC "-//W3C//DTD HTML 4.01 Frameset//EN"  "http://www.w3.org/TR/HTML4/strict.DTD"&gt;</a:t>
            </a:r>
            <a:endParaRPr sz="3200" b="1"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HTML 5</a:t>
            </a:r>
            <a:endParaRPr sz="32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HTML&gt;</a:t>
            </a:r>
            <a:endParaRPr sz="3200" b="1" dirty="0">
              <a:solidFill>
                <a:schemeClr val="dk1"/>
              </a:solidFill>
              <a:latin typeface="Times New Roman"/>
              <a:ea typeface="Times New Roman"/>
              <a:cs typeface="Times New Roman"/>
              <a:sym typeface="Times New Roman"/>
            </a:endParaRPr>
          </a:p>
        </p:txBody>
      </p:sp>
      <p:sp>
        <p:nvSpPr>
          <p:cNvPr id="215" name="Google Shape;215;p37"/>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Header dokumen</a:t>
            </a:r>
            <a:endParaRPr sz="4400" b="1" strike="noStrike">
              <a:solidFill>
                <a:srgbClr val="FFFFFF"/>
              </a:solidFill>
              <a:latin typeface="Arial"/>
              <a:ea typeface="Arial"/>
              <a:cs typeface="Arial"/>
              <a:sym typeface="Arial"/>
            </a:endParaRPr>
          </a:p>
        </p:txBody>
      </p:sp>
      <p:sp>
        <p:nvSpPr>
          <p:cNvPr id="221" name="Google Shape;221;p38"/>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a:latin typeface="Courier New"/>
                <a:ea typeface="Courier New"/>
                <a:cs typeface="Courier New"/>
                <a:sym typeface="Courier New"/>
              </a:rPr>
              <a:t>&lt;html&gt;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&lt;head&gt;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&lt;title&gt; Judul Saya&lt;/title&gt;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&lt;/head&gt;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&lt;body&gt;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&lt;/body&gt;</a:t>
            </a:r>
            <a:endParaRPr sz="20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a:latin typeface="Courier New"/>
                <a:ea typeface="Courier New"/>
                <a:cs typeface="Courier New"/>
                <a:sym typeface="Courier New"/>
              </a:rPr>
              <a:t>&lt;/html&gt;</a:t>
            </a:r>
            <a:endParaRPr sz="2000" b="1">
              <a:latin typeface="Times New Roman"/>
              <a:ea typeface="Times New Roman"/>
              <a:cs typeface="Times New Roman"/>
              <a:sym typeface="Times New Roman"/>
            </a:endParaRPr>
          </a:p>
        </p:txBody>
      </p:sp>
      <p:sp>
        <p:nvSpPr>
          <p:cNvPr id="222" name="Google Shape;222;p38"/>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223" name="Google Shape;223;p38"/>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Judul yang bisa disematkan dalam elemen &lt;title&gt; pada saat membangun html.</a:t>
            </a:r>
            <a:endParaRPr sz="3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Header dokumen</a:t>
            </a:r>
            <a:endParaRPr sz="4400" b="1" strike="noStrike">
              <a:solidFill>
                <a:srgbClr val="FFFFFF"/>
              </a:solidFill>
              <a:latin typeface="Arial"/>
              <a:ea typeface="Arial"/>
              <a:cs typeface="Arial"/>
              <a:sym typeface="Arial"/>
            </a:endParaRPr>
          </a:p>
        </p:txBody>
      </p:sp>
      <p:sp>
        <p:nvSpPr>
          <p:cNvPr id="229" name="Google Shape;229;p39"/>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230" name="Google Shape;230;p39"/>
          <p:cNvSpPr txBox="1"/>
          <p:nvPr/>
        </p:nvSpPr>
        <p:spPr>
          <a:xfrm>
            <a:off x="599050" y="1920250"/>
            <a:ext cx="10798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a:latin typeface="Times New Roman"/>
                <a:ea typeface="Times New Roman"/>
                <a:cs typeface="Times New Roman"/>
                <a:sym typeface="Times New Roman"/>
              </a:rPr>
              <a:t>Hasil </a:t>
            </a:r>
            <a:r>
              <a:rPr lang="en-US" sz="3200" dirty="0" err="1">
                <a:latin typeface="Times New Roman"/>
                <a:ea typeface="Times New Roman"/>
                <a:cs typeface="Times New Roman"/>
                <a:sym typeface="Times New Roman"/>
              </a:rPr>
              <a:t>dari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pengkodean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tersebut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dapat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lihat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menjalankan</a:t>
            </a:r>
            <a:r>
              <a:rPr lang="en-US" sz="3200" dirty="0">
                <a:latin typeface="Times New Roman"/>
                <a:ea typeface="Times New Roman"/>
                <a:cs typeface="Times New Roman"/>
                <a:sym typeface="Times New Roman"/>
              </a:rPr>
              <a:t> browser.</a:t>
            </a:r>
            <a:endParaRPr sz="3200" dirty="0">
              <a:latin typeface="Times New Roman"/>
              <a:ea typeface="Times New Roman"/>
              <a:cs typeface="Times New Roman"/>
              <a:sym typeface="Times New Roman"/>
            </a:endParaRPr>
          </a:p>
        </p:txBody>
      </p:sp>
      <p:pic>
        <p:nvPicPr>
          <p:cNvPr id="231" name="Google Shape;231;p39"/>
          <p:cNvPicPr preferRelativeResize="0"/>
          <p:nvPr/>
        </p:nvPicPr>
        <p:blipFill>
          <a:blip r:embed="rId4">
            <a:alphaModFix/>
          </a:blip>
          <a:stretch>
            <a:fillRect/>
          </a:stretch>
        </p:blipFill>
        <p:spPr>
          <a:xfrm>
            <a:off x="2864437" y="3454747"/>
            <a:ext cx="6269450" cy="288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Body dokumen</a:t>
            </a:r>
            <a:endParaRPr sz="4400" b="1" strike="noStrike">
              <a:solidFill>
                <a:srgbClr val="FFFFFF"/>
              </a:solidFill>
              <a:latin typeface="Arial"/>
              <a:ea typeface="Arial"/>
              <a:cs typeface="Arial"/>
              <a:sym typeface="Arial"/>
            </a:endParaRPr>
          </a:p>
        </p:txBody>
      </p:sp>
      <p:sp>
        <p:nvSpPr>
          <p:cNvPr id="237" name="Google Shape;237;p40"/>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&lt;html&gt;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&lt;head&gt;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&lt;title&gt; </a:t>
            </a:r>
            <a:r>
              <a:rPr lang="en-US" sz="2000" dirty="0" err="1">
                <a:latin typeface="Courier New"/>
                <a:ea typeface="Courier New"/>
                <a:cs typeface="Courier New"/>
                <a:sym typeface="Courier New"/>
              </a:rPr>
              <a:t>Judul</a:t>
            </a:r>
            <a:r>
              <a:rPr lang="en-US" sz="2000" dirty="0">
                <a:latin typeface="Courier New"/>
                <a:ea typeface="Courier New"/>
                <a:cs typeface="Courier New"/>
                <a:sym typeface="Courier New"/>
              </a:rPr>
              <a:t> Saya&lt;/title&gt;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&lt;/head&gt;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&lt;body&gt;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&lt;h1&gt;Program </a:t>
            </a:r>
            <a:r>
              <a:rPr lang="en-US" sz="2000" dirty="0" err="1">
                <a:latin typeface="Courier New"/>
                <a:ea typeface="Courier New"/>
                <a:cs typeface="Courier New"/>
                <a:sym typeface="Courier New"/>
              </a:rPr>
              <a:t>saya</a:t>
            </a:r>
            <a:r>
              <a:rPr lang="en-US" sz="2000" dirty="0">
                <a:latin typeface="Courier New"/>
                <a:ea typeface="Courier New"/>
                <a:cs typeface="Courier New"/>
                <a:sym typeface="Courier New"/>
              </a:rPr>
              <a:t>&lt;/h1&gt;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&lt;/body&gt;</a:t>
            </a:r>
            <a:endParaRPr sz="2000" dirty="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&lt;/html&gt;</a:t>
            </a:r>
            <a:endParaRPr sz="2000" b="1" dirty="0">
              <a:latin typeface="Times New Roman"/>
              <a:ea typeface="Times New Roman"/>
              <a:cs typeface="Times New Roman"/>
              <a:sym typeface="Times New Roman"/>
            </a:endParaRPr>
          </a:p>
        </p:txBody>
      </p:sp>
      <p:sp>
        <p:nvSpPr>
          <p:cNvPr id="238" name="Google Shape;238;p40"/>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239" name="Google Shape;239;p40"/>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body,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mulai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membangun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konten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menjadi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tampilan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nantinya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mampu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berinteraksi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user.</a:t>
            </a:r>
            <a:endParaRPr sz="3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Sejarah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65200" lvl="0" indent="-457200" algn="just">
              <a:buFont typeface="Arial" panose="020B0604020202020204" pitchFamily="34" charset="0"/>
              <a:buChar char="•"/>
              <a:defRPr/>
            </a:pPr>
            <a:r>
              <a:rPr lang="en-US" sz="3200" spc="-1" dirty="0">
                <a:solidFill>
                  <a:prstClr val="black"/>
                </a:solidFill>
                <a:latin typeface="Times New Roman" panose="02020603050405020304" pitchFamily="18" charset="0"/>
                <a:ea typeface="DejaVu Sans"/>
                <a:cs typeface="Times New Roman" panose="02020603050405020304" pitchFamily="18" charset="0"/>
              </a:rPr>
              <a:t>Web </a:t>
            </a:r>
            <a:r>
              <a:rPr lang="en-US" sz="3200" spc="-1" dirty="0" err="1">
                <a:solidFill>
                  <a:prstClr val="black"/>
                </a:solidFill>
                <a:latin typeface="Times New Roman" panose="02020603050405020304" pitchFamily="18" charset="0"/>
                <a:ea typeface="DejaVu Sans"/>
                <a:cs typeface="Times New Roman" panose="02020603050405020304" pitchFamily="18" charset="0"/>
              </a:rPr>
              <a:t>ditemukan</a:t>
            </a:r>
            <a:r>
              <a:rPr lang="en-US" sz="3200" spc="-1" dirty="0">
                <a:solidFill>
                  <a:prstClr val="black"/>
                </a:solidFill>
                <a:latin typeface="Times New Roman" panose="02020603050405020304" pitchFamily="18" charset="0"/>
                <a:cs typeface="Times New Roman" panose="02020603050405020304" pitchFamily="18" charset="0"/>
              </a:rPr>
              <a:t> oleh Sir Tim Berners-Lee, </a:t>
            </a:r>
            <a:r>
              <a:rPr lang="en-US" sz="3200" spc="-1" dirty="0" err="1">
                <a:solidFill>
                  <a:prstClr val="black"/>
                </a:solidFill>
                <a:latin typeface="Times New Roman" panose="02020603050405020304" pitchFamily="18" charset="0"/>
                <a:cs typeface="Times New Roman" panose="02020603050405020304" pitchFamily="18" charset="0"/>
              </a:rPr>
              <a:t>seorang</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ilmuan</a:t>
            </a:r>
            <a:r>
              <a:rPr lang="en-US" sz="3200" spc="-1" dirty="0">
                <a:solidFill>
                  <a:prstClr val="black"/>
                </a:solidFill>
                <a:latin typeface="Times New Roman" panose="02020603050405020304" pitchFamily="18" charset="0"/>
                <a:cs typeface="Times New Roman" panose="02020603050405020304" pitchFamily="18" charset="0"/>
              </a:rPr>
              <a:t> computer scientist </a:t>
            </a:r>
            <a:r>
              <a:rPr lang="en-US" sz="3200" spc="-1" dirty="0" err="1">
                <a:solidFill>
                  <a:prstClr val="black"/>
                </a:solidFill>
                <a:latin typeface="Times New Roman" panose="02020603050405020304" pitchFamily="18" charset="0"/>
                <a:cs typeface="Times New Roman" panose="02020603050405020304" pitchFamily="18" charset="0"/>
              </a:rPr>
              <a:t>asal</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british</a:t>
            </a:r>
            <a:r>
              <a:rPr lang="en-US" sz="3200" spc="-1" dirty="0">
                <a:solidFill>
                  <a:prstClr val="black"/>
                </a:solidFill>
                <a:latin typeface="Times New Roman" panose="02020603050405020304" pitchFamily="18" charset="0"/>
                <a:cs typeface="Times New Roman" panose="02020603050405020304" pitchFamily="18" charset="0"/>
              </a:rPr>
              <a:t>.</a:t>
            </a:r>
          </a:p>
          <a:p>
            <a:pPr marL="565200" lvl="0" indent="-457200" algn="just">
              <a:buFont typeface="Arial" panose="020B0604020202020204" pitchFamily="34" charset="0"/>
              <a:buChar char="•"/>
              <a:defRPr/>
            </a:pPr>
            <a:r>
              <a:rPr lang="en-US" sz="3200" spc="-1" dirty="0">
                <a:solidFill>
                  <a:prstClr val="black"/>
                </a:solidFill>
                <a:latin typeface="Times New Roman" panose="02020603050405020304" pitchFamily="18" charset="0"/>
                <a:cs typeface="Times New Roman" panose="02020603050405020304" pitchFamily="18" charset="0"/>
              </a:rPr>
              <a:t>Awal </a:t>
            </a:r>
            <a:r>
              <a:rPr lang="en-US" sz="3200" spc="-1" dirty="0" err="1">
                <a:solidFill>
                  <a:prstClr val="black"/>
                </a:solidFill>
                <a:latin typeface="Times New Roman" panose="02020603050405020304" pitchFamily="18" charset="0"/>
                <a:cs typeface="Times New Roman" panose="02020603050405020304" pitchFamily="18" charset="0"/>
              </a:rPr>
              <a:t>maret</a:t>
            </a:r>
            <a:r>
              <a:rPr lang="en-US" sz="3200" spc="-1" dirty="0">
                <a:solidFill>
                  <a:prstClr val="black"/>
                </a:solidFill>
                <a:latin typeface="Times New Roman" panose="02020603050405020304" pitchFamily="18" charset="0"/>
                <a:cs typeface="Times New Roman" panose="02020603050405020304" pitchFamily="18" charset="0"/>
              </a:rPr>
              <a:t> 1989 Tim </a:t>
            </a:r>
            <a:r>
              <a:rPr lang="en-US" sz="3200" spc="-1" dirty="0" err="1">
                <a:solidFill>
                  <a:prstClr val="black"/>
                </a:solidFill>
                <a:latin typeface="Times New Roman" panose="02020603050405020304" pitchFamily="18" charset="0"/>
                <a:cs typeface="Times New Roman" panose="02020603050405020304" pitchFamily="18" charset="0"/>
              </a:rPr>
              <a:t>menjabarkan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visinya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tentang</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apa</a:t>
            </a:r>
            <a:r>
              <a:rPr lang="en-US" sz="3200" spc="-1" dirty="0">
                <a:solidFill>
                  <a:prstClr val="black"/>
                </a:solidFill>
                <a:latin typeface="Times New Roman" panose="02020603050405020304" pitchFamily="18" charset="0"/>
                <a:cs typeface="Times New Roman" panose="02020603050405020304" pitchFamily="18" charset="0"/>
              </a:rPr>
              <a:t> yang </a:t>
            </a:r>
            <a:r>
              <a:rPr lang="en-US" sz="3200" spc="-1" dirty="0" err="1">
                <a:solidFill>
                  <a:prstClr val="black"/>
                </a:solidFill>
                <a:latin typeface="Times New Roman" panose="02020603050405020304" pitchFamily="18" charset="0"/>
                <a:cs typeface="Times New Roman" panose="02020603050405020304" pitchFamily="18" charset="0"/>
              </a:rPr>
              <a:t>akan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namun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tidak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segera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diterima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bahkan</a:t>
            </a:r>
            <a:r>
              <a:rPr lang="en-US" sz="3200" spc="-1" dirty="0">
                <a:solidFill>
                  <a:prstClr val="black"/>
                </a:solidFill>
                <a:latin typeface="Times New Roman" panose="02020603050405020304" pitchFamily="18" charset="0"/>
                <a:cs typeface="Times New Roman" panose="02020603050405020304" pitchFamily="18" charset="0"/>
              </a:rPr>
              <a:t> Mike </a:t>
            </a:r>
            <a:r>
              <a:rPr lang="en-US" sz="3200" spc="-1" dirty="0" err="1">
                <a:solidFill>
                  <a:prstClr val="black"/>
                </a:solidFill>
                <a:latin typeface="Times New Roman" panose="02020603050405020304" pitchFamily="18" charset="0"/>
                <a:cs typeface="Times New Roman" panose="02020603050405020304" pitchFamily="18" charset="0"/>
              </a:rPr>
              <a:t>Sendall</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menyatakan</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tidak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pernah</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proyek</a:t>
            </a:r>
            <a:r>
              <a:rPr lang="en-US" sz="3200" spc="-1" dirty="0">
                <a:solidFill>
                  <a:prstClr val="black"/>
                </a:solidFill>
                <a:latin typeface="Times New Roman" panose="02020603050405020304" pitchFamily="18" charset="0"/>
                <a:cs typeface="Times New Roman" panose="02020603050405020304" pitchFamily="18" charset="0"/>
              </a:rPr>
              <a:t> CERN </a:t>
            </a:r>
            <a:r>
              <a:rPr lang="en-US" sz="3200" spc="-1" dirty="0" err="1">
                <a:solidFill>
                  <a:prstClr val="black"/>
                </a:solidFill>
                <a:latin typeface="Times New Roman" panose="02020603050405020304" pitchFamily="18" charset="0"/>
                <a:cs typeface="Times New Roman" panose="02020603050405020304" pitchFamily="18" charset="0"/>
              </a:rPr>
              <a:t>resmi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tetapi</a:t>
            </a:r>
            <a:r>
              <a:rPr lang="en-US" sz="3200" spc="-1" dirty="0">
                <a:solidFill>
                  <a:prstClr val="black"/>
                </a:solidFill>
                <a:latin typeface="Times New Roman" panose="02020603050405020304" pitchFamily="18" charset="0"/>
                <a:cs typeface="Times New Roman" panose="02020603050405020304" pitchFamily="18" charset="0"/>
              </a:rPr>
              <a:t> Mike </a:t>
            </a:r>
            <a:r>
              <a:rPr lang="en-US" sz="3200" spc="-1" dirty="0" err="1">
                <a:solidFill>
                  <a:prstClr val="black"/>
                </a:solidFill>
                <a:latin typeface="Times New Roman" panose="02020603050405020304" pitchFamily="18" charset="0"/>
                <a:cs typeface="Times New Roman" panose="02020603050405020304" pitchFamily="18" charset="0"/>
              </a:rPr>
              <a:t>memberikan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waktu</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sampai</a:t>
            </a:r>
            <a:r>
              <a:rPr lang="en-US" sz="3200" spc="-1" dirty="0">
                <a:solidFill>
                  <a:prstClr val="black"/>
                </a:solidFill>
                <a:latin typeface="Times New Roman" panose="02020603050405020304" pitchFamily="18" charset="0"/>
                <a:cs typeface="Times New Roman" panose="02020603050405020304" pitchFamily="18" charset="0"/>
              </a:rPr>
              <a:t> September 1990 </a:t>
            </a:r>
            <a:r>
              <a:rPr lang="en-US" sz="3200" spc="-1" dirty="0" err="1">
                <a:solidFill>
                  <a:prstClr val="black"/>
                </a:solidFill>
                <a:latin typeface="Times New Roman" panose="02020603050405020304" pitchFamily="18" charset="0"/>
                <a:cs typeface="Times New Roman" panose="02020603050405020304" pitchFamily="18" charset="0"/>
              </a:rPr>
              <a:t>untuk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mengerjakannya</a:t>
            </a:r>
            <a:r>
              <a:rPr lang="en-US" sz="3200" spc="-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7803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Body dokumen</a:t>
            </a:r>
            <a:endParaRPr sz="4400" b="1" strike="noStrike">
              <a:solidFill>
                <a:srgbClr val="FFFFFF"/>
              </a:solidFill>
              <a:latin typeface="Arial"/>
              <a:ea typeface="Arial"/>
              <a:cs typeface="Arial"/>
              <a:sym typeface="Arial"/>
            </a:endParaRPr>
          </a:p>
        </p:txBody>
      </p:sp>
      <p:sp>
        <p:nvSpPr>
          <p:cNvPr id="245" name="Google Shape;245;p41"/>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246" name="Google Shape;246;p41"/>
          <p:cNvSpPr txBox="1"/>
          <p:nvPr/>
        </p:nvSpPr>
        <p:spPr>
          <a:xfrm>
            <a:off x="599050" y="1920250"/>
            <a:ext cx="10798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Hasil dari pengkodean tersebut dapat kita lihat dengan menjalankan browser.</a:t>
            </a:r>
            <a:endParaRPr sz="3200">
              <a:latin typeface="Times New Roman"/>
              <a:ea typeface="Times New Roman"/>
              <a:cs typeface="Times New Roman"/>
              <a:sym typeface="Times New Roman"/>
            </a:endParaRPr>
          </a:p>
        </p:txBody>
      </p:sp>
      <p:pic>
        <p:nvPicPr>
          <p:cNvPr id="247" name="Google Shape;247;p41"/>
          <p:cNvPicPr preferRelativeResize="0"/>
          <p:nvPr/>
        </p:nvPicPr>
        <p:blipFill>
          <a:blip r:embed="rId4">
            <a:alphaModFix/>
          </a:blip>
          <a:stretch>
            <a:fillRect/>
          </a:stretch>
        </p:blipFill>
        <p:spPr>
          <a:xfrm>
            <a:off x="3830137" y="3256225"/>
            <a:ext cx="4336325" cy="3327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p42"/>
          <p:cNvSpPr txBox="1"/>
          <p:nvPr/>
        </p:nvSpPr>
        <p:spPr>
          <a:xfrm>
            <a:off x="599040" y="80224"/>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Komentar</a:t>
            </a:r>
            <a:endParaRPr sz="4400" b="1" strike="noStrike">
              <a:solidFill>
                <a:srgbClr val="FFFFFF"/>
              </a:solidFill>
              <a:latin typeface="Arial"/>
              <a:ea typeface="Arial"/>
              <a:cs typeface="Arial"/>
              <a:sym typeface="Arial"/>
            </a:endParaRPr>
          </a:p>
        </p:txBody>
      </p:sp>
      <p:sp>
        <p:nvSpPr>
          <p:cNvPr id="253" name="Google Shape;253;p42"/>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 </a:t>
            </a:r>
            <a:r>
              <a:rPr lang="en-US" sz="2000" dirty="0" err="1">
                <a:latin typeface="Courier New"/>
                <a:ea typeface="Courier New"/>
                <a:cs typeface="Courier New"/>
                <a:sym typeface="Courier New"/>
              </a:rPr>
              <a:t>ini</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adalah</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komentar</a:t>
            </a:r>
            <a:endParaRPr sz="2000" dirty="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Bagian </a:t>
            </a:r>
            <a:r>
              <a:rPr lang="en-US" sz="2000" dirty="0" err="1">
                <a:latin typeface="Courier New"/>
                <a:ea typeface="Courier New"/>
                <a:cs typeface="Courier New"/>
                <a:sym typeface="Courier New"/>
              </a:rPr>
              <a:t>ini</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tidak</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akan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ditampilkan</a:t>
            </a:r>
            <a:r>
              <a:rPr lang="en-US" sz="2000" dirty="0">
                <a:latin typeface="Courier New"/>
                <a:ea typeface="Courier New"/>
                <a:cs typeface="Courier New"/>
                <a:sym typeface="Courier New"/>
              </a:rPr>
              <a:t>--&gt;</a:t>
            </a:r>
            <a:endParaRPr sz="2000" dirty="0">
              <a:latin typeface="Courier New"/>
              <a:ea typeface="Courier New"/>
              <a:cs typeface="Courier New"/>
              <a:sym typeface="Courier New"/>
            </a:endParaRPr>
          </a:p>
        </p:txBody>
      </p:sp>
      <p:sp>
        <p:nvSpPr>
          <p:cNvPr id="254" name="Google Shape;254;p42"/>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255" name="Google Shape;255;p42"/>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Komentar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biasanya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digunakan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menandai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suatu</a:t>
            </a:r>
            <a:r>
              <a:rPr lang="en-US" sz="3200" dirty="0">
                <a:latin typeface="Times New Roman"/>
                <a:ea typeface="Times New Roman"/>
                <a:cs typeface="Times New Roman"/>
                <a:sym typeface="Times New Roman"/>
              </a:rPr>
              <a:t> baris </a:t>
            </a:r>
            <a:r>
              <a:rPr lang="en-US" sz="3200" dirty="0" err="1">
                <a:latin typeface="Times New Roman"/>
                <a:ea typeface="Times New Roman"/>
                <a:cs typeface="Times New Roman"/>
                <a:sym typeface="Times New Roman"/>
              </a:rPr>
              <a:t>atau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sebagian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kode</a:t>
            </a:r>
            <a:r>
              <a:rPr lang="en-US" sz="3200" dirty="0">
                <a:latin typeface="Times New Roman"/>
                <a:ea typeface="Times New Roman"/>
                <a:cs typeface="Times New Roman"/>
                <a:sym typeface="Times New Roman"/>
              </a:rPr>
              <a:t> html, yang </a:t>
            </a:r>
            <a:r>
              <a:rPr lang="en-US" sz="3200" dirty="0" err="1">
                <a:latin typeface="Times New Roman"/>
                <a:ea typeface="Times New Roman"/>
                <a:cs typeface="Times New Roman"/>
                <a:sym typeface="Times New Roman"/>
              </a:rPr>
              <a:t>berfungsi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memberikan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informasi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singkat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Keberadaan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komentar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ditandai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tags &lt;!-- </a:t>
            </a:r>
            <a:r>
              <a:rPr lang="en-US" sz="3200" dirty="0" err="1">
                <a:latin typeface="Times New Roman"/>
                <a:ea typeface="Times New Roman"/>
                <a:cs typeface="Times New Roman"/>
                <a:sym typeface="Times New Roman"/>
              </a:rPr>
              <a:t>isi</a:t>
            </a:r>
            <a:r>
              <a:rPr lang="en-US" sz="3200" dirty="0">
                <a:latin typeface="Times New Roman"/>
                <a:ea typeface="Times New Roman"/>
                <a:cs typeface="Times New Roman"/>
                <a:sym typeface="Times New Roman"/>
              </a:rPr>
              <a:t> --&gt;, </a:t>
            </a:r>
            <a:r>
              <a:rPr lang="en-US" sz="3200" dirty="0" err="1">
                <a:latin typeface="Times New Roman"/>
                <a:ea typeface="Times New Roman"/>
                <a:cs typeface="Times New Roman"/>
                <a:sym typeface="Times New Roman"/>
              </a:rPr>
              <a:t>penulisannya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bersifat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tidak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wajib</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Bold, Italic, Underline</a:t>
            </a:r>
            <a:endParaRPr sz="4400" b="1" strike="noStrike">
              <a:solidFill>
                <a:srgbClr val="FFFFFF"/>
              </a:solidFill>
              <a:latin typeface="Arial"/>
              <a:ea typeface="Arial"/>
              <a:cs typeface="Arial"/>
              <a:sym typeface="Arial"/>
            </a:endParaRPr>
          </a:p>
        </p:txBody>
      </p:sp>
      <p:sp>
        <p:nvSpPr>
          <p:cNvPr id="217" name="Google Shape;217;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1406"/>
              </a:spcBef>
              <a:spcAft>
                <a:spcPts val="0"/>
              </a:spcAft>
              <a:buNone/>
            </a:pPr>
            <a:r>
              <a:rPr lang="en-US" sz="3200">
                <a:solidFill>
                  <a:schemeClr val="dk1"/>
                </a:solidFill>
                <a:latin typeface="Times New Roman"/>
                <a:ea typeface="Times New Roman"/>
                <a:cs typeface="Times New Roman"/>
                <a:sym typeface="Times New Roman"/>
              </a:rPr>
              <a:t>Memformat teks menjadi tebal (bold), miring (Italic), garis bawah (Underline). Sintaksnya sebagai berikut:</a:t>
            </a:r>
            <a:endParaRPr sz="3200">
              <a:solidFill>
                <a:schemeClr val="dk1"/>
              </a:solidFill>
              <a:latin typeface="Times New Roman"/>
              <a:ea typeface="Times New Roman"/>
              <a:cs typeface="Times New Roman"/>
              <a:sym typeface="Times New Roman"/>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&lt;B&gt; teks anda &lt;/B&gt; -&gt; BOLD</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&lt;I&gt; teks anda &lt;/I&gt; -&gt; ITALIC</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&lt;U&gt; teks anda &lt;/U&gt; -&gt; UNDERLINE</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endParaRPr sz="3200">
              <a:solidFill>
                <a:schemeClr val="dk1"/>
              </a:solidFill>
              <a:latin typeface="Courier New"/>
              <a:ea typeface="Courier New"/>
              <a:cs typeface="Courier New"/>
              <a:sym typeface="Courier New"/>
            </a:endParaRPr>
          </a:p>
        </p:txBody>
      </p:sp>
      <p:sp>
        <p:nvSpPr>
          <p:cNvPr id="218" name="Google Shape;218;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Bold, Italic, Underline</a:t>
            </a:r>
            <a:endParaRPr sz="4400" b="1" strike="noStrike">
              <a:solidFill>
                <a:srgbClr val="FFFFFF"/>
              </a:solidFill>
              <a:latin typeface="Arial"/>
              <a:ea typeface="Arial"/>
              <a:cs typeface="Arial"/>
              <a:sym typeface="Arial"/>
            </a:endParaRPr>
          </a:p>
        </p:txBody>
      </p:sp>
      <p:sp>
        <p:nvSpPr>
          <p:cNvPr id="224" name="Google Shape;224;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1406"/>
              </a:spcBef>
              <a:spcAft>
                <a:spcPts val="0"/>
              </a:spcAft>
              <a:buNone/>
            </a:pPr>
            <a:r>
              <a:rPr lang="en-US" sz="3200">
                <a:solidFill>
                  <a:schemeClr val="dk1"/>
                </a:solidFill>
                <a:latin typeface="Times New Roman"/>
                <a:ea typeface="Times New Roman"/>
                <a:cs typeface="Times New Roman"/>
                <a:sym typeface="Times New Roman"/>
              </a:rPr>
              <a:t>Tag dapat diletakan satu-persatu pada tiap kalimat atau keseluruhan. Didalam tag body isikanlah kode berikut :</a:t>
            </a:r>
            <a:endParaRPr sz="3200">
              <a:solidFill>
                <a:schemeClr val="dk1"/>
              </a:solidFill>
              <a:latin typeface="Courier New"/>
              <a:ea typeface="Courier New"/>
              <a:cs typeface="Courier New"/>
              <a:sym typeface="Courier New"/>
            </a:endParaRPr>
          </a:p>
        </p:txBody>
      </p:sp>
      <p:sp>
        <p:nvSpPr>
          <p:cNvPr id="225" name="Google Shape;225;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pic>
        <p:nvPicPr>
          <p:cNvPr id="226" name="Google Shape;226;p38"/>
          <p:cNvPicPr preferRelativeResize="0"/>
          <p:nvPr/>
        </p:nvPicPr>
        <p:blipFill>
          <a:blip r:embed="rId3">
            <a:alphaModFix/>
          </a:blip>
          <a:stretch>
            <a:fillRect/>
          </a:stretch>
        </p:blipFill>
        <p:spPr>
          <a:xfrm>
            <a:off x="1555525" y="3858973"/>
            <a:ext cx="8885551" cy="226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dan Format Teks</a:t>
            </a:r>
            <a:endParaRPr sz="4400" b="1" strike="noStrike">
              <a:solidFill>
                <a:srgbClr val="FFFFFF"/>
              </a:solidFill>
              <a:latin typeface="Arial"/>
              <a:ea typeface="Arial"/>
              <a:cs typeface="Arial"/>
              <a:sym typeface="Arial"/>
            </a:endParaRPr>
          </a:p>
        </p:txBody>
      </p:sp>
      <p:sp>
        <p:nvSpPr>
          <p:cNvPr id="241" name="Google Shape;241;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&lt;em&gt;&lt;/em&gt;</a:t>
            </a:r>
            <a:r>
              <a:rPr lang="en-US" sz="3200">
                <a:latin typeface="Times New Roman"/>
                <a:ea typeface="Times New Roman"/>
                <a:cs typeface="Times New Roman"/>
                <a:sym typeface="Times New Roman"/>
              </a:rPr>
              <a:t>, Digunakan untuk menjadikan teks menjadi emphasizing.</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&lt;strong&gt; &lt;/strong&gt;</a:t>
            </a:r>
            <a:r>
              <a:rPr lang="en-US" sz="3200">
                <a:solidFill>
                  <a:schemeClr val="dk1"/>
                </a:solidFill>
                <a:latin typeface="Times New Roman"/>
                <a:ea typeface="Times New Roman"/>
                <a:cs typeface="Times New Roman"/>
                <a:sym typeface="Times New Roman"/>
              </a:rPr>
              <a:t>, membuat teks menjadi tebal atau bold.</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&lt;kbd&gt; &lt;/kbd&gt;</a:t>
            </a:r>
            <a:r>
              <a:rPr lang="en-US" sz="3200">
                <a:latin typeface="Times New Roman"/>
                <a:ea typeface="Times New Roman"/>
                <a:cs typeface="Times New Roman"/>
                <a:sym typeface="Times New Roman"/>
              </a:rPr>
              <a:t>,menampilkan teks sebagai sebuah monospaced font.</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&lt;sup&gt; &lt;/sup&gt;</a:t>
            </a:r>
            <a:r>
              <a:rPr lang="en-US" sz="3200">
                <a:solidFill>
                  <a:schemeClr val="dk1"/>
                </a:solidFill>
                <a:latin typeface="Times New Roman"/>
                <a:ea typeface="Times New Roman"/>
                <a:cs typeface="Times New Roman"/>
                <a:sym typeface="Times New Roman"/>
              </a:rPr>
              <a:t>, membuat teks menjadi superscript.</a:t>
            </a:r>
            <a:endParaRPr sz="3200" b="1">
              <a:solidFill>
                <a:schemeClr val="dk1"/>
              </a:solidFill>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&lt;sub&gt; &lt;/sub&gt;</a:t>
            </a:r>
            <a:r>
              <a:rPr lang="en-US" sz="3200">
                <a:solidFill>
                  <a:schemeClr val="dk1"/>
                </a:solidFill>
                <a:latin typeface="Times New Roman"/>
                <a:ea typeface="Times New Roman"/>
                <a:cs typeface="Times New Roman"/>
                <a:sym typeface="Times New Roman"/>
              </a:rPr>
              <a:t>, membuat teks menjadi subscript.</a:t>
            </a:r>
            <a:endParaRPr sz="3200">
              <a:solidFill>
                <a:schemeClr val="dk1"/>
              </a:solidFill>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&lt;address&gt; &lt;/address&gt;</a:t>
            </a:r>
            <a:r>
              <a:rPr lang="en-US" sz="3200">
                <a:solidFill>
                  <a:schemeClr val="dk1"/>
                </a:solidFill>
                <a:latin typeface="Times New Roman"/>
                <a:ea typeface="Times New Roman"/>
                <a:cs typeface="Times New Roman"/>
                <a:sym typeface="Times New Roman"/>
              </a:rPr>
              <a:t>, memisah teks ke baris berikutnya.</a:t>
            </a:r>
            <a:endParaRPr sz="3200" strike="noStrike">
              <a:latin typeface="Times New Roman"/>
              <a:ea typeface="Times New Roman"/>
              <a:cs typeface="Times New Roman"/>
              <a:sym typeface="Times New Roman"/>
            </a:endParaRPr>
          </a:p>
        </p:txBody>
      </p:sp>
      <p:sp>
        <p:nvSpPr>
          <p:cNvPr id="242" name="Google Shape;242;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dan Format Teks</a:t>
            </a:r>
            <a:endParaRPr sz="4400" b="1" strike="noStrike">
              <a:solidFill>
                <a:srgbClr val="FFFFFF"/>
              </a:solidFill>
              <a:latin typeface="Arial"/>
              <a:ea typeface="Arial"/>
              <a:cs typeface="Arial"/>
              <a:sym typeface="Arial"/>
            </a:endParaRPr>
          </a:p>
        </p:txBody>
      </p:sp>
      <p:sp>
        <p:nvSpPr>
          <p:cNvPr id="248" name="Google Shape;248;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&lt;del&gt; &lt;/del&gt;</a:t>
            </a:r>
            <a:r>
              <a:rPr lang="en-US" sz="3200">
                <a:latin typeface="Times New Roman"/>
                <a:ea typeface="Times New Roman"/>
                <a:cs typeface="Times New Roman"/>
                <a:sym typeface="Times New Roman"/>
              </a:rPr>
              <a:t>, menampilkan teks dalam bentuk teks deleted, teks dengan garis coret pada badannya.</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&lt;ins&gt; &lt;/ins&gt;</a:t>
            </a:r>
            <a:r>
              <a:rPr lang="en-US" sz="3200">
                <a:solidFill>
                  <a:schemeClr val="dk1"/>
                </a:solidFill>
                <a:latin typeface="Times New Roman"/>
                <a:ea typeface="Times New Roman"/>
                <a:cs typeface="Times New Roman"/>
                <a:sym typeface="Times New Roman"/>
              </a:rPr>
              <a:t>, Digunakan untuk menampilkan teks berupa teks insert, ditandai dengan garis bawah.</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&lt;br/&gt;</a:t>
            </a:r>
            <a:r>
              <a:rPr lang="en-US" sz="3200">
                <a:latin typeface="Times New Roman"/>
                <a:ea typeface="Times New Roman"/>
                <a:cs typeface="Times New Roman"/>
                <a:sym typeface="Times New Roman"/>
              </a:rPr>
              <a:t>, berpindah ke baris baru.</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&lt;hr/&gt;</a:t>
            </a:r>
            <a:r>
              <a:rPr lang="en-US" sz="3200">
                <a:solidFill>
                  <a:schemeClr val="dk1"/>
                </a:solidFill>
                <a:latin typeface="Times New Roman"/>
                <a:ea typeface="Times New Roman"/>
                <a:cs typeface="Times New Roman"/>
                <a:sym typeface="Times New Roman"/>
              </a:rPr>
              <a:t>, membuat sebuah garis horisontal.</a:t>
            </a:r>
            <a:endParaRPr sz="3200" strike="noStrike">
              <a:latin typeface="Times New Roman"/>
              <a:ea typeface="Times New Roman"/>
              <a:cs typeface="Times New Roman"/>
              <a:sym typeface="Times New Roman"/>
            </a:endParaRPr>
          </a:p>
        </p:txBody>
      </p:sp>
      <p:sp>
        <p:nvSpPr>
          <p:cNvPr id="249" name="Google Shape;249;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Karakter Khusus</a:t>
            </a:r>
            <a:endParaRPr sz="4400" b="1" strike="noStrike">
              <a:solidFill>
                <a:srgbClr val="FFFFFF"/>
              </a:solidFill>
              <a:latin typeface="Arial"/>
              <a:ea typeface="Arial"/>
              <a:cs typeface="Arial"/>
              <a:sym typeface="Arial"/>
            </a:endParaRPr>
          </a:p>
        </p:txBody>
      </p:sp>
      <p:sp>
        <p:nvSpPr>
          <p:cNvPr id="255" name="Google Shape;255;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56" name="Google Shape;256;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sp>
        <p:nvSpPr>
          <p:cNvPr id="257" name="Google Shape;257;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&amp;lt</a:t>
            </a:r>
            <a:r>
              <a:rPr lang="en-US" sz="3200">
                <a:latin typeface="Times New Roman"/>
                <a:ea typeface="Times New Roman"/>
                <a:cs typeface="Times New Roman"/>
                <a:sym typeface="Times New Roman"/>
              </a:rPr>
              <a:t>, mewakili karakter &lt;, kata kuncinya less than.</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&amp;gt</a:t>
            </a:r>
            <a:r>
              <a:rPr lang="en-US" sz="3200">
                <a:solidFill>
                  <a:schemeClr val="dk1"/>
                </a:solidFill>
                <a:latin typeface="Times New Roman"/>
                <a:ea typeface="Times New Roman"/>
                <a:cs typeface="Times New Roman"/>
                <a:sym typeface="Times New Roman"/>
              </a:rPr>
              <a:t>, mewakili karakter &gt;, kata kuncinya greater than.</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&amp;amp</a:t>
            </a:r>
            <a:r>
              <a:rPr lang="en-US" sz="3200">
                <a:latin typeface="Times New Roman"/>
                <a:ea typeface="Times New Roman"/>
                <a:cs typeface="Times New Roman"/>
                <a:sym typeface="Times New Roman"/>
              </a:rPr>
              <a:t>, mewakili karakter &amp;, kata kuncinya ampersand.</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&amp;quote</a:t>
            </a:r>
            <a:r>
              <a:rPr lang="en-US" sz="3200">
                <a:solidFill>
                  <a:schemeClr val="dk1"/>
                </a:solidFill>
                <a:latin typeface="Times New Roman"/>
                <a:ea typeface="Times New Roman"/>
                <a:cs typeface="Times New Roman"/>
                <a:sym typeface="Times New Roman"/>
              </a:rPr>
              <a:t>, mewakili karakter ", kata kuncinya quotation.</a:t>
            </a:r>
            <a:endParaRPr sz="3200" b="1">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&amp;reg</a:t>
            </a:r>
            <a:r>
              <a:rPr lang="en-US" sz="3200">
                <a:solidFill>
                  <a:schemeClr val="dk1"/>
                </a:solidFill>
                <a:latin typeface="Times New Roman"/>
                <a:ea typeface="Times New Roman"/>
                <a:cs typeface="Times New Roman"/>
                <a:sym typeface="Times New Roman"/>
              </a:rPr>
              <a:t>, mewakili karakter ®, kata kuncinya registered trademark.</a:t>
            </a:r>
            <a:endParaRPr sz="3200" b="1">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&amp;copy</a:t>
            </a:r>
            <a:r>
              <a:rPr lang="en-US" sz="3200">
                <a:solidFill>
                  <a:schemeClr val="dk1"/>
                </a:solidFill>
                <a:latin typeface="Times New Roman"/>
                <a:ea typeface="Times New Roman"/>
                <a:cs typeface="Times New Roman"/>
                <a:sym typeface="Times New Roman"/>
              </a:rPr>
              <a:t>, mewakili karakter ©, kata kuncinya copyright.</a:t>
            </a:r>
            <a:endParaRPr sz="3200" strike="noStrike">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Daftar Item</a:t>
            </a:r>
            <a:endParaRPr sz="4400" b="1" strike="noStrike">
              <a:solidFill>
                <a:srgbClr val="FFFFFF"/>
              </a:solidFill>
              <a:latin typeface="Arial"/>
              <a:ea typeface="Arial"/>
              <a:cs typeface="Arial"/>
              <a:sym typeface="Arial"/>
            </a:endParaRPr>
          </a:p>
        </p:txBody>
      </p:sp>
      <p:sp>
        <p:nvSpPr>
          <p:cNvPr id="286" name="Google Shape;286;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87" name="Google Shape;287;p4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sp>
        <p:nvSpPr>
          <p:cNvPr id="288" name="Google Shape;288;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Membangun sebuah daftar dalam sebuah website dapat digunakan tags berikut :</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Ordered list</a:t>
            </a:r>
            <a:r>
              <a:rPr lang="en-US" sz="3200">
                <a:latin typeface="Times New Roman"/>
                <a:ea typeface="Times New Roman"/>
                <a:cs typeface="Times New Roman"/>
                <a:sym typeface="Times New Roman"/>
              </a:rPr>
              <a:t>, daftar yang berurut dengan tags berupa &lt;ol&gt;.</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Unordered list</a:t>
            </a:r>
            <a:r>
              <a:rPr lang="en-US" sz="3200">
                <a:solidFill>
                  <a:schemeClr val="dk1"/>
                </a:solidFill>
                <a:latin typeface="Times New Roman"/>
                <a:ea typeface="Times New Roman"/>
                <a:cs typeface="Times New Roman"/>
                <a:sym typeface="Times New Roman"/>
              </a:rPr>
              <a:t>, daftar yang tidak berurut/tanpa memiliki urutan dengan tags berupa &lt;ul&gt;.</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Definition list</a:t>
            </a:r>
            <a:r>
              <a:rPr lang="en-US" sz="3200">
                <a:latin typeface="Times New Roman"/>
                <a:ea typeface="Times New Roman"/>
                <a:cs typeface="Times New Roman"/>
                <a:sym typeface="Times New Roman"/>
              </a:rPr>
              <a:t>, daftar yang tidak memiliki simbol pada tiap anggotanya.</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Pada kelompok tags tersebut, daftar diinsiasi dengan tags &lt;li&gt;.</a:t>
            </a:r>
            <a:endParaRPr sz="32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Ordered List</a:t>
            </a:r>
            <a:endParaRPr sz="4400" b="1" strike="noStrike">
              <a:solidFill>
                <a:srgbClr val="FFFFFF"/>
              </a:solidFill>
              <a:latin typeface="Arial"/>
              <a:ea typeface="Arial"/>
              <a:cs typeface="Arial"/>
              <a:sym typeface="Arial"/>
            </a:endParaRPr>
          </a:p>
        </p:txBody>
      </p:sp>
      <p:sp>
        <p:nvSpPr>
          <p:cNvPr id="294" name="Google Shape;294;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95" name="Google Shape;295;p4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38</a:t>
            </a:fld>
            <a:endParaRPr/>
          </a:p>
        </p:txBody>
      </p:sp>
      <p:sp>
        <p:nvSpPr>
          <p:cNvPr id="296" name="Google Shape;296;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Element yang diguanakan untuk mendefinisikan list item adalah &lt;ol&gt; , dengan nilai atribut type yang dapat digunakan berupa:</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a:t>
            </a:r>
            <a:r>
              <a:rPr lang="en-US" sz="3200">
                <a:latin typeface="Times New Roman"/>
                <a:ea typeface="Times New Roman"/>
                <a:cs typeface="Times New Roman"/>
                <a:sym typeface="Times New Roman"/>
              </a:rPr>
              <a:t> untuk huruf besar / kapital.</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 </a:t>
            </a:r>
            <a:r>
              <a:rPr lang="en-US" sz="3200">
                <a:solidFill>
                  <a:schemeClr val="dk1"/>
                </a:solidFill>
                <a:latin typeface="Times New Roman"/>
                <a:ea typeface="Times New Roman"/>
                <a:cs typeface="Times New Roman"/>
                <a:sym typeface="Times New Roman"/>
              </a:rPr>
              <a:t>untuk huruf kecil.</a:t>
            </a:r>
            <a:endParaRPr sz="32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untuk huruf besar romawi.</a:t>
            </a:r>
            <a:endParaRPr sz="32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untuk huruf kecil romawi.</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“1” </a:t>
            </a:r>
            <a:r>
              <a:rPr lang="en-US" sz="3200">
                <a:latin typeface="Times New Roman"/>
                <a:ea typeface="Times New Roman"/>
                <a:cs typeface="Times New Roman"/>
                <a:sym typeface="Times New Roman"/>
              </a:rPr>
              <a:t>untuk bilangan yang merupakan simbol default.</a:t>
            </a:r>
            <a:endParaRPr sz="32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Unordered list</a:t>
            </a:r>
            <a:endParaRPr sz="4400" b="1" strike="noStrike">
              <a:solidFill>
                <a:srgbClr val="FFFFFF"/>
              </a:solidFill>
              <a:latin typeface="Arial"/>
              <a:ea typeface="Arial"/>
              <a:cs typeface="Arial"/>
              <a:sym typeface="Arial"/>
            </a:endParaRPr>
          </a:p>
        </p:txBody>
      </p:sp>
      <p:sp>
        <p:nvSpPr>
          <p:cNvPr id="302" name="Google Shape;302;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03" name="Google Shape;303;p4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39</a:t>
            </a:fld>
            <a:endParaRPr/>
          </a:p>
        </p:txBody>
      </p:sp>
      <p:sp>
        <p:nvSpPr>
          <p:cNvPr id="304" name="Google Shape;304;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Unordered list adalah daftar item yang tersusun tanpa urutan bilangan maupun abjad. Penanda item yang digunakan adalah sebuah simbol yang dapat berupa lingkaran, kotak atau bulatan hitam. Daftar item ini biasanya diistilahkan dengan </a:t>
            </a:r>
            <a:r>
              <a:rPr lang="en-US" sz="3200" i="1">
                <a:latin typeface="Times New Roman"/>
                <a:ea typeface="Times New Roman"/>
                <a:cs typeface="Times New Roman"/>
                <a:sym typeface="Times New Roman"/>
              </a:rPr>
              <a:t>buletted list</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Sejarah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65200" lvl="0" indent="-457200" algn="just">
              <a:buFont typeface="Arial" panose="020B0604020202020204" pitchFamily="34" charset="0"/>
              <a:buChar char="•"/>
              <a:defRPr/>
            </a:pPr>
            <a:r>
              <a:rPr kumimoji="0" lang="en-US" sz="3200" b="0" i="0" u="none" strike="noStrike" kern="1200" cap="none" spc="-1"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Oktober</a:t>
            </a:r>
            <a:r>
              <a:rPr lang="en-US" sz="3200" spc="-1" dirty="0">
                <a:solidFill>
                  <a:prstClr val="black"/>
                </a:solidFill>
                <a:latin typeface="Times New Roman" panose="02020603050405020304" pitchFamily="18" charset="0"/>
                <a:cs typeface="Times New Roman" panose="02020603050405020304" pitchFamily="18" charset="0"/>
              </a:rPr>
              <a:t> 1990 Tim </a:t>
            </a:r>
            <a:r>
              <a:rPr lang="en-US" sz="3200" spc="-1" dirty="0" err="1">
                <a:solidFill>
                  <a:prstClr val="black"/>
                </a:solidFill>
                <a:latin typeface="Times New Roman" panose="02020603050405020304" pitchFamily="18" charset="0"/>
                <a:cs typeface="Times New Roman" panose="02020603050405020304" pitchFamily="18" charset="0"/>
              </a:rPr>
              <a:t>telah</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menulis</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tiga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teknologi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dasar</a:t>
            </a:r>
            <a:r>
              <a:rPr lang="en-US" sz="3200" spc="-1" dirty="0">
                <a:solidFill>
                  <a:prstClr val="black"/>
                </a:solidFill>
                <a:latin typeface="Times New Roman" panose="02020603050405020304" pitchFamily="18" charset="0"/>
                <a:cs typeface="Times New Roman" panose="02020603050405020304" pitchFamily="18" charset="0"/>
              </a:rPr>
              <a:t> yang </a:t>
            </a:r>
            <a:r>
              <a:rPr lang="en-US" sz="3200" spc="-1" dirty="0" err="1">
                <a:solidFill>
                  <a:prstClr val="black"/>
                </a:solidFill>
                <a:latin typeface="Times New Roman" panose="02020603050405020304" pitchFamily="18" charset="0"/>
                <a:cs typeface="Times New Roman" panose="02020603050405020304" pitchFamily="18" charset="0"/>
              </a:rPr>
              <a:t>tetap</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fondasi</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saat</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ini</a:t>
            </a:r>
            <a:r>
              <a:rPr lang="en-US" sz="3200" spc="-1" dirty="0">
                <a:solidFill>
                  <a:prstClr val="black"/>
                </a:solidFill>
                <a:latin typeface="Times New Roman" panose="02020603050405020304" pitchFamily="18" charset="0"/>
                <a:cs typeface="Times New Roman" panose="02020603050405020304" pitchFamily="18" charset="0"/>
              </a:rPr>
              <a:t> (HTML,URI,HTTP). Tim juga </a:t>
            </a:r>
            <a:r>
              <a:rPr lang="en-US" sz="3200" spc="-1" err="1">
                <a:solidFill>
                  <a:prstClr val="black"/>
                </a:solidFill>
                <a:latin typeface="Times New Roman" panose="02020603050405020304" pitchFamily="18" charset="0"/>
                <a:cs typeface="Times New Roman" panose="02020603050405020304" pitchFamily="18" charset="0"/>
              </a:rPr>
              <a:t>menulis</a:t>
            </a:r>
            <a:r>
              <a:rPr lang="en-US" sz="3200" spc="-1">
                <a:solidFill>
                  <a:prstClr val="black"/>
                </a:solidFill>
                <a:latin typeface="Times New Roman" panose="02020603050405020304" pitchFamily="18" charset="0"/>
                <a:cs typeface="Times New Roman" panose="02020603050405020304" pitchFamily="18" charset="0"/>
              </a:rPr>
              <a:t> editor/browser </a:t>
            </a:r>
            <a:r>
              <a:rPr lang="en-US" sz="3200" spc="-1" dirty="0" err="1">
                <a:solidFill>
                  <a:prstClr val="black"/>
                </a:solidFill>
                <a:latin typeface="Times New Roman" panose="02020603050405020304" pitchFamily="18" charset="0"/>
                <a:cs typeface="Times New Roman" panose="02020603050405020304" pitchFamily="18" charset="0"/>
              </a:rPr>
              <a:t>halaman</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pertama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WorldWideWeb.app</a:t>
            </a:r>
            <a:r>
              <a:rPr lang="en-US" sz="3200" spc="-1" dirty="0">
                <a:solidFill>
                  <a:prstClr val="black"/>
                </a:solidFill>
                <a:latin typeface="Times New Roman" panose="02020603050405020304" pitchFamily="18" charset="0"/>
                <a:cs typeface="Times New Roman" panose="02020603050405020304" pitchFamily="18" charset="0"/>
              </a:rPr>
              <a:t>") dan server web </a:t>
            </a:r>
            <a:r>
              <a:rPr lang="en-US" sz="3200" spc="-1" dirty="0" err="1">
                <a:solidFill>
                  <a:prstClr val="black"/>
                </a:solidFill>
                <a:latin typeface="Times New Roman" panose="02020603050405020304" pitchFamily="18" charset="0"/>
                <a:cs typeface="Times New Roman" panose="02020603050405020304" pitchFamily="18" charset="0"/>
              </a:rPr>
              <a:t>pertama</a:t>
            </a:r>
            <a:r>
              <a:rPr lang="en-US" sz="3200" spc="-1" dirty="0">
                <a:solidFill>
                  <a:prstClr val="black"/>
                </a:solidFill>
                <a:latin typeface="Times New Roman" panose="02020603050405020304" pitchFamily="18" charset="0"/>
                <a:cs typeface="Times New Roman" panose="02020603050405020304" pitchFamily="18" charset="0"/>
              </a:rPr>
              <a:t> ("httpd").</a:t>
            </a:r>
          </a:p>
          <a:p>
            <a:pPr marL="565200" lvl="0" indent="-457200" algn="just">
              <a:buFont typeface="Arial" panose="020B0604020202020204" pitchFamily="34" charset="0"/>
              <a:buChar char="•"/>
              <a:defRPr/>
            </a:pPr>
            <a:r>
              <a:rPr lang="id-ID" sz="3200" spc="-1" dirty="0">
                <a:solidFill>
                  <a:prstClr val="black"/>
                </a:solidFill>
                <a:latin typeface="Times New Roman" panose="02020603050405020304" pitchFamily="18" charset="0"/>
                <a:cs typeface="Times New Roman" panose="02020603050405020304" pitchFamily="18" charset="0"/>
              </a:rPr>
              <a:t>Pada akhir tahun 1990, halaman web pertama disajikan di internet terbuka</a:t>
            </a:r>
            <a:r>
              <a:rPr lang="en-US" sz="3200" spc="-1" dirty="0">
                <a:solidFill>
                  <a:prstClr val="black"/>
                </a:solidFill>
                <a:latin typeface="Times New Roman" panose="02020603050405020304" pitchFamily="18" charset="0"/>
                <a:cs typeface="Times New Roman" panose="02020603050405020304" pitchFamily="18" charset="0"/>
              </a:rPr>
              <a:t>.</a:t>
            </a:r>
          </a:p>
          <a:p>
            <a:pPr marL="565200" lvl="0" indent="-457200" algn="just">
              <a:buFont typeface="Arial" panose="020B0604020202020204" pitchFamily="34" charset="0"/>
              <a:buChar char="•"/>
              <a:defRPr/>
            </a:pPr>
            <a:r>
              <a:rPr lang="id-ID" sz="3200" spc="-1" dirty="0">
                <a:solidFill>
                  <a:prstClr val="black"/>
                </a:solidFill>
                <a:latin typeface="Times New Roman" panose="02020603050405020304" pitchFamily="18" charset="0"/>
                <a:cs typeface="Times New Roman" panose="02020603050405020304" pitchFamily="18" charset="0"/>
              </a:rPr>
              <a:t>pada tahun 1991, orang-orang di luar CERN diundang untuk bergabung dengan komunitas web baru ini</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449784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10" name="Google Shape;310;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11" name="Google Shape;311;p4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40</a:t>
            </a:fld>
            <a:endParaRPr/>
          </a:p>
        </p:txBody>
      </p:sp>
      <p:sp>
        <p:nvSpPr>
          <p:cNvPr id="312" name="Google Shape;312;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Persiapkan struktur dasar HTML kemudian isikan kode berikut dalam tags body :</a:t>
            </a:r>
            <a:endParaRPr sz="3200">
              <a:latin typeface="Times New Roman"/>
              <a:ea typeface="Times New Roman"/>
              <a:cs typeface="Times New Roman"/>
              <a:sym typeface="Times New Roman"/>
            </a:endParaRPr>
          </a:p>
        </p:txBody>
      </p:sp>
      <p:pic>
        <p:nvPicPr>
          <p:cNvPr id="313" name="Google Shape;313;p49"/>
          <p:cNvPicPr preferRelativeResize="0"/>
          <p:nvPr/>
        </p:nvPicPr>
        <p:blipFill>
          <a:blip r:embed="rId3">
            <a:alphaModFix/>
          </a:blip>
          <a:stretch>
            <a:fillRect/>
          </a:stretch>
        </p:blipFill>
        <p:spPr>
          <a:xfrm>
            <a:off x="2964276" y="3081200"/>
            <a:ext cx="6068025" cy="3660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19" name="Google Shape;319;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20" name="Google Shape;320;p5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321" name="Google Shape;321;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Lanjut kebaris berikutnya :</a:t>
            </a:r>
            <a:endParaRPr sz="3200">
              <a:latin typeface="Times New Roman"/>
              <a:ea typeface="Times New Roman"/>
              <a:cs typeface="Times New Roman"/>
              <a:sym typeface="Times New Roman"/>
            </a:endParaRPr>
          </a:p>
        </p:txBody>
      </p:sp>
      <p:pic>
        <p:nvPicPr>
          <p:cNvPr id="322" name="Google Shape;322;p50"/>
          <p:cNvPicPr preferRelativeResize="0"/>
          <p:nvPr/>
        </p:nvPicPr>
        <p:blipFill>
          <a:blip r:embed="rId3">
            <a:alphaModFix/>
          </a:blip>
          <a:stretch>
            <a:fillRect/>
          </a:stretch>
        </p:blipFill>
        <p:spPr>
          <a:xfrm>
            <a:off x="3525725" y="2502475"/>
            <a:ext cx="5216875" cy="431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28" name="Google Shape;328;p5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29" name="Google Shape;329;p5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42</a:t>
            </a:fld>
            <a:endParaRPr/>
          </a:p>
        </p:txBody>
      </p:sp>
      <p:sp>
        <p:nvSpPr>
          <p:cNvPr id="330" name="Google Shape;330;p5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Baris -baris terakhir, kemudian lihat hasilnya melalui browser.</a:t>
            </a:r>
            <a:endParaRPr sz="3200">
              <a:latin typeface="Times New Roman"/>
              <a:ea typeface="Times New Roman"/>
              <a:cs typeface="Times New Roman"/>
              <a:sym typeface="Times New Roman"/>
            </a:endParaRPr>
          </a:p>
        </p:txBody>
      </p:sp>
      <p:pic>
        <p:nvPicPr>
          <p:cNvPr id="331" name="Google Shape;331;p51"/>
          <p:cNvPicPr preferRelativeResize="0"/>
          <p:nvPr/>
        </p:nvPicPr>
        <p:blipFill>
          <a:blip r:embed="rId3">
            <a:alphaModFix/>
          </a:blip>
          <a:stretch>
            <a:fillRect/>
          </a:stretch>
        </p:blipFill>
        <p:spPr>
          <a:xfrm>
            <a:off x="2919250" y="2809350"/>
            <a:ext cx="6159825" cy="324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Pengenalan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6C1AAA0E-228B-41E7-8DFC-EA3EB9E72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568" y="1917290"/>
            <a:ext cx="6257187" cy="4807975"/>
          </a:xfrm>
          <a:prstGeom prst="rect">
            <a:avLst/>
          </a:prstGeom>
          <a:ln w="6350">
            <a:solidFill>
              <a:schemeClr val="tx1"/>
            </a:solidFill>
          </a:ln>
        </p:spPr>
      </p:pic>
    </p:spTree>
    <p:extLst>
      <p:ext uri="{BB962C8B-B14F-4D97-AF65-F5344CB8AC3E}">
        <p14:creationId xmlns:p14="http://schemas.microsoft.com/office/powerpoint/2010/main" val="215614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Aplikasi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4CF929FD-4DE9-46F2-8CB4-968964FD1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53" y="1887795"/>
            <a:ext cx="10285374" cy="4631208"/>
          </a:xfrm>
          <a:prstGeom prst="rect">
            <a:avLst/>
          </a:prstGeom>
          <a:ln w="6350">
            <a:solidFill>
              <a:schemeClr val="tx1"/>
            </a:solidFill>
          </a:ln>
        </p:spPr>
      </p:pic>
    </p:spTree>
    <p:extLst>
      <p:ext uri="{BB962C8B-B14F-4D97-AF65-F5344CB8AC3E}">
        <p14:creationId xmlns:p14="http://schemas.microsoft.com/office/powerpoint/2010/main" val="239579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HTTP</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3029DCC-E32F-4ABF-A513-5CAEC6B45E13}"/>
              </a:ext>
            </a:extLst>
          </p:cNvPr>
          <p:cNvSpPr/>
          <p:nvPr/>
        </p:nvSpPr>
        <p:spPr>
          <a:xfrm>
            <a:off x="599040" y="2797532"/>
            <a:ext cx="10550741" cy="2554545"/>
          </a:xfrm>
          <a:prstGeom prst="rect">
            <a:avLst/>
          </a:prstGeom>
        </p:spPr>
        <p:txBody>
          <a:bodyPr wrap="square">
            <a:spAutoFit/>
          </a:bodyPr>
          <a:lstStyle/>
          <a:p>
            <a:pPr algn="just"/>
            <a:r>
              <a:rPr lang="en-US" sz="3200" dirty="0">
                <a:solidFill>
                  <a:srgbClr val="4D4D4D"/>
                </a:solidFill>
                <a:latin typeface="Times New Roman" panose="02020603050405020304" pitchFamily="18" charset="0"/>
                <a:cs typeface="Times New Roman" panose="02020603050405020304" pitchFamily="18" charset="0"/>
              </a:rPr>
              <a:t>HTTP  </a:t>
            </a:r>
            <a:r>
              <a:rPr lang="en-US" sz="3200" dirty="0" err="1">
                <a:solidFill>
                  <a:srgbClr val="4D4D4D"/>
                </a:solidFill>
                <a:latin typeface="Times New Roman" panose="02020603050405020304" pitchFamily="18" charset="0"/>
                <a:cs typeface="Times New Roman" panose="02020603050405020304" pitchFamily="18" charset="0"/>
              </a:rPr>
              <a:t>adalah</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jaringan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lapisan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aplikasi</a:t>
            </a:r>
            <a:r>
              <a:rPr lang="en-US" sz="3200" dirty="0">
                <a:solidFill>
                  <a:srgbClr val="4D4D4D"/>
                </a:solidFill>
                <a:latin typeface="Times New Roman" panose="02020603050405020304" pitchFamily="18" charset="0"/>
                <a:cs typeface="Times New Roman" panose="02020603050405020304" pitchFamily="18" charset="0"/>
              </a:rPr>
              <a:t> (</a:t>
            </a:r>
            <a:r>
              <a:rPr lang="en-US" sz="3200" i="1" dirty="0">
                <a:solidFill>
                  <a:srgbClr val="4D4D4D"/>
                </a:solidFill>
                <a:latin typeface="Times New Roman" panose="02020603050405020304" pitchFamily="18" charset="0"/>
                <a:cs typeface="Times New Roman" panose="02020603050405020304" pitchFamily="18" charset="0"/>
              </a:rPr>
              <a:t>application layer</a:t>
            </a:r>
            <a:r>
              <a:rPr lang="en-US" sz="3200" dirty="0">
                <a:solidFill>
                  <a:srgbClr val="4D4D4D"/>
                </a:solidFill>
                <a:latin typeface="Times New Roman" panose="02020603050405020304" pitchFamily="18" charset="0"/>
                <a:cs typeface="Times New Roman" panose="02020603050405020304" pitchFamily="18" charset="0"/>
              </a:rPr>
              <a:t>) yang </a:t>
            </a:r>
            <a:r>
              <a:rPr lang="en-US" sz="3200" dirty="0" err="1">
                <a:solidFill>
                  <a:srgbClr val="4D4D4D"/>
                </a:solidFill>
                <a:latin typeface="Times New Roman" panose="02020603050405020304" pitchFamily="18" charset="0"/>
                <a:cs typeface="Times New Roman" panose="02020603050405020304" pitchFamily="18" charset="0"/>
              </a:rPr>
              <a:t>dikembangkan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untuk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membantu</a:t>
            </a:r>
            <a:r>
              <a:rPr lang="en-US" sz="3200" dirty="0">
                <a:solidFill>
                  <a:srgbClr val="4D4D4D"/>
                </a:solidFill>
                <a:latin typeface="Times New Roman" panose="02020603050405020304" pitchFamily="18" charset="0"/>
                <a:cs typeface="Times New Roman" panose="02020603050405020304" pitchFamily="18" charset="0"/>
              </a:rPr>
              <a:t> proses transfer </a:t>
            </a:r>
            <a:r>
              <a:rPr lang="en-US" sz="3200" dirty="0" err="1">
                <a:solidFill>
                  <a:srgbClr val="4D4D4D"/>
                </a:solidFill>
                <a:latin typeface="Times New Roman" panose="02020603050405020304" pitchFamily="18" charset="0"/>
                <a:cs typeface="Times New Roman" panose="02020603050405020304" pitchFamily="18" charset="0"/>
              </a:rPr>
              <a:t>antar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berguna</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untuk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mentransfer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informasi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seperti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dokumen</a:t>
            </a:r>
            <a:r>
              <a:rPr lang="en-US" sz="3200" dirty="0">
                <a:solidFill>
                  <a:srgbClr val="4D4D4D"/>
                </a:solidFill>
                <a:latin typeface="Times New Roman" panose="02020603050405020304" pitchFamily="18" charset="0"/>
                <a:cs typeface="Times New Roman" panose="02020603050405020304" pitchFamily="18" charset="0"/>
              </a:rPr>
              <a:t>, file, </a:t>
            </a:r>
            <a:r>
              <a:rPr lang="en-US" sz="3200" dirty="0" err="1">
                <a:solidFill>
                  <a:srgbClr val="4D4D4D"/>
                </a:solidFill>
                <a:latin typeface="Times New Roman" panose="02020603050405020304" pitchFamily="18" charset="0"/>
                <a:cs typeface="Times New Roman" panose="02020603050405020304" pitchFamily="18" charset="0"/>
              </a:rPr>
              <a:t>gambar</a:t>
            </a:r>
            <a:r>
              <a:rPr lang="en-US" sz="3200" dirty="0">
                <a:solidFill>
                  <a:srgbClr val="4D4D4D"/>
                </a:solidFill>
                <a:latin typeface="Times New Roman" panose="02020603050405020304" pitchFamily="18" charset="0"/>
                <a:cs typeface="Times New Roman" panose="02020603050405020304" pitchFamily="18" charset="0"/>
              </a:rPr>
              <a:t>, dan video </a:t>
            </a:r>
            <a:r>
              <a:rPr lang="en-US" sz="3200" dirty="0" err="1">
                <a:solidFill>
                  <a:srgbClr val="4D4D4D"/>
                </a:solidFill>
                <a:latin typeface="Times New Roman" panose="02020603050405020304" pitchFamily="18" charset="0"/>
                <a:cs typeface="Times New Roman" panose="02020603050405020304" pitchFamily="18" charset="0"/>
              </a:rPr>
              <a:t>antar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Cara </a:t>
            </a:r>
            <a:r>
              <a:rPr lang="en-US" sz="4400" b="1" spc="-1" dirty="0" err="1">
                <a:solidFill>
                  <a:srgbClr val="FFFFFF"/>
                </a:solidFill>
                <a:latin typeface="Arial"/>
                <a:ea typeface="DejaVu Sans"/>
                <a:cs typeface="DejaVu Sans"/>
              </a:rPr>
              <a:t>Kerja</a:t>
            </a:r>
            <a:r>
              <a:rPr lang="en-US" sz="4400" b="1" spc="-1" dirty="0">
                <a:solidFill>
                  <a:srgbClr val="FFFFFF"/>
                </a:solidFill>
                <a:latin typeface="Arial"/>
                <a:ea typeface="DejaVu Sans"/>
                <a:cs typeface="DejaVu Sans"/>
              </a:rPr>
              <a:t> HTTP</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A8C432E6-8924-462B-BF61-721D7BF4B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61" y="2780915"/>
            <a:ext cx="10798201" cy="2995391"/>
          </a:xfrm>
          <a:prstGeom prst="rect">
            <a:avLst/>
          </a:prstGeom>
          <a:ln w="6350">
            <a:solidFill>
              <a:schemeClr val="tx1"/>
            </a:solidFill>
          </a:ln>
        </p:spPr>
      </p:pic>
    </p:spTree>
    <p:extLst>
      <p:ext uri="{BB962C8B-B14F-4D97-AF65-F5344CB8AC3E}">
        <p14:creationId xmlns:p14="http://schemas.microsoft.com/office/powerpoint/2010/main" val="166201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HTTPS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3029DCC-E32F-4ABF-A513-5CAEC6B45E13}"/>
              </a:ext>
            </a:extLst>
          </p:cNvPr>
          <p:cNvSpPr/>
          <p:nvPr/>
        </p:nvSpPr>
        <p:spPr>
          <a:xfrm>
            <a:off x="599040" y="2797532"/>
            <a:ext cx="10550741" cy="3046988"/>
          </a:xfrm>
          <a:prstGeom prst="rect">
            <a:avLst/>
          </a:prstGeom>
        </p:spPr>
        <p:txBody>
          <a:bodyPr wrap="square">
            <a:spAutoFit/>
          </a:bodyPr>
          <a:lstStyle/>
          <a:p>
            <a:pPr algn="just"/>
            <a:r>
              <a:rPr lang="en-US" sz="3200" dirty="0">
                <a:solidFill>
                  <a:srgbClr val="4D4D4D"/>
                </a:solidFill>
                <a:latin typeface="Times New Roman" panose="02020603050405020304" pitchFamily="18" charset="0"/>
                <a:cs typeface="Times New Roman" panose="02020603050405020304" pitchFamily="18" charset="0"/>
              </a:rPr>
              <a:t>HTTPS </a:t>
            </a:r>
            <a:r>
              <a:rPr lang="en-US" sz="3200" dirty="0" err="1">
                <a:solidFill>
                  <a:srgbClr val="4D4D4D"/>
                </a:solidFill>
                <a:latin typeface="Times New Roman" panose="02020603050405020304" pitchFamily="18" charset="0"/>
                <a:cs typeface="Times New Roman" panose="02020603050405020304" pitchFamily="18" charset="0"/>
              </a:rPr>
              <a:t>adalah</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singkatan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dari</a:t>
            </a:r>
            <a:r>
              <a:rPr lang="en-US" sz="3200" dirty="0">
                <a:solidFill>
                  <a:srgbClr val="4D4D4D"/>
                </a:solidFill>
                <a:latin typeface="Times New Roman" panose="02020603050405020304" pitchFamily="18" charset="0"/>
                <a:cs typeface="Times New Roman" panose="02020603050405020304" pitchFamily="18" charset="0"/>
              </a:rPr>
              <a:t> hypertext transfer protocol secure </a:t>
            </a:r>
            <a:r>
              <a:rPr lang="en-US" sz="3200" dirty="0" err="1">
                <a:solidFill>
                  <a:srgbClr val="4D4D4D"/>
                </a:solidFill>
                <a:latin typeface="Times New Roman" panose="02020603050405020304" pitchFamily="18" charset="0"/>
                <a:cs typeface="Times New Roman" panose="02020603050405020304" pitchFamily="18" charset="0"/>
              </a:rPr>
              <a:t>merupakan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suatu</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komunikasi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dalam</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jaringan</a:t>
            </a:r>
            <a:r>
              <a:rPr lang="en-US" sz="3200" dirty="0">
                <a:solidFill>
                  <a:srgbClr val="4D4D4D"/>
                </a:solidFill>
                <a:latin typeface="Times New Roman" panose="02020603050405020304" pitchFamily="18" charset="0"/>
                <a:cs typeface="Times New Roman" panose="02020603050405020304" pitchFamily="18" charset="0"/>
              </a:rPr>
              <a:t> internet. HTTPS </a:t>
            </a:r>
            <a:r>
              <a:rPr lang="en-US" sz="3200" dirty="0" err="1">
                <a:solidFill>
                  <a:srgbClr val="4D4D4D"/>
                </a:solidFill>
                <a:latin typeface="Times New Roman" panose="02020603050405020304" pitchFamily="18" charset="0"/>
                <a:cs typeface="Times New Roman" panose="02020603050405020304" pitchFamily="18" charset="0"/>
              </a:rPr>
              <a:t>dapat</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diartikan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sebagai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bentuk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internet yang paling valid dan yang paling </a:t>
            </a:r>
            <a:r>
              <a:rPr lang="en-US" sz="3200" dirty="0" err="1">
                <a:solidFill>
                  <a:srgbClr val="4D4D4D"/>
                </a:solidFill>
                <a:latin typeface="Times New Roman" panose="02020603050405020304" pitchFamily="18" charset="0"/>
                <a:cs typeface="Times New Roman" panose="02020603050405020304" pitchFamily="18" charset="0"/>
              </a:rPr>
              <a:t>aman</a:t>
            </a:r>
            <a:r>
              <a:rPr lang="en-US" sz="3200" dirty="0">
                <a:solidFill>
                  <a:srgbClr val="4D4D4D"/>
                </a:solidFill>
                <a:latin typeface="Times New Roman" panose="02020603050405020304" pitchFamily="18" charset="0"/>
                <a:cs typeface="Times New Roman" panose="02020603050405020304" pitchFamily="18" charset="0"/>
              </a:rPr>
              <a:t>. HTTPS </a:t>
            </a:r>
            <a:r>
              <a:rPr lang="en-US" sz="3200" dirty="0" err="1">
                <a:solidFill>
                  <a:srgbClr val="4D4D4D"/>
                </a:solidFill>
                <a:latin typeface="Times New Roman" panose="02020603050405020304" pitchFamily="18" charset="0"/>
                <a:cs typeface="Times New Roman" panose="02020603050405020304" pitchFamily="18" charset="0"/>
              </a:rPr>
              <a:t>ini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melindungi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integritas</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serta</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kerahasiaan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antara</a:t>
            </a:r>
            <a:r>
              <a:rPr lang="en-US" sz="3200" dirty="0">
                <a:solidFill>
                  <a:srgbClr val="4D4D4D"/>
                </a:solidFill>
                <a:latin typeface="Times New Roman" panose="02020603050405020304" pitchFamily="18" charset="0"/>
                <a:cs typeface="Times New Roman" panose="02020603050405020304" pitchFamily="18" charset="0"/>
              </a:rPr>
              <a:t> situs dan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pengguna</a:t>
            </a:r>
            <a:r>
              <a:rPr lang="en-US" sz="3200" dirty="0">
                <a:solidFill>
                  <a:srgbClr val="4D4D4D"/>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808760"/>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TotalTime>
  <Words>4557</Words>
  <Application>Microsoft Office PowerPoint</Application>
  <PresentationFormat>Custom</PresentationFormat>
  <Paragraphs>310</Paragraphs>
  <Slides>43</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Times New Roman</vt:lpstr>
      <vt:lpstr>arial</vt:lpstr>
      <vt:lpstr>Noto Sans Symbols</vt:lpstr>
      <vt:lpstr>Wingdings</vt:lpstr>
      <vt:lpstr>Trebuchet MS</vt:lpstr>
      <vt:lpstr>arial</vt:lpstr>
      <vt:lpstr>Wingdings 3</vt:lpstr>
      <vt:lpstr>Courier New</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20</cp:revision>
  <dcterms:modified xsi:type="dcterms:W3CDTF">2023-02-21T00:24:51Z</dcterms:modified>
</cp:coreProperties>
</file>