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40"/>
  </p:notesMasterIdLst>
  <p:sldIdLst>
    <p:sldId id="256" r:id="rId2"/>
    <p:sldId id="257" r:id="rId3"/>
    <p:sldId id="329" r:id="rId4"/>
    <p:sldId id="259" r:id="rId5"/>
    <p:sldId id="261" r:id="rId6"/>
    <p:sldId id="263" r:id="rId7"/>
    <p:sldId id="265" r:id="rId8"/>
    <p:sldId id="267" r:id="rId9"/>
    <p:sldId id="268" r:id="rId10"/>
    <p:sldId id="269" r:id="rId11"/>
    <p:sldId id="270" r:id="rId12"/>
    <p:sldId id="271" r:id="rId13"/>
    <p:sldId id="258" r:id="rId14"/>
    <p:sldId id="330" r:id="rId15"/>
    <p:sldId id="260" r:id="rId16"/>
    <p:sldId id="331" r:id="rId17"/>
    <p:sldId id="262" r:id="rId18"/>
    <p:sldId id="332" r:id="rId19"/>
    <p:sldId id="264" r:id="rId20"/>
    <p:sldId id="333" r:id="rId21"/>
    <p:sldId id="334" r:id="rId22"/>
    <p:sldId id="335" r:id="rId23"/>
    <p:sldId id="336" r:id="rId24"/>
    <p:sldId id="337" r:id="rId25"/>
    <p:sldId id="338" r:id="rId26"/>
    <p:sldId id="339" r:id="rId27"/>
    <p:sldId id="340" r:id="rId28"/>
    <p:sldId id="266" r:id="rId29"/>
    <p:sldId id="341" r:id="rId30"/>
    <p:sldId id="342" r:id="rId31"/>
    <p:sldId id="343" r:id="rId32"/>
    <p:sldId id="344" r:id="rId33"/>
    <p:sldId id="345" r:id="rId34"/>
    <p:sldId id="272" r:id="rId35"/>
    <p:sldId id="273" r:id="rId36"/>
    <p:sldId id="274" r:id="rId37"/>
    <p:sldId id="275" r:id="rId38"/>
    <p:sldId id="317" r:id="rId39"/>
  </p:sldIdLst>
  <p:sldSz cx="11998325" cy="7559675"/>
  <p:notesSz cx="7559675" cy="10691813"/>
  <p:embeddedFontLst>
    <p:embeddedFont>
      <p:font typeface="Noto Sans Symbols" pitchFamily="2" charset="0"/>
      <p:regular r:id="rId41"/>
      <p:bold r:id="rId42"/>
    </p:embeddedFont>
    <p:embeddedFont>
      <p:font typeface="Trebuchet MS" panose="020B0603020202020204" pitchFamily="34" charset="0"/>
      <p:regular r:id="rId43"/>
      <p:bold r:id="rId44"/>
      <p:italic r:id="rId45"/>
      <p:boldItalic r:id="rId46"/>
    </p:embeddedFont>
    <p:embeddedFont>
      <p:font typeface="Wingdings 3" panose="05040102010807070707" pitchFamily="18" charset="2"/>
      <p:regular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099" autoAdjust="0"/>
  </p:normalViewPr>
  <p:slideViewPr>
    <p:cSldViewPr snapToGrid="0">
      <p:cViewPr varScale="1">
        <p:scale>
          <a:sx n="46" d="100"/>
          <a:sy n="46" d="100"/>
        </p:scale>
        <p:origin x="144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817200" y="1009440"/>
            <a:ext cx="5943600" cy="37389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817200" y="5096520"/>
            <a:ext cx="5943600" cy="448704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www.nurulfikri.com/daftarol.html"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9" name="Google Shape;139;p1:notes"/>
          <p:cNvSpPr txBox="1">
            <a:spLocks noGrp="1"/>
          </p:cNvSpPr>
          <p:nvPr>
            <p:ph type="body" idx="1"/>
          </p:nvPr>
        </p:nvSpPr>
        <p:spPr>
          <a:xfrm>
            <a:off x="817200" y="5096520"/>
            <a:ext cx="5943600" cy="44870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72052a6f1e_0_53: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7" name="Google Shape;237;g72052a6f1e_0_53: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8259198b3a_0_26: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5" name="Google Shape;245;g8259198b3a_0_26: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r>
              <a:rPr lang="en-US" sz="1200">
                <a:latin typeface="Times New Roman"/>
                <a:ea typeface="Times New Roman"/>
                <a:cs typeface="Times New Roman"/>
                <a:sym typeface="Times New Roman"/>
              </a:rPr>
              <a:t>Atribut lain yang dapat digunakan untuk element ini adalah:</a:t>
            </a:r>
            <a:endParaRPr sz="1200">
              <a:latin typeface="Times New Roman"/>
              <a:ea typeface="Times New Roman"/>
              <a:cs typeface="Times New Roman"/>
              <a:sym typeface="Times New Roman"/>
            </a:endParaRPr>
          </a:p>
          <a:p>
            <a:pPr marL="457200" lvl="0" indent="-304800" algn="just" rtl="0">
              <a:spcBef>
                <a:spcPts val="567"/>
              </a:spcBef>
              <a:spcAft>
                <a:spcPts val="0"/>
              </a:spcAft>
              <a:buSzPts val="1200"/>
              <a:buFont typeface="Times New Roman"/>
              <a:buChar char="●"/>
            </a:pPr>
            <a:r>
              <a:rPr lang="en-US" sz="1200">
                <a:latin typeface="Times New Roman"/>
                <a:ea typeface="Times New Roman"/>
                <a:cs typeface="Times New Roman"/>
                <a:sym typeface="Times New Roman"/>
              </a:rPr>
              <a:t>Balance, Mengatur balance suara kiri dan kanan.</a:t>
            </a:r>
            <a:endParaRPr sz="1200">
              <a:latin typeface="Times New Roman"/>
              <a:ea typeface="Times New Roman"/>
              <a:cs typeface="Times New Roman"/>
              <a:sym typeface="Times New Roman"/>
            </a:endParaRPr>
          </a:p>
          <a:p>
            <a:pPr marL="457200" lvl="0" indent="-304800" algn="just" rtl="0">
              <a:spcBef>
                <a:spcPts val="0"/>
              </a:spcBef>
              <a:spcAft>
                <a:spcPts val="0"/>
              </a:spcAft>
              <a:buSzPts val="1200"/>
              <a:buFont typeface="Times New Roman"/>
              <a:buChar char="●"/>
            </a:pPr>
            <a:r>
              <a:rPr lang="en-US" sz="1200">
                <a:latin typeface="Times New Roman"/>
                <a:ea typeface="Times New Roman"/>
                <a:cs typeface="Times New Roman"/>
                <a:sym typeface="Times New Roman"/>
              </a:rPr>
              <a:t>Loop, Banyak perulangan main yang dilakukan.</a:t>
            </a:r>
            <a:endParaRPr sz="1200">
              <a:latin typeface="Times New Roman"/>
              <a:ea typeface="Times New Roman"/>
              <a:cs typeface="Times New Roman"/>
              <a:sym typeface="Times New Roman"/>
            </a:endParaRPr>
          </a:p>
          <a:p>
            <a:pPr marL="457200" lvl="0" indent="-304800" algn="just" rtl="0">
              <a:spcBef>
                <a:spcPts val="0"/>
              </a:spcBef>
              <a:spcAft>
                <a:spcPts val="0"/>
              </a:spcAft>
              <a:buSzPts val="1200"/>
              <a:buFont typeface="Times New Roman"/>
              <a:buChar char="●"/>
            </a:pPr>
            <a:r>
              <a:rPr lang="en-US" sz="1200">
                <a:latin typeface="Times New Roman"/>
                <a:ea typeface="Times New Roman"/>
                <a:cs typeface="Times New Roman"/>
                <a:sym typeface="Times New Roman"/>
              </a:rPr>
              <a:t>Volume, Mengatur volume suara.</a:t>
            </a:r>
            <a:endParaRPr sz="1200">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72052a6f1e_0_95: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2" name="Google Shape;252;g72052a6f1e_0_95: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r>
              <a:rPr lang="en-US" sz="1200">
                <a:latin typeface="Times New Roman"/>
                <a:ea typeface="Times New Roman"/>
                <a:cs typeface="Times New Roman"/>
                <a:sym typeface="Times New Roman"/>
              </a:rPr>
              <a:t>Atribut lain yang dapat digunakan untuk element ini adalah:</a:t>
            </a:r>
            <a:endParaRPr sz="1200">
              <a:latin typeface="Times New Roman"/>
              <a:ea typeface="Times New Roman"/>
              <a:cs typeface="Times New Roman"/>
              <a:sym typeface="Times New Roman"/>
            </a:endParaRPr>
          </a:p>
          <a:p>
            <a:pPr marL="457200" lvl="0" indent="-304800" algn="just" rtl="0">
              <a:spcBef>
                <a:spcPts val="567"/>
              </a:spcBef>
              <a:spcAft>
                <a:spcPts val="0"/>
              </a:spcAft>
              <a:buSzPts val="1200"/>
              <a:buFont typeface="Times New Roman"/>
              <a:buChar char="●"/>
            </a:pPr>
            <a:r>
              <a:rPr lang="en-US" sz="1200">
                <a:latin typeface="Times New Roman"/>
                <a:ea typeface="Times New Roman"/>
                <a:cs typeface="Times New Roman"/>
                <a:sym typeface="Times New Roman"/>
              </a:rPr>
              <a:t>Align, Mengatur posisi control multimedia.</a:t>
            </a:r>
            <a:endParaRPr sz="1200">
              <a:latin typeface="Times New Roman"/>
              <a:ea typeface="Times New Roman"/>
              <a:cs typeface="Times New Roman"/>
              <a:sym typeface="Times New Roman"/>
            </a:endParaRPr>
          </a:p>
          <a:p>
            <a:pPr marL="457200" lvl="0" indent="-304800" algn="just" rtl="0">
              <a:spcBef>
                <a:spcPts val="0"/>
              </a:spcBef>
              <a:spcAft>
                <a:spcPts val="0"/>
              </a:spcAft>
              <a:buSzPts val="1200"/>
              <a:buFont typeface="Times New Roman"/>
              <a:buChar char="●"/>
            </a:pPr>
            <a:r>
              <a:rPr lang="en-US" sz="1200">
                <a:latin typeface="Times New Roman"/>
                <a:ea typeface="Times New Roman"/>
                <a:cs typeface="Times New Roman"/>
                <a:sym typeface="Times New Roman"/>
              </a:rPr>
              <a:t>Alt, Menampilkan informasi alternatif.</a:t>
            </a:r>
            <a:endParaRPr sz="1200">
              <a:latin typeface="Times New Roman"/>
              <a:ea typeface="Times New Roman"/>
              <a:cs typeface="Times New Roman"/>
              <a:sym typeface="Times New Roman"/>
            </a:endParaRPr>
          </a:p>
          <a:p>
            <a:pPr marL="457200" lvl="0" indent="-304800" algn="just" rtl="0">
              <a:spcBef>
                <a:spcPts val="0"/>
              </a:spcBef>
              <a:spcAft>
                <a:spcPts val="0"/>
              </a:spcAft>
              <a:buSzPts val="1200"/>
              <a:buFont typeface="Times New Roman"/>
              <a:buChar char="●"/>
            </a:pPr>
            <a:r>
              <a:rPr lang="en-US" sz="1200">
                <a:latin typeface="Times New Roman"/>
                <a:ea typeface="Times New Roman"/>
                <a:cs typeface="Times New Roman"/>
                <a:sym typeface="Times New Roman"/>
              </a:rPr>
              <a:t>Height, Mengatur tinggi control.</a:t>
            </a:r>
            <a:endParaRPr sz="1200">
              <a:latin typeface="Times New Roman"/>
              <a:ea typeface="Times New Roman"/>
              <a:cs typeface="Times New Roman"/>
              <a:sym typeface="Times New Roman"/>
            </a:endParaRPr>
          </a:p>
          <a:p>
            <a:pPr marL="457200" lvl="0" indent="-304800" algn="just" rtl="0">
              <a:spcBef>
                <a:spcPts val="0"/>
              </a:spcBef>
              <a:spcAft>
                <a:spcPts val="0"/>
              </a:spcAft>
              <a:buSzPts val="1200"/>
              <a:buFont typeface="Times New Roman"/>
              <a:buChar char="●"/>
            </a:pPr>
            <a:r>
              <a:rPr lang="en-US" sz="1200">
                <a:latin typeface="Times New Roman"/>
                <a:ea typeface="Times New Roman"/>
                <a:cs typeface="Times New Roman"/>
                <a:sym typeface="Times New Roman"/>
              </a:rPr>
              <a:t>Width, Mengatur lebar control.</a:t>
            </a:r>
            <a:endParaRPr sz="1200">
              <a:latin typeface="Times New Roman"/>
              <a:ea typeface="Times New Roman"/>
              <a:cs typeface="Times New Roman"/>
              <a:sym typeface="Times New Roman"/>
            </a:endParaRPr>
          </a:p>
          <a:p>
            <a:pPr marL="457200" lvl="0" indent="-304800" algn="just" rtl="0">
              <a:spcBef>
                <a:spcPts val="0"/>
              </a:spcBef>
              <a:spcAft>
                <a:spcPts val="0"/>
              </a:spcAft>
              <a:buSzPts val="1200"/>
              <a:buFont typeface="Times New Roman"/>
              <a:buChar char="●"/>
            </a:pPr>
            <a:r>
              <a:rPr lang="en-US" sz="1200">
                <a:latin typeface="Times New Roman"/>
                <a:ea typeface="Times New Roman"/>
                <a:cs typeface="Times New Roman"/>
                <a:sym typeface="Times New Roman"/>
              </a:rPr>
              <a:t>Autostart, Nilai true untuk dimainkan otomatis, false untuk manual.</a:t>
            </a:r>
            <a:endParaRPr sz="1200">
              <a:latin typeface="Times New Roman"/>
              <a:ea typeface="Times New Roman"/>
              <a:cs typeface="Times New Roman"/>
              <a:sym typeface="Times New Roman"/>
            </a:endParaRPr>
          </a:p>
          <a:p>
            <a:pPr marL="457200" lvl="0" indent="-304800" algn="just" rtl="0">
              <a:spcBef>
                <a:spcPts val="0"/>
              </a:spcBef>
              <a:spcAft>
                <a:spcPts val="0"/>
              </a:spcAft>
              <a:buSzPts val="1200"/>
              <a:buFont typeface="Times New Roman"/>
              <a:buChar char="●"/>
            </a:pPr>
            <a:r>
              <a:rPr lang="en-US" sz="1200">
                <a:latin typeface="Times New Roman"/>
                <a:ea typeface="Times New Roman"/>
                <a:cs typeface="Times New Roman"/>
                <a:sym typeface="Times New Roman"/>
              </a:rPr>
              <a:t>Hidden, Nilai true untuk menyembunyikan control.</a:t>
            </a:r>
            <a:endParaRPr sz="1200">
              <a:latin typeface="Times New Roman"/>
              <a:ea typeface="Times New Roman"/>
              <a:cs typeface="Times New Roman"/>
              <a:sym typeface="Times New Roman"/>
            </a:endParaRPr>
          </a:p>
          <a:p>
            <a:pPr marL="457200" lvl="0" indent="-304800" algn="just" rtl="0">
              <a:spcBef>
                <a:spcPts val="0"/>
              </a:spcBef>
              <a:spcAft>
                <a:spcPts val="0"/>
              </a:spcAft>
              <a:buSzPts val="1200"/>
              <a:buFont typeface="Times New Roman"/>
              <a:buChar char="●"/>
            </a:pPr>
            <a:r>
              <a:rPr lang="en-US" sz="1200">
                <a:latin typeface="Times New Roman"/>
                <a:ea typeface="Times New Roman"/>
                <a:cs typeface="Times New Roman"/>
                <a:sym typeface="Times New Roman"/>
              </a:rPr>
              <a:t>Loop, Nilai true untuk mengulang terus menerus.</a:t>
            </a:r>
            <a:endParaRPr sz="1200">
              <a:latin typeface="Times New Roman"/>
              <a:ea typeface="Times New Roman"/>
              <a:cs typeface="Times New Roman"/>
              <a:sym typeface="Times New Roman"/>
            </a:endParaRPr>
          </a:p>
          <a:p>
            <a:pPr marL="0" lvl="0" indent="0" algn="just" rtl="0">
              <a:spcBef>
                <a:spcPts val="567"/>
              </a:spcBef>
              <a:spcAft>
                <a:spcPts val="0"/>
              </a:spcAft>
              <a:buNone/>
            </a:pPr>
            <a:endParaRPr sz="1200">
              <a:latin typeface="Times New Roman"/>
              <a:ea typeface="Times New Roman"/>
              <a:cs typeface="Times New Roman"/>
              <a:sym typeface="Times New Roman"/>
            </a:endParaRPr>
          </a:p>
          <a:p>
            <a:pPr marL="0" lvl="0" indent="0" algn="just" rtl="0">
              <a:spcBef>
                <a:spcPts val="567"/>
              </a:spcBef>
              <a:spcAft>
                <a:spcPts val="0"/>
              </a:spcAft>
              <a:buNone/>
            </a:pPr>
            <a:r>
              <a:rPr lang="en-US" sz="1200">
                <a:latin typeface="Times New Roman"/>
                <a:ea typeface="Times New Roman"/>
                <a:cs typeface="Times New Roman"/>
                <a:sym typeface="Times New Roman"/>
              </a:rPr>
              <a:t>Tag embed juga berguna dalam memanggila format video.</a:t>
            </a:r>
            <a:endParaRPr sz="1200">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8259198b3a_0_2: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3" name="Google Shape;153;g8259198b3a_0_2: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r>
              <a:rPr lang="en-US" sz="1200">
                <a:latin typeface="Times New Roman"/>
                <a:ea typeface="Times New Roman"/>
                <a:cs typeface="Times New Roman"/>
                <a:sym typeface="Times New Roman"/>
              </a:rPr>
              <a:t>Bisa dikatakan, keberadaan hyperlink atau link dalam halaman web cukup penting, karena dengan adanya link inilah, pengunjung situs dapat melompat atau berpindah ke halaman lain secara interaktif dan praktis. Link-link yang terdapat dalam halaman web bisa saja menuju ke suatu halaman lain, situs lain, alamat email atau apa saja tergantung keinginan si pembuat halaman web. Dalam HTML, terdapat element anchor dengan tag &lt;a&gt;, yang memuat informasi-informasi mengenai tujuan dan fungsi link-link ini.</a:t>
            </a:r>
            <a:endParaRPr sz="1200">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8259198b3a_0_14: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1" name="Google Shape;161;g8259198b3a_0_14: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22e6f1898_0_18: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8" name="Google Shape;168;g722e6f1898_0_18: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82acb5a869_0_9: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5" name="Google Shape;175;g82acb5a869_0_9: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72052a6f1e_0_3: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2" name="Google Shape;182;g72052a6f1e_0_3: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r>
              <a:rPr lang="en-US" sz="1200">
                <a:latin typeface="Times New Roman"/>
                <a:ea typeface="Times New Roman"/>
                <a:cs typeface="Times New Roman"/>
                <a:sym typeface="Times New Roman"/>
              </a:rPr>
              <a:t>Bila link menuju ke halaman yang lebih spesifik pada sebuah web site, maka perlu dituliskan nama file halaman yang dimaksud. Misal:</a:t>
            </a:r>
            <a:endParaRPr sz="1200">
              <a:latin typeface="Times New Roman"/>
              <a:ea typeface="Times New Roman"/>
              <a:cs typeface="Times New Roman"/>
              <a:sym typeface="Times New Roman"/>
            </a:endParaRPr>
          </a:p>
          <a:p>
            <a:pPr marL="0" lvl="0" indent="0" algn="just" rtl="0">
              <a:spcBef>
                <a:spcPts val="567"/>
              </a:spcBef>
              <a:spcAft>
                <a:spcPts val="0"/>
              </a:spcAft>
              <a:buNone/>
            </a:pPr>
            <a:r>
              <a:rPr lang="en-US" sz="1200">
                <a:latin typeface="Courier New"/>
                <a:ea typeface="Courier New"/>
                <a:cs typeface="Courier New"/>
                <a:sym typeface="Courier New"/>
              </a:rPr>
              <a:t>&lt;a href=”</a:t>
            </a:r>
            <a:r>
              <a:rPr lang="en-US" sz="1200" u="sng">
                <a:solidFill>
                  <a:schemeClr val="hlink"/>
                </a:solidFill>
                <a:latin typeface="Courier New"/>
                <a:ea typeface="Courier New"/>
                <a:cs typeface="Courier New"/>
                <a:sym typeface="Courier New"/>
                <a:hlinkClick r:id="rId3"/>
              </a:rPr>
              <a:t>http://www.nurulfikri.com/daftarol.html</a:t>
            </a:r>
            <a:r>
              <a:rPr lang="en-US" sz="1200">
                <a:latin typeface="Courier New"/>
                <a:ea typeface="Courier New"/>
                <a:cs typeface="Courier New"/>
                <a:sym typeface="Courier New"/>
              </a:rPr>
              <a:t>”&gt;daftar online&lt;/a&gt;</a:t>
            </a:r>
            <a:endParaRPr sz="1200">
              <a:latin typeface="Courier New"/>
              <a:ea typeface="Courier New"/>
              <a:cs typeface="Courier New"/>
              <a:sym typeface="Courier New"/>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82acb5a869_0_23: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9" name="Google Shape;189;g82acb5a869_0_23: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Courier New"/>
              <a:ea typeface="Courier New"/>
              <a:cs typeface="Courier New"/>
              <a:sym typeface="Courier New"/>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82acb5a869_0_30: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6" name="Google Shape;196;g82acb5a869_0_30: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Courier New"/>
              <a:ea typeface="Courier New"/>
              <a:cs typeface="Courier New"/>
              <a:sym typeface="Courier New"/>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2: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6" name="Google Shape;146;p2:notes"/>
          <p:cNvSpPr txBox="1">
            <a:spLocks noGrp="1"/>
          </p:cNvSpPr>
          <p:nvPr>
            <p:ph type="body" idx="1"/>
          </p:nvPr>
        </p:nvSpPr>
        <p:spPr>
          <a:xfrm>
            <a:off x="817200" y="5096520"/>
            <a:ext cx="6035040" cy="4487040"/>
          </a:xfrm>
          <a:prstGeom prst="rect">
            <a:avLst/>
          </a:prstGeom>
          <a:noFill/>
          <a:ln>
            <a:noFill/>
          </a:ln>
        </p:spPr>
        <p:txBody>
          <a:bodyPr spcFirstLastPara="1" wrap="square" lIns="0" tIns="0" rIns="0" bIns="0" anchor="t" anchorCtr="0">
            <a:noAutofit/>
          </a:bodyPr>
          <a:lstStyle/>
          <a:p>
            <a:pPr marL="216000" lvl="0" indent="-216000" algn="l" rtl="0">
              <a:spcBef>
                <a:spcPts val="567"/>
              </a:spcBef>
              <a:spcAft>
                <a:spcPts val="0"/>
              </a:spcAft>
              <a:buClr>
                <a:srgbClr val="000000"/>
              </a:buClr>
              <a:buSzPts val="540"/>
              <a:buFont typeface="Noto Sans Symbols"/>
              <a:buChar char="●"/>
            </a:pPr>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8259198b3a_0_2: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3" name="Google Shape;153;g8259198b3a_0_2: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r>
              <a:rPr lang="en-US" sz="1200">
                <a:latin typeface="Times New Roman"/>
                <a:ea typeface="Times New Roman"/>
                <a:cs typeface="Times New Roman"/>
                <a:sym typeface="Times New Roman"/>
              </a:rPr>
              <a:t>Table merupakan komponen penting untuk memanipulasi tampilan grafik suatu homepage. Selain fungsi standarnya untuk menampilkan data, dengan tabel juga kita dapat mempermanis tampilan homepage. Anda dapat perhatikan website-website di internet, kebanyakan memakai tabel. Homepage yang memanfaatkan tabel ini relatif lebih cepat diakses dibandingkan dengan homepage yang melulu mengandalkan gambar.</a:t>
            </a:r>
            <a:endParaRPr sz="1200">
              <a:latin typeface="Times New Roman"/>
              <a:ea typeface="Times New Roman"/>
              <a:cs typeface="Times New Roman"/>
              <a:sym typeface="Times New Roman"/>
            </a:endParaRPr>
          </a:p>
          <a:p>
            <a:pPr marL="0" lvl="0" indent="0" algn="just" rtl="0">
              <a:spcBef>
                <a:spcPts val="567"/>
              </a:spcBef>
              <a:spcAft>
                <a:spcPts val="0"/>
              </a:spcAft>
              <a:buNone/>
            </a:pPr>
            <a:endParaRPr sz="1200">
              <a:latin typeface="Times New Roman"/>
              <a:ea typeface="Times New Roman"/>
              <a:cs typeface="Times New Roman"/>
              <a:sym typeface="Times New Roman"/>
            </a:endParaRPr>
          </a:p>
          <a:p>
            <a:pPr marL="0" lvl="0" indent="0" algn="just" rtl="0">
              <a:spcBef>
                <a:spcPts val="567"/>
              </a:spcBef>
              <a:spcAft>
                <a:spcPts val="0"/>
              </a:spcAft>
              <a:buNone/>
            </a:pPr>
            <a:r>
              <a:rPr lang="en-US" sz="1200">
                <a:latin typeface="Times New Roman"/>
                <a:ea typeface="Times New Roman"/>
                <a:cs typeface="Times New Roman"/>
                <a:sym typeface="Times New Roman"/>
              </a:rPr>
              <a:t>Tabel adalah susunan baris dan kolom, setiap perpotongan baris dan kolom ini disebut dengan sel.</a:t>
            </a:r>
            <a:endParaRPr sz="1200">
              <a:latin typeface="Times New Roman"/>
              <a:ea typeface="Times New Roman"/>
              <a:cs typeface="Times New Roman"/>
              <a:sym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8259198b3a_0_14: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3" name="Google Shape;163;g8259198b3a_0_14: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r>
              <a:rPr lang="en-US" sz="1200">
                <a:latin typeface="Times New Roman"/>
                <a:ea typeface="Times New Roman"/>
                <a:cs typeface="Times New Roman"/>
                <a:sym typeface="Times New Roman"/>
              </a:rPr>
              <a:t>*) Nilai bilangan untuk atribut height dan width menggunakan satuan pixel. Penambahan tanda persen (%), akan menyebabkan ukuran gambar yang dimasukkan adalah ukuran relatif terhadap ukuran browser.</a:t>
            </a:r>
            <a:endParaRPr sz="1200">
              <a:latin typeface="Times New Roman"/>
              <a:ea typeface="Times New Roman"/>
              <a:cs typeface="Times New Roman"/>
              <a:sym typeface="Times New Roman"/>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2052a6f1e_0_16: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0" name="Google Shape;170;g72052a6f1e_0_16: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r>
              <a:rPr lang="en-US" sz="1200">
                <a:latin typeface="Times New Roman"/>
                <a:ea typeface="Times New Roman"/>
                <a:cs typeface="Times New Roman"/>
                <a:sym typeface="Times New Roman"/>
              </a:rPr>
              <a:t>Dalam table tersebut hanya disiapkan satu sel.</a:t>
            </a:r>
            <a:endParaRPr sz="1200">
              <a:latin typeface="Times New Roman"/>
              <a:ea typeface="Times New Roman"/>
              <a:cs typeface="Times New Roman"/>
              <a:sym typeface="Times New Roman"/>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722e6f1898_0_18: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8" name="Google Shape;178;g722e6f1898_0_18: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72052a6f1e_0_25: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5" name="Google Shape;185;g72052a6f1e_0_25: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r>
              <a:rPr lang="en-US" sz="1200">
                <a:latin typeface="Times New Roman"/>
                <a:ea typeface="Times New Roman"/>
                <a:cs typeface="Times New Roman"/>
                <a:sym typeface="Times New Roman"/>
              </a:rPr>
              <a:t>Tabel ini mempunyai dua baris dan masing-masing baris mempunyai dua sel. Jadi anda bisa menambahkan baris-baris baru dengan menambahkan pasangan-pasangan tag &lt;tr&gt; dan &lt;/tr&gt; . dan sel-sel baru ditambahkan dengan memakai pasangan tag &lt;td&gt; dan &lt;/td&gt;.</a:t>
            </a:r>
            <a:endParaRPr sz="1200">
              <a:latin typeface="Times New Roman"/>
              <a:ea typeface="Times New Roman"/>
              <a:cs typeface="Times New Roman"/>
              <a:sym typeface="Times New Roman"/>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72052a6f1e_0_3: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3" name="Google Shape;193;g72052a6f1e_0_3: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Clr>
                <a:schemeClr val="dk1"/>
              </a:buClr>
              <a:buSzPts val="1100"/>
              <a:buFont typeface="Arial"/>
              <a:buNone/>
            </a:pPr>
            <a:r>
              <a:rPr lang="en-US" sz="1200">
                <a:latin typeface="Times New Roman"/>
                <a:ea typeface="Times New Roman"/>
                <a:cs typeface="Times New Roman"/>
                <a:sym typeface="Times New Roman"/>
              </a:rPr>
              <a:t>Atribut untuk tag &lt;tr&gt; terdapat atribute-atribut sebagai berikut:</a:t>
            </a:r>
            <a:endParaRPr sz="1200">
              <a:latin typeface="Times New Roman"/>
              <a:ea typeface="Times New Roman"/>
              <a:cs typeface="Times New Roman"/>
              <a:sym typeface="Times New Roman"/>
            </a:endParaRPr>
          </a:p>
          <a:p>
            <a:pPr marL="0" lvl="0" indent="0" algn="just" rtl="0">
              <a:spcBef>
                <a:spcPts val="567"/>
              </a:spcBef>
              <a:spcAft>
                <a:spcPts val="0"/>
              </a:spcAft>
              <a:buClr>
                <a:schemeClr val="dk1"/>
              </a:buClr>
              <a:buSzPts val="1100"/>
              <a:buFont typeface="Arial"/>
              <a:buNone/>
            </a:pPr>
            <a:r>
              <a:rPr lang="en-US" sz="1200">
                <a:latin typeface="Times New Roman"/>
                <a:ea typeface="Times New Roman"/>
                <a:cs typeface="Times New Roman"/>
                <a:sym typeface="Times New Roman"/>
              </a:rPr>
              <a:t>1. align, atribut ini fungsinya sama dengan align pada tabel.</a:t>
            </a:r>
            <a:endParaRPr sz="1200">
              <a:latin typeface="Times New Roman"/>
              <a:ea typeface="Times New Roman"/>
              <a:cs typeface="Times New Roman"/>
              <a:sym typeface="Times New Roman"/>
            </a:endParaRPr>
          </a:p>
          <a:p>
            <a:pPr marL="0" lvl="0" indent="0" algn="just" rtl="0">
              <a:spcBef>
                <a:spcPts val="567"/>
              </a:spcBef>
              <a:spcAft>
                <a:spcPts val="0"/>
              </a:spcAft>
              <a:buClr>
                <a:schemeClr val="dk1"/>
              </a:buClr>
              <a:buSzPts val="1100"/>
              <a:buFont typeface="Arial"/>
              <a:buNone/>
            </a:pPr>
            <a:r>
              <a:rPr lang="en-US" sz="1200">
                <a:latin typeface="Times New Roman"/>
                <a:ea typeface="Times New Roman"/>
                <a:cs typeface="Times New Roman"/>
                <a:sym typeface="Times New Roman"/>
              </a:rPr>
              <a:t>2. bgcolor, sama dengan bgcolor pada tabel.</a:t>
            </a:r>
            <a:endParaRPr sz="1200">
              <a:latin typeface="Times New Roman"/>
              <a:ea typeface="Times New Roman"/>
              <a:cs typeface="Times New Roman"/>
              <a:sym typeface="Times New Roman"/>
            </a:endParaRPr>
          </a:p>
          <a:p>
            <a:pPr marL="0" lvl="0" indent="0" algn="just" rtl="0">
              <a:spcBef>
                <a:spcPts val="567"/>
              </a:spcBef>
              <a:spcAft>
                <a:spcPts val="0"/>
              </a:spcAft>
              <a:buClr>
                <a:schemeClr val="dk1"/>
              </a:buClr>
              <a:buSzPts val="1100"/>
              <a:buFont typeface="Arial"/>
              <a:buNone/>
            </a:pPr>
            <a:r>
              <a:rPr lang="en-US" sz="1200">
                <a:latin typeface="Times New Roman"/>
                <a:ea typeface="Times New Roman"/>
                <a:cs typeface="Times New Roman"/>
                <a:sym typeface="Times New Roman"/>
              </a:rPr>
              <a:t>Atribut-atribut untuk tag &lt;td&gt; adalah,</a:t>
            </a:r>
            <a:endParaRPr sz="1200">
              <a:latin typeface="Times New Roman"/>
              <a:ea typeface="Times New Roman"/>
              <a:cs typeface="Times New Roman"/>
              <a:sym typeface="Times New Roman"/>
            </a:endParaRPr>
          </a:p>
          <a:p>
            <a:pPr marL="0" lvl="0" indent="0" algn="just" rtl="0">
              <a:spcBef>
                <a:spcPts val="567"/>
              </a:spcBef>
              <a:spcAft>
                <a:spcPts val="0"/>
              </a:spcAft>
              <a:buClr>
                <a:schemeClr val="dk1"/>
              </a:buClr>
              <a:buSzPts val="1100"/>
              <a:buFont typeface="Arial"/>
              <a:buNone/>
            </a:pPr>
            <a:r>
              <a:rPr lang="en-US" sz="1200">
                <a:latin typeface="Times New Roman"/>
                <a:ea typeface="Times New Roman"/>
                <a:cs typeface="Times New Roman"/>
                <a:sym typeface="Times New Roman"/>
              </a:rPr>
              <a:t>1. align, atribut ini fungsinya sama dengan align pada tabel.</a:t>
            </a:r>
            <a:endParaRPr sz="1200">
              <a:latin typeface="Times New Roman"/>
              <a:ea typeface="Times New Roman"/>
              <a:cs typeface="Times New Roman"/>
              <a:sym typeface="Times New Roman"/>
            </a:endParaRPr>
          </a:p>
          <a:p>
            <a:pPr marL="0" lvl="0" indent="0" algn="just" rtl="0">
              <a:spcBef>
                <a:spcPts val="567"/>
              </a:spcBef>
              <a:spcAft>
                <a:spcPts val="0"/>
              </a:spcAft>
              <a:buClr>
                <a:schemeClr val="dk1"/>
              </a:buClr>
              <a:buSzPts val="1100"/>
              <a:buFont typeface="Arial"/>
              <a:buNone/>
            </a:pPr>
            <a:r>
              <a:rPr lang="en-US" sz="1200">
                <a:latin typeface="Times New Roman"/>
                <a:ea typeface="Times New Roman"/>
                <a:cs typeface="Times New Roman"/>
                <a:sym typeface="Times New Roman"/>
              </a:rPr>
              <a:t>2. valign, untuk mengatur alignment vertical (top, middle, bottom)</a:t>
            </a:r>
            <a:endParaRPr sz="1200">
              <a:latin typeface="Times New Roman"/>
              <a:ea typeface="Times New Roman"/>
              <a:cs typeface="Times New Roman"/>
              <a:sym typeface="Times New Roman"/>
            </a:endParaRPr>
          </a:p>
          <a:p>
            <a:pPr marL="0" lvl="0" indent="0" algn="just" rtl="0">
              <a:spcBef>
                <a:spcPts val="567"/>
              </a:spcBef>
              <a:spcAft>
                <a:spcPts val="0"/>
              </a:spcAft>
              <a:buClr>
                <a:schemeClr val="dk1"/>
              </a:buClr>
              <a:buSzPts val="1100"/>
              <a:buFont typeface="Arial"/>
              <a:buNone/>
            </a:pPr>
            <a:r>
              <a:rPr lang="en-US" sz="1200">
                <a:latin typeface="Times New Roman"/>
                <a:ea typeface="Times New Roman"/>
                <a:cs typeface="Times New Roman"/>
                <a:sym typeface="Times New Roman"/>
              </a:rPr>
              <a:t>3. width, sama dengan width pada tabel.</a:t>
            </a:r>
            <a:endParaRPr sz="1200">
              <a:latin typeface="Times New Roman"/>
              <a:ea typeface="Times New Roman"/>
              <a:cs typeface="Times New Roman"/>
              <a:sym typeface="Times New Roman"/>
            </a:endParaRPr>
          </a:p>
          <a:p>
            <a:pPr marL="0" lvl="0" indent="0" algn="just" rtl="0">
              <a:spcBef>
                <a:spcPts val="567"/>
              </a:spcBef>
              <a:spcAft>
                <a:spcPts val="0"/>
              </a:spcAft>
              <a:buClr>
                <a:schemeClr val="dk1"/>
              </a:buClr>
              <a:buSzPts val="1100"/>
              <a:buFont typeface="Arial"/>
              <a:buNone/>
            </a:pPr>
            <a:r>
              <a:rPr lang="en-US" sz="1200">
                <a:latin typeface="Times New Roman"/>
                <a:ea typeface="Times New Roman"/>
                <a:cs typeface="Times New Roman"/>
                <a:sym typeface="Times New Roman"/>
              </a:rPr>
              <a:t>4. height, sama dengan height pada tabel</a:t>
            </a:r>
            <a:endParaRPr sz="1200">
              <a:latin typeface="Times New Roman"/>
              <a:ea typeface="Times New Roman"/>
              <a:cs typeface="Times New Roman"/>
              <a:sym typeface="Times New Roman"/>
            </a:endParaRPr>
          </a:p>
          <a:p>
            <a:pPr marL="0" lvl="0" indent="0" algn="just" rtl="0">
              <a:spcBef>
                <a:spcPts val="567"/>
              </a:spcBef>
              <a:spcAft>
                <a:spcPts val="0"/>
              </a:spcAft>
              <a:buClr>
                <a:schemeClr val="dk1"/>
              </a:buClr>
              <a:buSzPts val="1100"/>
              <a:buFont typeface="Arial"/>
              <a:buNone/>
            </a:pPr>
            <a:r>
              <a:rPr lang="en-US" sz="1200">
                <a:latin typeface="Times New Roman"/>
                <a:ea typeface="Times New Roman"/>
                <a:cs typeface="Times New Roman"/>
                <a:sym typeface="Times New Roman"/>
              </a:rPr>
              <a:t>5. bgcolor, sama dengan bgcolor pada tabel.</a:t>
            </a:r>
            <a:endParaRPr sz="1200">
              <a:latin typeface="Times New Roman"/>
              <a:ea typeface="Times New Roman"/>
              <a:cs typeface="Times New Roman"/>
              <a:sym typeface="Times New Roman"/>
            </a:endParaRPr>
          </a:p>
          <a:p>
            <a:pPr marL="0" lvl="0" indent="0" algn="just" rtl="0">
              <a:spcBef>
                <a:spcPts val="567"/>
              </a:spcBef>
              <a:spcAft>
                <a:spcPts val="0"/>
              </a:spcAft>
              <a:buClr>
                <a:schemeClr val="dk1"/>
              </a:buClr>
              <a:buSzPts val="1100"/>
              <a:buFont typeface="Arial"/>
              <a:buNone/>
            </a:pPr>
            <a:r>
              <a:rPr lang="en-US" sz="1200">
                <a:latin typeface="Times New Roman"/>
                <a:ea typeface="Times New Roman"/>
                <a:cs typeface="Times New Roman"/>
                <a:sym typeface="Times New Roman"/>
              </a:rPr>
              <a:t>6. colspan, menggabungkan beberap kolom, misal : colspan=2.</a:t>
            </a:r>
            <a:endParaRPr sz="1200">
              <a:latin typeface="Times New Roman"/>
              <a:ea typeface="Times New Roman"/>
              <a:cs typeface="Times New Roman"/>
              <a:sym typeface="Times New Roman"/>
            </a:endParaRPr>
          </a:p>
          <a:p>
            <a:pPr marL="0" lvl="0" indent="0" algn="just" rtl="0">
              <a:spcBef>
                <a:spcPts val="567"/>
              </a:spcBef>
              <a:spcAft>
                <a:spcPts val="0"/>
              </a:spcAft>
              <a:buClr>
                <a:schemeClr val="dk1"/>
              </a:buClr>
              <a:buSzPts val="1100"/>
              <a:buFont typeface="Arial"/>
              <a:buNone/>
            </a:pPr>
            <a:r>
              <a:rPr lang="en-US" sz="1200">
                <a:latin typeface="Times New Roman"/>
                <a:ea typeface="Times New Roman"/>
                <a:cs typeface="Times New Roman"/>
                <a:sym typeface="Times New Roman"/>
              </a:rPr>
              <a:t>7. rowspan, menggabungkan beberpa baris, misal : rowspan=2.</a:t>
            </a:r>
            <a:endParaRPr sz="1200">
              <a:latin typeface="Times New Roman"/>
              <a:ea typeface="Times New Roman"/>
              <a:cs typeface="Times New Roman"/>
              <a:sym typeface="Times New Roman"/>
            </a:endParaRPr>
          </a:p>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722e6f1898_0_43: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0" name="Google Shape;200;g722e6f1898_0_43: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r>
              <a:rPr lang="en-US" sz="1200">
                <a:latin typeface="Times New Roman"/>
                <a:ea typeface="Times New Roman"/>
                <a:cs typeface="Times New Roman"/>
                <a:sym typeface="Times New Roman"/>
              </a:rPr>
              <a:t>Memodifikasi pada program sebelumnya dengan menambahkan atribut cellpadding dan cellspacing. Perhatikan perbedaannya dengan hasil yang sebelumnya, terdapat jarak antara konten terhadap garis tepi dan jarak pada tiap sel.</a:t>
            </a:r>
            <a:endParaRPr sz="1200">
              <a:latin typeface="Times New Roman"/>
              <a:ea typeface="Times New Roman"/>
              <a:cs typeface="Times New Roman"/>
              <a:sym typeface="Times New Roman"/>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8259198b3a_0_20: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8" name="Google Shape;208;g8259198b3a_0_20: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722e6f1898_0_52: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5" name="Google Shape;215;g722e6f1898_0_52: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r>
              <a:rPr lang="en-US" sz="1200">
                <a:latin typeface="Times New Roman"/>
                <a:ea typeface="Times New Roman"/>
                <a:cs typeface="Times New Roman"/>
                <a:sym typeface="Times New Roman"/>
              </a:rPr>
              <a:t>Dapat dilihat dengan colspan, yang seharunsya dua kolom menjadi satu kolom.</a:t>
            </a:r>
            <a:endParaRPr sz="1200">
              <a:latin typeface="Times New Roman"/>
              <a:ea typeface="Times New Roman"/>
              <a:cs typeface="Times New Roman"/>
              <a:sym typeface="Times New Roman"/>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722e6f1898_0_61: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3" name="Google Shape;223;g722e6f1898_0_61: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r>
              <a:rPr lang="en-US" sz="1200">
                <a:latin typeface="Times New Roman"/>
                <a:ea typeface="Times New Roman"/>
                <a:cs typeface="Times New Roman"/>
                <a:sym typeface="Times New Roman"/>
              </a:rPr>
              <a:t>Dapat dilihat dengan rowspan, yang seharunsya dua baris menjadi satu kolom.</a:t>
            </a:r>
            <a:endParaRPr sz="1200">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8259198b3a_0_2: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3" name="Google Shape;153;g8259198b3a_0_2: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Clr>
                <a:schemeClr val="dk1"/>
              </a:buClr>
              <a:buSzPts val="1100"/>
              <a:buFont typeface="Arial"/>
              <a:buNone/>
            </a:pPr>
            <a:r>
              <a:rPr lang="en-US" sz="1200">
                <a:latin typeface="Times New Roman"/>
                <a:ea typeface="Times New Roman"/>
                <a:cs typeface="Times New Roman"/>
                <a:sym typeface="Times New Roman"/>
              </a:rPr>
              <a:t>Gambar pada sebuah halaman web dapat memperindah suasana dan bahkan memperjelas suatu informasi yang terkandung di dalam halaman tersebut. Dengan adanya gambar, seorang netter dapat berlama-lama di depan monitor membaca isi berita yang ditampilkan pada halaman web.</a:t>
            </a:r>
            <a:endParaRPr sz="1200">
              <a:latin typeface="Times New Roman"/>
              <a:ea typeface="Times New Roman"/>
              <a:cs typeface="Times New Roman"/>
              <a:sym typeface="Times New Roman"/>
            </a:endParaRPr>
          </a:p>
          <a:p>
            <a:pPr marL="0" lvl="0" indent="0" algn="just" rtl="0">
              <a:spcBef>
                <a:spcPts val="567"/>
              </a:spcBef>
              <a:spcAft>
                <a:spcPts val="0"/>
              </a:spcAft>
              <a:buNone/>
            </a:pPr>
            <a:r>
              <a:rPr lang="en-US" sz="1200">
                <a:latin typeface="Times New Roman"/>
                <a:ea typeface="Times New Roman"/>
                <a:cs typeface="Times New Roman"/>
                <a:sym typeface="Times New Roman"/>
              </a:rPr>
              <a:t>Pada dasarnya, hampir semua format gambar dapat dimasukkan kedalam halaman web, namun terkadang ada beberapa browser yang tidak bisa menampilkan gambar dengan format tertentu. Hal ini menyebabkan format gambar gif, jpeg dan png yang paling banyak digunakan untuk halaman web dari sekian banyak format gambar. Bisa dikatakan, bahwa ketiga format tadi adalah format standar gambar untuk halaman web.</a:t>
            </a:r>
            <a:endParaRPr sz="1200">
              <a:latin typeface="Times New Roman"/>
              <a:ea typeface="Times New Roman"/>
              <a:cs typeface="Times New Roman"/>
              <a:sym typeface="Times New Roman"/>
            </a:endParaRPr>
          </a:p>
          <a:p>
            <a:pPr marL="0" lvl="0" indent="0" algn="just" rtl="0">
              <a:spcBef>
                <a:spcPts val="567"/>
              </a:spcBef>
              <a:spcAft>
                <a:spcPts val="0"/>
              </a:spcAft>
              <a:buNone/>
            </a:pPr>
            <a:r>
              <a:rPr lang="en-US" sz="1200">
                <a:latin typeface="Times New Roman"/>
                <a:ea typeface="Times New Roman"/>
                <a:cs typeface="Times New Roman"/>
                <a:sym typeface="Times New Roman"/>
              </a:rPr>
              <a:t>Karakteristik format gambar tersebut akan berpengaruh pada hasil tampilan pada halaman web, sehingga penggunaannya disesuaikan dengan kebutuhan. Misal, format gif akan lebih cocok digunakan untuk tombol navigasi sedang untuk gambar foto akan lebih cocok menggunakan format jpeg atau png.</a:t>
            </a:r>
            <a:endParaRPr sz="1200">
              <a:latin typeface="Times New Roman"/>
              <a:ea typeface="Times New Roman"/>
              <a:cs typeface="Times New Roman"/>
              <a:sym typeface="Times New Roman"/>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72052a6f1e_0_37: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1" name="Google Shape;231;g72052a6f1e_0_37: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72052a6f1e_0_69: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8" name="Google Shape;238;g72052a6f1e_0_69: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72052a6f1e_0_76: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5" name="Google Shape;245;g72052a6f1e_0_76: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722e6f1898_0_76: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3" name="Google Shape;253;g722e6f1898_0_76: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722e6f1898_0_83: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0" name="Google Shape;260;g722e6f1898_0_83: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722e6f1898_0_91: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7" name="Google Shape;267;g722e6f1898_0_91: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722e6f1898_0_98: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4" name="Google Shape;274;g722e6f1898_0_98: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722e6f1898_0_105: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1" name="Google Shape;281;g722e6f1898_0_105: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noRot="1" noChangeAspect="1"/>
          </p:cNvSpPr>
          <p:nvPr>
            <p:ph type="sldImg"/>
          </p:nvPr>
        </p:nvSpPr>
        <p:spPr>
          <a:xfrm>
            <a:off x="822325" y="1009650"/>
            <a:ext cx="5934075" cy="3738563"/>
          </a:xfrm>
          <a:prstGeom prst="rect">
            <a:avLst/>
          </a:prstGeom>
        </p:spPr>
      </p:sp>
      <p:sp>
        <p:nvSpPr>
          <p:cNvPr id="183" name="PlaceHolder 2"/>
          <p:cNvSpPr>
            <a:spLocks noGrp="1"/>
          </p:cNvSpPr>
          <p:nvPr>
            <p:ph type="body"/>
          </p:nvPr>
        </p:nvSpPr>
        <p:spPr>
          <a:xfrm>
            <a:off x="817200" y="5096520"/>
            <a:ext cx="6034680" cy="4486680"/>
          </a:xfrm>
          <a:prstGeom prst="rect">
            <a:avLst/>
          </a:prstGeom>
        </p:spPr>
        <p:txBody>
          <a:bodyPr lIns="0" tIns="0" rIns="0" bIns="0">
            <a:noAutofit/>
          </a:bodyPr>
          <a:lstStyle/>
          <a:p>
            <a:pPr marL="216000" indent="-216000">
              <a:lnSpc>
                <a:spcPct val="100000"/>
              </a:lnSpc>
            </a:pPr>
            <a:r>
              <a:rPr lang="en-US" sz="1200" b="0" strike="noStrike" spc="-1" dirty="0" err="1">
                <a:latin typeface="Times New Roman" panose="02020603050405020304" pitchFamily="18" charset="0"/>
                <a:cs typeface="Times New Roman" panose="02020603050405020304" pitchFamily="18" charset="0"/>
              </a:rPr>
              <a:t>Referensi</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dirty="0" err="1">
                <a:latin typeface="Times New Roman" panose="02020603050405020304" pitchFamily="18" charset="0"/>
                <a:cs typeface="Times New Roman" panose="02020603050405020304" pitchFamily="18" charset="0"/>
              </a:rPr>
              <a:t>diakses</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dirty="0" err="1">
                <a:latin typeface="Times New Roman" panose="02020603050405020304" pitchFamily="18" charset="0"/>
                <a:cs typeface="Times New Roman" panose="02020603050405020304" pitchFamily="18" charset="0"/>
              </a:rPr>
              <a:t>terakhir</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dirty="0" err="1">
                <a:latin typeface="Times New Roman" panose="02020603050405020304" pitchFamily="18" charset="0"/>
                <a:cs typeface="Times New Roman" panose="02020603050405020304" pitchFamily="18" charset="0"/>
              </a:rPr>
              <a:t>melalui</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dirty="0" err="1">
                <a:latin typeface="Times New Roman" panose="02020603050405020304" pitchFamily="18" charset="0"/>
                <a:cs typeface="Times New Roman" panose="02020603050405020304" pitchFamily="18" charset="0"/>
              </a:rPr>
              <a:t>websitenya</a:t>
            </a:r>
            <a:r>
              <a:rPr lang="en-US" sz="1200" b="0" strike="noStrike" spc="-1" dirty="0">
                <a:latin typeface="Times New Roman" panose="02020603050405020304" pitchFamily="18" charset="0"/>
                <a:cs typeface="Times New Roman" panose="02020603050405020304" pitchFamily="18" charset="0"/>
              </a:rPr>
              <a:t> pada </a:t>
            </a:r>
            <a:r>
              <a:rPr lang="en-US" sz="1200" b="0" strike="noStrike" spc="-1" dirty="0" err="1">
                <a:latin typeface="Times New Roman" panose="02020603050405020304" pitchFamily="18" charset="0"/>
                <a:cs typeface="Times New Roman" panose="02020603050405020304" pitchFamily="18" charset="0"/>
              </a:rPr>
              <a:t>bulan</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dirty="0" err="1">
                <a:latin typeface="Times New Roman" panose="02020603050405020304" pitchFamily="18" charset="0"/>
                <a:cs typeface="Times New Roman" panose="02020603050405020304" pitchFamily="18" charset="0"/>
              </a:rPr>
              <a:t>Maret</a:t>
            </a:r>
            <a:r>
              <a:rPr lang="en-US" sz="1200" b="0" strike="noStrike" spc="-1" dirty="0">
                <a:latin typeface="Times New Roman" panose="02020603050405020304" pitchFamily="18" charset="0"/>
                <a:cs typeface="Times New Roman" panose="02020603050405020304" pitchFamily="18" charset="0"/>
              </a:rPr>
              <a:t> 2020.</a:t>
            </a:r>
            <a:endParaRPr lang="id-ID" sz="1200" b="0" strike="noStrike" spc="-1" dirty="0">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8259198b3a_0_14: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1" name="Google Shape;161;g8259198b3a_0_14: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r>
              <a:rPr lang="en-US" sz="1200">
                <a:latin typeface="Times New Roman"/>
                <a:ea typeface="Times New Roman"/>
                <a:cs typeface="Times New Roman"/>
                <a:sym typeface="Times New Roman"/>
              </a:rPr>
              <a:t>*) Nilai bilangan untuk atribut height dan width menggunakan satuan pixel. Penambahan tanda persen (%), akan menyebabkan ukuran gambar yang dimasukkan adalah ukuran relatif terhadap ukuran browser.</a:t>
            </a:r>
            <a:endParaRPr sz="1200">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72052a6f1e_0_3: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6" name="Google Shape;176;g72052a6f1e_0_3: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8259198b3a_0_20: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1" name="Google Shape;191;g8259198b3a_0_20: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72052a6f1e_0_37: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6" name="Google Shape;206;g72052a6f1e_0_37: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72052a6f1e_0_69: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2" name="Google Shape;222;g72052a6f1e_0_69: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72052a6f1e_0_76: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9" name="Google Shape;229;g72052a6f1e_0_76: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ustom Layout">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7257193-2205-4B30-B559-E07C094366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35512" y="6721475"/>
            <a:ext cx="2527300" cy="838200"/>
          </a:xfrm>
          <a:prstGeom prst="rect">
            <a:avLst/>
          </a:prstGeom>
        </p:spPr>
      </p:pic>
      <p:sp>
        <p:nvSpPr>
          <p:cNvPr id="7" name="Rectangle 6">
            <a:extLst>
              <a:ext uri="{FF2B5EF4-FFF2-40B4-BE49-F238E27FC236}">
                <a16:creationId xmlns:a16="http://schemas.microsoft.com/office/drawing/2014/main" id="{26867F2F-6375-469F-9B2F-C4F560497541}"/>
              </a:ext>
            </a:extLst>
          </p:cNvPr>
          <p:cNvSpPr/>
          <p:nvPr userDrawn="1"/>
        </p:nvSpPr>
        <p:spPr>
          <a:xfrm>
            <a:off x="0" y="-1"/>
            <a:ext cx="11998325" cy="1636295"/>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105157522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6540" y="671971"/>
            <a:ext cx="7965555" cy="3331857"/>
          </a:xfrm>
        </p:spPr>
        <p:txBody>
          <a:bodyPr anchor="ctr">
            <a:normAutofit/>
          </a:bodyPr>
          <a:lstStyle>
            <a:lvl1pPr algn="l">
              <a:defRPr sz="433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44438" y="4003828"/>
            <a:ext cx="7109759" cy="419982"/>
          </a:xfrm>
        </p:spPr>
        <p:txBody>
          <a:bodyPr anchor="ctr">
            <a:noAutofit/>
          </a:bodyPr>
          <a:lstStyle>
            <a:lvl1pPr marL="0" indent="0">
              <a:buFontTx/>
              <a:buNone/>
              <a:defRPr sz="1575">
                <a:solidFill>
                  <a:schemeClr val="tx1">
                    <a:lumMod val="50000"/>
                    <a:lumOff val="50000"/>
                  </a:schemeClr>
                </a:solidFill>
              </a:defRPr>
            </a:lvl1pPr>
            <a:lvl2pPr marL="449931" indent="0">
              <a:buFontTx/>
              <a:buNone/>
              <a:defRPr/>
            </a:lvl2pPr>
            <a:lvl3pPr marL="899861" indent="0">
              <a:buFontTx/>
              <a:buNone/>
              <a:defRPr/>
            </a:lvl3pPr>
            <a:lvl4pPr marL="1349792" indent="0">
              <a:buFontTx/>
              <a:buNone/>
              <a:defRPr/>
            </a:lvl4pPr>
            <a:lvl5pPr marL="1799722" indent="0">
              <a:buFontTx/>
              <a:buNone/>
              <a:defRPr/>
            </a:lvl5pPr>
          </a:lstStyle>
          <a:p>
            <a:pPr lvl="0"/>
            <a:r>
              <a:rPr lang="en-US"/>
              <a:t>Click to edit Master text styles</a:t>
            </a:r>
          </a:p>
        </p:txBody>
      </p:sp>
      <p:sp>
        <p:nvSpPr>
          <p:cNvPr id="3" name="Text Placeholder 2"/>
          <p:cNvSpPr>
            <a:spLocks noGrp="1"/>
          </p:cNvSpPr>
          <p:nvPr>
            <p:ph type="body" idx="1"/>
          </p:nvPr>
        </p:nvSpPr>
        <p:spPr>
          <a:xfrm>
            <a:off x="666575" y="4927788"/>
            <a:ext cx="8460106" cy="1731695"/>
          </a:xfrm>
        </p:spPr>
        <p:txBody>
          <a:bodyPr anchor="ctr">
            <a:normAutofit/>
          </a:bodyPr>
          <a:lstStyle>
            <a:lvl1pPr marL="0" indent="0" algn="l">
              <a:buNone/>
              <a:defRPr sz="1771">
                <a:solidFill>
                  <a:schemeClr val="tx1">
                    <a:lumMod val="75000"/>
                    <a:lumOff val="25000"/>
                  </a:schemeClr>
                </a:solidFill>
              </a:defRPr>
            </a:lvl1pPr>
            <a:lvl2pPr marL="449931" indent="0">
              <a:buNone/>
              <a:defRPr sz="1771">
                <a:solidFill>
                  <a:schemeClr val="tx1">
                    <a:tint val="75000"/>
                  </a:schemeClr>
                </a:solidFill>
              </a:defRPr>
            </a:lvl2pPr>
            <a:lvl3pPr marL="899861" indent="0">
              <a:buNone/>
              <a:defRPr sz="1575">
                <a:solidFill>
                  <a:schemeClr val="tx1">
                    <a:tint val="75000"/>
                  </a:schemeClr>
                </a:solidFill>
              </a:defRPr>
            </a:lvl3pPr>
            <a:lvl4pPr marL="1349792" indent="0">
              <a:buNone/>
              <a:defRPr sz="1378">
                <a:solidFill>
                  <a:schemeClr val="tx1">
                    <a:tint val="75000"/>
                  </a:schemeClr>
                </a:solidFill>
              </a:defRPr>
            </a:lvl4pPr>
            <a:lvl5pPr marL="1799722" indent="0">
              <a:buNone/>
              <a:defRPr sz="1378">
                <a:solidFill>
                  <a:schemeClr val="tx1">
                    <a:tint val="75000"/>
                  </a:schemeClr>
                </a:solidFill>
              </a:defRPr>
            </a:lvl5pPr>
            <a:lvl6pPr marL="2249653" indent="0">
              <a:buNone/>
              <a:defRPr sz="1378">
                <a:solidFill>
                  <a:schemeClr val="tx1">
                    <a:tint val="75000"/>
                  </a:schemeClr>
                </a:solidFill>
              </a:defRPr>
            </a:lvl6pPr>
            <a:lvl7pPr marL="2699583" indent="0">
              <a:buNone/>
              <a:defRPr sz="1378">
                <a:solidFill>
                  <a:schemeClr val="tx1">
                    <a:tint val="75000"/>
                  </a:schemeClr>
                </a:solidFill>
              </a:defRPr>
            </a:lvl7pPr>
            <a:lvl8pPr marL="3149514" indent="0">
              <a:buNone/>
              <a:defRPr sz="1378">
                <a:solidFill>
                  <a:schemeClr val="tx1">
                    <a:tint val="75000"/>
                  </a:schemeClr>
                </a:solidFill>
              </a:defRPr>
            </a:lvl8pPr>
            <a:lvl9pPr marL="3599444" indent="0">
              <a:buNone/>
              <a:defRPr sz="137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20" name="TextBox 19"/>
          <p:cNvSpPr txBox="1"/>
          <p:nvPr/>
        </p:nvSpPr>
        <p:spPr>
          <a:xfrm>
            <a:off x="533262" y="871246"/>
            <a:ext cx="599916" cy="644607"/>
          </a:xfrm>
          <a:prstGeom prst="rect">
            <a:avLst/>
          </a:prstGeom>
        </p:spPr>
        <p:txBody>
          <a:bodyPr vert="horz" lIns="89987" tIns="44994" rIns="89987" bIns="44994" rtlCol="0" anchor="ctr">
            <a:noAutofit/>
          </a:bodyPr>
          <a:lstStyle/>
          <a:p>
            <a:pPr lvl="0"/>
            <a:r>
              <a:rPr lang="en-US" sz="7873"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751742" y="3181894"/>
            <a:ext cx="599916" cy="644607"/>
          </a:xfrm>
          <a:prstGeom prst="rect">
            <a:avLst/>
          </a:prstGeom>
        </p:spPr>
        <p:txBody>
          <a:bodyPr vert="horz" lIns="89987" tIns="44994" rIns="89987" bIns="44994" rtlCol="0" anchor="ctr">
            <a:noAutofit/>
          </a:bodyPr>
          <a:lstStyle/>
          <a:p>
            <a:pPr lvl="0"/>
            <a:r>
              <a:rPr lang="en-US" sz="7873" baseline="0" dirty="0">
                <a:ln w="3175" cmpd="sng">
                  <a:noFill/>
                </a:ln>
                <a:solidFill>
                  <a:schemeClr val="accent1">
                    <a:lumMod val="60000"/>
                    <a:lumOff val="40000"/>
                  </a:schemeClr>
                </a:solidFill>
                <a:latin typeface="Arial"/>
              </a:rPr>
              <a:t>”</a:t>
            </a:r>
            <a:endParaRPr lang="en-US" sz="1378" dirty="0">
              <a:solidFill>
                <a:schemeClr val="accent1">
                  <a:lumMod val="60000"/>
                  <a:lumOff val="40000"/>
                </a:schemeClr>
              </a:solidFill>
              <a:latin typeface="Arial"/>
            </a:endParaRPr>
          </a:p>
        </p:txBody>
      </p:sp>
    </p:spTree>
    <p:extLst>
      <p:ext uri="{BB962C8B-B14F-4D97-AF65-F5344CB8AC3E}">
        <p14:creationId xmlns:p14="http://schemas.microsoft.com/office/powerpoint/2010/main" val="151858050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66575" y="2129659"/>
            <a:ext cx="8460106" cy="2861014"/>
          </a:xfrm>
        </p:spPr>
        <p:txBody>
          <a:bodyPr anchor="b">
            <a:normAutofit/>
          </a:bodyPr>
          <a:lstStyle>
            <a:lvl1pPr algn="l">
              <a:defRPr sz="4330" b="0" cap="none"/>
            </a:lvl1pPr>
          </a:lstStyle>
          <a:p>
            <a:r>
              <a:rPr lang="en-US"/>
              <a:t>Click to edit Master title style</a:t>
            </a:r>
            <a:endParaRPr lang="en-US" dirty="0"/>
          </a:p>
        </p:txBody>
      </p:sp>
      <p:sp>
        <p:nvSpPr>
          <p:cNvPr id="3" name="Text Placeholder 2"/>
          <p:cNvSpPr>
            <a:spLocks noGrp="1"/>
          </p:cNvSpPr>
          <p:nvPr>
            <p:ph type="body" idx="1"/>
          </p:nvPr>
        </p:nvSpPr>
        <p:spPr>
          <a:xfrm>
            <a:off x="666575" y="4990673"/>
            <a:ext cx="8460106" cy="1668810"/>
          </a:xfrm>
        </p:spPr>
        <p:txBody>
          <a:bodyPr anchor="t">
            <a:normAutofit/>
          </a:bodyPr>
          <a:lstStyle>
            <a:lvl1pPr marL="0" indent="0" algn="l">
              <a:buNone/>
              <a:defRPr sz="1771">
                <a:solidFill>
                  <a:schemeClr val="tx1">
                    <a:lumMod val="75000"/>
                    <a:lumOff val="25000"/>
                  </a:schemeClr>
                </a:solidFill>
              </a:defRPr>
            </a:lvl1pPr>
            <a:lvl2pPr marL="449931" indent="0">
              <a:buNone/>
              <a:defRPr sz="1771">
                <a:solidFill>
                  <a:schemeClr val="tx1">
                    <a:tint val="75000"/>
                  </a:schemeClr>
                </a:solidFill>
              </a:defRPr>
            </a:lvl2pPr>
            <a:lvl3pPr marL="899861" indent="0">
              <a:buNone/>
              <a:defRPr sz="1575">
                <a:solidFill>
                  <a:schemeClr val="tx1">
                    <a:tint val="75000"/>
                  </a:schemeClr>
                </a:solidFill>
              </a:defRPr>
            </a:lvl3pPr>
            <a:lvl4pPr marL="1349792" indent="0">
              <a:buNone/>
              <a:defRPr sz="1378">
                <a:solidFill>
                  <a:schemeClr val="tx1">
                    <a:tint val="75000"/>
                  </a:schemeClr>
                </a:solidFill>
              </a:defRPr>
            </a:lvl4pPr>
            <a:lvl5pPr marL="1799722" indent="0">
              <a:buNone/>
              <a:defRPr sz="1378">
                <a:solidFill>
                  <a:schemeClr val="tx1">
                    <a:tint val="75000"/>
                  </a:schemeClr>
                </a:solidFill>
              </a:defRPr>
            </a:lvl5pPr>
            <a:lvl6pPr marL="2249653" indent="0">
              <a:buNone/>
              <a:defRPr sz="1378">
                <a:solidFill>
                  <a:schemeClr val="tx1">
                    <a:tint val="75000"/>
                  </a:schemeClr>
                </a:solidFill>
              </a:defRPr>
            </a:lvl6pPr>
            <a:lvl7pPr marL="2699583" indent="0">
              <a:buNone/>
              <a:defRPr sz="1378">
                <a:solidFill>
                  <a:schemeClr val="tx1">
                    <a:tint val="75000"/>
                  </a:schemeClr>
                </a:solidFill>
              </a:defRPr>
            </a:lvl7pPr>
            <a:lvl8pPr marL="3149514" indent="0">
              <a:buNone/>
              <a:defRPr sz="1378">
                <a:solidFill>
                  <a:schemeClr val="tx1">
                    <a:tint val="75000"/>
                  </a:schemeClr>
                </a:solidFill>
              </a:defRPr>
            </a:lvl8pPr>
            <a:lvl9pPr marL="3599444" indent="0">
              <a:buNone/>
              <a:defRPr sz="137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5408988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16540" y="671971"/>
            <a:ext cx="7965555" cy="3331857"/>
          </a:xfrm>
        </p:spPr>
        <p:txBody>
          <a:bodyPr anchor="ctr">
            <a:normAutofit/>
          </a:bodyPr>
          <a:lstStyle>
            <a:lvl1pPr algn="l">
              <a:defRPr sz="433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66573" y="4423810"/>
            <a:ext cx="8460107" cy="566863"/>
          </a:xfrm>
        </p:spPr>
        <p:txBody>
          <a:bodyPr anchor="b">
            <a:noAutofit/>
          </a:bodyPr>
          <a:lstStyle>
            <a:lvl1pPr marL="0" indent="0">
              <a:buFontTx/>
              <a:buNone/>
              <a:defRPr sz="2362">
                <a:solidFill>
                  <a:schemeClr val="tx1">
                    <a:lumMod val="75000"/>
                    <a:lumOff val="25000"/>
                  </a:schemeClr>
                </a:solidFill>
              </a:defRPr>
            </a:lvl1pPr>
            <a:lvl2pPr marL="449931" indent="0">
              <a:buFontTx/>
              <a:buNone/>
              <a:defRPr/>
            </a:lvl2pPr>
            <a:lvl3pPr marL="899861" indent="0">
              <a:buFontTx/>
              <a:buNone/>
              <a:defRPr/>
            </a:lvl3pPr>
            <a:lvl4pPr marL="1349792" indent="0">
              <a:buFontTx/>
              <a:buNone/>
              <a:defRPr/>
            </a:lvl4pPr>
            <a:lvl5pPr marL="1799722" indent="0">
              <a:buFontTx/>
              <a:buNone/>
              <a:defRPr/>
            </a:lvl5pPr>
          </a:lstStyle>
          <a:p>
            <a:pPr lvl="0"/>
            <a:r>
              <a:rPr lang="en-US"/>
              <a:t>Click to edit Master text styles</a:t>
            </a:r>
          </a:p>
        </p:txBody>
      </p:sp>
      <p:sp>
        <p:nvSpPr>
          <p:cNvPr id="3" name="Text Placeholder 2"/>
          <p:cNvSpPr>
            <a:spLocks noGrp="1"/>
          </p:cNvSpPr>
          <p:nvPr>
            <p:ph type="body" idx="1"/>
          </p:nvPr>
        </p:nvSpPr>
        <p:spPr>
          <a:xfrm>
            <a:off x="666575" y="4990673"/>
            <a:ext cx="8460106" cy="1668810"/>
          </a:xfrm>
        </p:spPr>
        <p:txBody>
          <a:bodyPr anchor="t">
            <a:normAutofit/>
          </a:bodyPr>
          <a:lstStyle>
            <a:lvl1pPr marL="0" indent="0" algn="l">
              <a:buNone/>
              <a:defRPr sz="1771">
                <a:solidFill>
                  <a:schemeClr val="tx1">
                    <a:lumMod val="50000"/>
                    <a:lumOff val="50000"/>
                  </a:schemeClr>
                </a:solidFill>
              </a:defRPr>
            </a:lvl1pPr>
            <a:lvl2pPr marL="449931" indent="0">
              <a:buNone/>
              <a:defRPr sz="1771">
                <a:solidFill>
                  <a:schemeClr val="tx1">
                    <a:tint val="75000"/>
                  </a:schemeClr>
                </a:solidFill>
              </a:defRPr>
            </a:lvl2pPr>
            <a:lvl3pPr marL="899861" indent="0">
              <a:buNone/>
              <a:defRPr sz="1575">
                <a:solidFill>
                  <a:schemeClr val="tx1">
                    <a:tint val="75000"/>
                  </a:schemeClr>
                </a:solidFill>
              </a:defRPr>
            </a:lvl3pPr>
            <a:lvl4pPr marL="1349792" indent="0">
              <a:buNone/>
              <a:defRPr sz="1378">
                <a:solidFill>
                  <a:schemeClr val="tx1">
                    <a:tint val="75000"/>
                  </a:schemeClr>
                </a:solidFill>
              </a:defRPr>
            </a:lvl4pPr>
            <a:lvl5pPr marL="1799722" indent="0">
              <a:buNone/>
              <a:defRPr sz="1378">
                <a:solidFill>
                  <a:schemeClr val="tx1">
                    <a:tint val="75000"/>
                  </a:schemeClr>
                </a:solidFill>
              </a:defRPr>
            </a:lvl5pPr>
            <a:lvl6pPr marL="2249653" indent="0">
              <a:buNone/>
              <a:defRPr sz="1378">
                <a:solidFill>
                  <a:schemeClr val="tx1">
                    <a:tint val="75000"/>
                  </a:schemeClr>
                </a:solidFill>
              </a:defRPr>
            </a:lvl6pPr>
            <a:lvl7pPr marL="2699583" indent="0">
              <a:buNone/>
              <a:defRPr sz="1378">
                <a:solidFill>
                  <a:schemeClr val="tx1">
                    <a:tint val="75000"/>
                  </a:schemeClr>
                </a:solidFill>
              </a:defRPr>
            </a:lvl7pPr>
            <a:lvl8pPr marL="3149514" indent="0">
              <a:buNone/>
              <a:defRPr sz="1378">
                <a:solidFill>
                  <a:schemeClr val="tx1">
                    <a:tint val="75000"/>
                  </a:schemeClr>
                </a:solidFill>
              </a:defRPr>
            </a:lvl8pPr>
            <a:lvl9pPr marL="3599444" indent="0">
              <a:buNone/>
              <a:defRPr sz="137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24" name="TextBox 23"/>
          <p:cNvSpPr txBox="1"/>
          <p:nvPr/>
        </p:nvSpPr>
        <p:spPr>
          <a:xfrm>
            <a:off x="533262" y="871246"/>
            <a:ext cx="599916" cy="644607"/>
          </a:xfrm>
          <a:prstGeom prst="rect">
            <a:avLst/>
          </a:prstGeom>
        </p:spPr>
        <p:txBody>
          <a:bodyPr vert="horz" lIns="89987" tIns="44994" rIns="89987" bIns="44994" rtlCol="0" anchor="ctr">
            <a:noAutofit/>
          </a:bodyPr>
          <a:lstStyle/>
          <a:p>
            <a:pPr lvl="0"/>
            <a:r>
              <a:rPr lang="en-US" sz="7873"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751742" y="3181894"/>
            <a:ext cx="599916" cy="644607"/>
          </a:xfrm>
          <a:prstGeom prst="rect">
            <a:avLst/>
          </a:prstGeom>
        </p:spPr>
        <p:txBody>
          <a:bodyPr vert="horz" lIns="89987" tIns="44994" rIns="89987" bIns="44994" rtlCol="0" anchor="ctr">
            <a:noAutofit/>
          </a:bodyPr>
          <a:lstStyle/>
          <a:p>
            <a:pPr lvl="0"/>
            <a:r>
              <a:rPr lang="en-US" sz="7873"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0369865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74905" y="671971"/>
            <a:ext cx="8451776" cy="3331857"/>
          </a:xfrm>
        </p:spPr>
        <p:txBody>
          <a:bodyPr anchor="ctr">
            <a:normAutofit/>
          </a:bodyPr>
          <a:lstStyle>
            <a:lvl1pPr algn="l">
              <a:defRPr sz="433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66573" y="4423810"/>
            <a:ext cx="8460107" cy="566863"/>
          </a:xfrm>
        </p:spPr>
        <p:txBody>
          <a:bodyPr anchor="b">
            <a:noAutofit/>
          </a:bodyPr>
          <a:lstStyle>
            <a:lvl1pPr marL="0" indent="0">
              <a:buFontTx/>
              <a:buNone/>
              <a:defRPr sz="2362">
                <a:solidFill>
                  <a:schemeClr val="accent1"/>
                </a:solidFill>
              </a:defRPr>
            </a:lvl1pPr>
            <a:lvl2pPr marL="449931" indent="0">
              <a:buFontTx/>
              <a:buNone/>
              <a:defRPr/>
            </a:lvl2pPr>
            <a:lvl3pPr marL="899861" indent="0">
              <a:buFontTx/>
              <a:buNone/>
              <a:defRPr/>
            </a:lvl3pPr>
            <a:lvl4pPr marL="1349792" indent="0">
              <a:buFontTx/>
              <a:buNone/>
              <a:defRPr/>
            </a:lvl4pPr>
            <a:lvl5pPr marL="1799722" indent="0">
              <a:buFontTx/>
              <a:buNone/>
              <a:defRPr/>
            </a:lvl5pPr>
          </a:lstStyle>
          <a:p>
            <a:pPr lvl="0"/>
            <a:r>
              <a:rPr lang="en-US"/>
              <a:t>Click to edit Master text styles</a:t>
            </a:r>
          </a:p>
        </p:txBody>
      </p:sp>
      <p:sp>
        <p:nvSpPr>
          <p:cNvPr id="3" name="Text Placeholder 2"/>
          <p:cNvSpPr>
            <a:spLocks noGrp="1"/>
          </p:cNvSpPr>
          <p:nvPr>
            <p:ph type="body" idx="1"/>
          </p:nvPr>
        </p:nvSpPr>
        <p:spPr>
          <a:xfrm>
            <a:off x="666575" y="4990673"/>
            <a:ext cx="8460106" cy="1668810"/>
          </a:xfrm>
        </p:spPr>
        <p:txBody>
          <a:bodyPr anchor="t">
            <a:normAutofit/>
          </a:bodyPr>
          <a:lstStyle>
            <a:lvl1pPr marL="0" indent="0" algn="l">
              <a:buNone/>
              <a:defRPr sz="1771">
                <a:solidFill>
                  <a:schemeClr val="tx1">
                    <a:lumMod val="50000"/>
                    <a:lumOff val="50000"/>
                  </a:schemeClr>
                </a:solidFill>
              </a:defRPr>
            </a:lvl1pPr>
            <a:lvl2pPr marL="449931" indent="0">
              <a:buNone/>
              <a:defRPr sz="1771">
                <a:solidFill>
                  <a:schemeClr val="tx1">
                    <a:tint val="75000"/>
                  </a:schemeClr>
                </a:solidFill>
              </a:defRPr>
            </a:lvl2pPr>
            <a:lvl3pPr marL="899861" indent="0">
              <a:buNone/>
              <a:defRPr sz="1575">
                <a:solidFill>
                  <a:schemeClr val="tx1">
                    <a:tint val="75000"/>
                  </a:schemeClr>
                </a:solidFill>
              </a:defRPr>
            </a:lvl3pPr>
            <a:lvl4pPr marL="1349792" indent="0">
              <a:buNone/>
              <a:defRPr sz="1378">
                <a:solidFill>
                  <a:schemeClr val="tx1">
                    <a:tint val="75000"/>
                  </a:schemeClr>
                </a:solidFill>
              </a:defRPr>
            </a:lvl4pPr>
            <a:lvl5pPr marL="1799722" indent="0">
              <a:buNone/>
              <a:defRPr sz="1378">
                <a:solidFill>
                  <a:schemeClr val="tx1">
                    <a:tint val="75000"/>
                  </a:schemeClr>
                </a:solidFill>
              </a:defRPr>
            </a:lvl5pPr>
            <a:lvl6pPr marL="2249653" indent="0">
              <a:buNone/>
              <a:defRPr sz="1378">
                <a:solidFill>
                  <a:schemeClr val="tx1">
                    <a:tint val="75000"/>
                  </a:schemeClr>
                </a:solidFill>
              </a:defRPr>
            </a:lvl6pPr>
            <a:lvl7pPr marL="2699583" indent="0">
              <a:buNone/>
              <a:defRPr sz="1378">
                <a:solidFill>
                  <a:schemeClr val="tx1">
                    <a:tint val="75000"/>
                  </a:schemeClr>
                </a:solidFill>
              </a:defRPr>
            </a:lvl7pPr>
            <a:lvl8pPr marL="3149514" indent="0">
              <a:buNone/>
              <a:defRPr sz="1378">
                <a:solidFill>
                  <a:schemeClr val="tx1">
                    <a:tint val="75000"/>
                  </a:schemeClr>
                </a:solidFill>
              </a:defRPr>
            </a:lvl8pPr>
            <a:lvl9pPr marL="3599444" indent="0">
              <a:buNone/>
              <a:defRPr sz="137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77061570"/>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23867955"/>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41103" y="671971"/>
            <a:ext cx="1284017" cy="5788752"/>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66575" y="671971"/>
            <a:ext cx="6947997" cy="57887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8450087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Slide" type="tx">
  <p:cSld name="1_Title Slide">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378000" y="1371600"/>
            <a:ext cx="11234880" cy="5420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868989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543"/>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00324407"/>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45234-B47E-463D-BC3C-C500248D0434}"/>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C970B030-9895-41A5-AB41-34D7EE8D579C}"/>
              </a:ext>
            </a:extLst>
          </p:cNvPr>
          <p:cNvSpPr>
            <a:spLocks noGrp="1"/>
          </p:cNvSpPr>
          <p:nvPr>
            <p:ph type="dt" sz="half" idx="10"/>
          </p:nvPr>
        </p:nvSpPr>
        <p:spPr/>
        <p:txBody>
          <a:bodyPr/>
          <a:lstStyle/>
          <a:p>
            <a:endParaRPr lang="en-ID"/>
          </a:p>
        </p:txBody>
      </p:sp>
      <p:sp>
        <p:nvSpPr>
          <p:cNvPr id="4" name="Footer Placeholder 3">
            <a:extLst>
              <a:ext uri="{FF2B5EF4-FFF2-40B4-BE49-F238E27FC236}">
                <a16:creationId xmlns:a16="http://schemas.microsoft.com/office/drawing/2014/main" id="{F61C273F-D276-4762-88AC-872DC714832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2BC1592-F8D2-45DA-B708-2180B25CB55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pic>
        <p:nvPicPr>
          <p:cNvPr id="6" name="Picture 5">
            <a:extLst>
              <a:ext uri="{FF2B5EF4-FFF2-40B4-BE49-F238E27FC236}">
                <a16:creationId xmlns:a16="http://schemas.microsoft.com/office/drawing/2014/main" id="{A7257193-2205-4B30-B559-E07C094366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35512" y="6721475"/>
            <a:ext cx="2527300" cy="838200"/>
          </a:xfrm>
          <a:prstGeom prst="rect">
            <a:avLst/>
          </a:prstGeom>
        </p:spPr>
      </p:pic>
      <p:sp>
        <p:nvSpPr>
          <p:cNvPr id="7" name="Rectangle 6">
            <a:extLst>
              <a:ext uri="{FF2B5EF4-FFF2-40B4-BE49-F238E27FC236}">
                <a16:creationId xmlns:a16="http://schemas.microsoft.com/office/drawing/2014/main" id="{26867F2F-6375-469F-9B2F-C4F560497541}"/>
              </a:ext>
            </a:extLst>
          </p:cNvPr>
          <p:cNvSpPr/>
          <p:nvPr userDrawn="1"/>
        </p:nvSpPr>
        <p:spPr>
          <a:xfrm>
            <a:off x="0" y="-1"/>
            <a:ext cx="11998325" cy="1636295"/>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62042458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65011" y="2382084"/>
            <a:ext cx="4119133" cy="635222"/>
          </a:xfrm>
        </p:spPr>
        <p:txBody>
          <a:bodyPr anchor="b">
            <a:noAutofit/>
          </a:bodyPr>
          <a:lstStyle>
            <a:lvl1pPr marL="0" indent="0">
              <a:buNone/>
              <a:defRPr sz="2362" b="0"/>
            </a:lvl1pPr>
            <a:lvl2pPr marL="449931" indent="0">
              <a:buNone/>
              <a:defRPr sz="1968" b="1"/>
            </a:lvl2pPr>
            <a:lvl3pPr marL="899861" indent="0">
              <a:buNone/>
              <a:defRPr sz="1771" b="1"/>
            </a:lvl3pPr>
            <a:lvl4pPr marL="1349792" indent="0">
              <a:buNone/>
              <a:defRPr sz="1575" b="1"/>
            </a:lvl4pPr>
            <a:lvl5pPr marL="1799722" indent="0">
              <a:buNone/>
              <a:defRPr sz="1575" b="1"/>
            </a:lvl5pPr>
            <a:lvl6pPr marL="2249653" indent="0">
              <a:buNone/>
              <a:defRPr sz="1575" b="1"/>
            </a:lvl6pPr>
            <a:lvl7pPr marL="2699583" indent="0">
              <a:buNone/>
              <a:defRPr sz="1575" b="1"/>
            </a:lvl7pPr>
            <a:lvl8pPr marL="3149514" indent="0">
              <a:buNone/>
              <a:defRPr sz="1575" b="1"/>
            </a:lvl8pPr>
            <a:lvl9pPr marL="3599444" indent="0">
              <a:buNone/>
              <a:defRPr sz="1575" b="1"/>
            </a:lvl9pPr>
          </a:lstStyle>
          <a:p>
            <a:pPr lvl="0"/>
            <a:r>
              <a:rPr lang="en-US"/>
              <a:t>Click to edit Master text styles</a:t>
            </a:r>
          </a:p>
        </p:txBody>
      </p:sp>
      <p:sp>
        <p:nvSpPr>
          <p:cNvPr id="4" name="Content Placeholder 3"/>
          <p:cNvSpPr>
            <a:spLocks noGrp="1"/>
          </p:cNvSpPr>
          <p:nvPr>
            <p:ph sz="half" idx="2"/>
          </p:nvPr>
        </p:nvSpPr>
        <p:spPr>
          <a:xfrm>
            <a:off x="665011" y="3017306"/>
            <a:ext cx="4119133" cy="364217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07552" y="2382084"/>
            <a:ext cx="4119128" cy="635222"/>
          </a:xfrm>
        </p:spPr>
        <p:txBody>
          <a:bodyPr anchor="b">
            <a:noAutofit/>
          </a:bodyPr>
          <a:lstStyle>
            <a:lvl1pPr marL="0" indent="0">
              <a:buNone/>
              <a:defRPr sz="2362" b="0"/>
            </a:lvl1pPr>
            <a:lvl2pPr marL="449931" indent="0">
              <a:buNone/>
              <a:defRPr sz="1968" b="1"/>
            </a:lvl2pPr>
            <a:lvl3pPr marL="899861" indent="0">
              <a:buNone/>
              <a:defRPr sz="1771" b="1"/>
            </a:lvl3pPr>
            <a:lvl4pPr marL="1349792" indent="0">
              <a:buNone/>
              <a:defRPr sz="1575" b="1"/>
            </a:lvl4pPr>
            <a:lvl5pPr marL="1799722" indent="0">
              <a:buNone/>
              <a:defRPr sz="1575" b="1"/>
            </a:lvl5pPr>
            <a:lvl6pPr marL="2249653" indent="0">
              <a:buNone/>
              <a:defRPr sz="1575" b="1"/>
            </a:lvl6pPr>
            <a:lvl7pPr marL="2699583" indent="0">
              <a:buNone/>
              <a:defRPr sz="1575" b="1"/>
            </a:lvl7pPr>
            <a:lvl8pPr marL="3149514" indent="0">
              <a:buNone/>
              <a:defRPr sz="1575" b="1"/>
            </a:lvl8pPr>
            <a:lvl9pPr marL="3599444" indent="0">
              <a:buNone/>
              <a:defRPr sz="1575" b="1"/>
            </a:lvl9pPr>
          </a:lstStyle>
          <a:p>
            <a:pPr lvl="0"/>
            <a:r>
              <a:rPr lang="en-US"/>
              <a:t>Click to edit Master text styles</a:t>
            </a:r>
          </a:p>
        </p:txBody>
      </p:sp>
      <p:sp>
        <p:nvSpPr>
          <p:cNvPr id="6" name="Content Placeholder 5"/>
          <p:cNvSpPr>
            <a:spLocks noGrp="1"/>
          </p:cNvSpPr>
          <p:nvPr>
            <p:ph sz="quarter" idx="4"/>
          </p:nvPr>
        </p:nvSpPr>
        <p:spPr>
          <a:xfrm>
            <a:off x="5007553" y="3017306"/>
            <a:ext cx="4119127" cy="364217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D"/>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585096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66574" y="671971"/>
            <a:ext cx="8460106" cy="145593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90408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D"/>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2048619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6574" y="1651933"/>
            <a:ext cx="3793297" cy="1409272"/>
          </a:xfrm>
        </p:spPr>
        <p:txBody>
          <a:bodyPr anchor="b">
            <a:normAutofit/>
          </a:bodyPr>
          <a:lstStyle>
            <a:lvl1pPr>
              <a:defRPr sz="1968"/>
            </a:lvl1pPr>
          </a:lstStyle>
          <a:p>
            <a:r>
              <a:rPr lang="en-US"/>
              <a:t>Click to edit Master title style</a:t>
            </a:r>
            <a:endParaRPr lang="en-US" dirty="0"/>
          </a:p>
        </p:txBody>
      </p:sp>
      <p:sp>
        <p:nvSpPr>
          <p:cNvPr id="3" name="Content Placeholder 2"/>
          <p:cNvSpPr>
            <a:spLocks noGrp="1"/>
          </p:cNvSpPr>
          <p:nvPr>
            <p:ph idx="1"/>
          </p:nvPr>
        </p:nvSpPr>
        <p:spPr>
          <a:xfrm>
            <a:off x="4684839" y="567609"/>
            <a:ext cx="4441842" cy="609187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66574" y="3061205"/>
            <a:ext cx="3793297" cy="2848876"/>
          </a:xfrm>
        </p:spPr>
        <p:txBody>
          <a:bodyPr>
            <a:normAutofit/>
          </a:bodyPr>
          <a:lstStyle>
            <a:lvl1pPr marL="0" indent="0">
              <a:buNone/>
              <a:defRPr sz="1378"/>
            </a:lvl1pPr>
            <a:lvl2pPr marL="449796" indent="0">
              <a:buNone/>
              <a:defRPr sz="1378"/>
            </a:lvl2pPr>
            <a:lvl3pPr marL="899591" indent="0">
              <a:buNone/>
              <a:defRPr sz="1181"/>
            </a:lvl3pPr>
            <a:lvl4pPr marL="1349387" indent="0">
              <a:buNone/>
              <a:defRPr sz="984"/>
            </a:lvl4pPr>
            <a:lvl5pPr marL="1799182" indent="0">
              <a:buNone/>
              <a:defRPr sz="984"/>
            </a:lvl5pPr>
            <a:lvl6pPr marL="2248978" indent="0">
              <a:buNone/>
              <a:defRPr sz="984"/>
            </a:lvl6pPr>
            <a:lvl7pPr marL="2698773" indent="0">
              <a:buNone/>
              <a:defRPr sz="984"/>
            </a:lvl7pPr>
            <a:lvl8pPr marL="3148569" indent="0">
              <a:buNone/>
              <a:defRPr sz="984"/>
            </a:lvl8pPr>
            <a:lvl9pPr marL="3598365" indent="0">
              <a:buNone/>
              <a:defRPr sz="984"/>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D"/>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5277589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6575" y="5291772"/>
            <a:ext cx="8460105" cy="624724"/>
          </a:xfrm>
        </p:spPr>
        <p:txBody>
          <a:bodyPr anchor="b">
            <a:normAutofit/>
          </a:bodyPr>
          <a:lstStyle>
            <a:lvl1pPr algn="l">
              <a:defRPr sz="2362"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66574" y="671971"/>
            <a:ext cx="8460106" cy="4239192"/>
          </a:xfrm>
        </p:spPr>
        <p:txBody>
          <a:bodyPr anchor="t">
            <a:normAutofit/>
          </a:bodyPr>
          <a:lstStyle>
            <a:lvl1pPr marL="0" indent="0" algn="ctr">
              <a:buNone/>
              <a:defRPr sz="1575"/>
            </a:lvl1pPr>
            <a:lvl2pPr marL="449931" indent="0">
              <a:buNone/>
              <a:defRPr sz="1575"/>
            </a:lvl2pPr>
            <a:lvl3pPr marL="899861" indent="0">
              <a:buNone/>
              <a:defRPr sz="1575"/>
            </a:lvl3pPr>
            <a:lvl4pPr marL="1349792" indent="0">
              <a:buNone/>
              <a:defRPr sz="1575"/>
            </a:lvl4pPr>
            <a:lvl5pPr marL="1799722" indent="0">
              <a:buNone/>
              <a:defRPr sz="1575"/>
            </a:lvl5pPr>
            <a:lvl6pPr marL="2249653" indent="0">
              <a:buNone/>
              <a:defRPr sz="1575"/>
            </a:lvl6pPr>
            <a:lvl7pPr marL="2699583" indent="0">
              <a:buNone/>
              <a:defRPr sz="1575"/>
            </a:lvl7pPr>
            <a:lvl8pPr marL="3149514" indent="0">
              <a:buNone/>
              <a:defRPr sz="1575"/>
            </a:lvl8pPr>
            <a:lvl9pPr marL="3599444" indent="0">
              <a:buNone/>
              <a:defRPr sz="1575"/>
            </a:lvl9pPr>
          </a:lstStyle>
          <a:p>
            <a:r>
              <a:rPr lang="en-US"/>
              <a:t>Click icon to add picture</a:t>
            </a:r>
            <a:endParaRPr lang="en-US" dirty="0"/>
          </a:p>
        </p:txBody>
      </p:sp>
      <p:sp>
        <p:nvSpPr>
          <p:cNvPr id="4" name="Text Placeholder 3"/>
          <p:cNvSpPr>
            <a:spLocks noGrp="1"/>
          </p:cNvSpPr>
          <p:nvPr>
            <p:ph type="body" sz="half" idx="2"/>
          </p:nvPr>
        </p:nvSpPr>
        <p:spPr>
          <a:xfrm>
            <a:off x="666575" y="5916496"/>
            <a:ext cx="8460105" cy="742987"/>
          </a:xfrm>
        </p:spPr>
        <p:txBody>
          <a:bodyPr>
            <a:normAutofit/>
          </a:bodyPr>
          <a:lstStyle>
            <a:lvl1pPr marL="0" indent="0">
              <a:buNone/>
              <a:defRPr sz="1181"/>
            </a:lvl1pPr>
            <a:lvl2pPr marL="449931" indent="0">
              <a:buNone/>
              <a:defRPr sz="1181"/>
            </a:lvl2pPr>
            <a:lvl3pPr marL="899861" indent="0">
              <a:buNone/>
              <a:defRPr sz="984"/>
            </a:lvl3pPr>
            <a:lvl4pPr marL="1349792" indent="0">
              <a:buNone/>
              <a:defRPr sz="886"/>
            </a:lvl4pPr>
            <a:lvl5pPr marL="1799722" indent="0">
              <a:buNone/>
              <a:defRPr sz="886"/>
            </a:lvl5pPr>
            <a:lvl6pPr marL="2249653" indent="0">
              <a:buNone/>
              <a:defRPr sz="886"/>
            </a:lvl6pPr>
            <a:lvl7pPr marL="2699583" indent="0">
              <a:buNone/>
              <a:defRPr sz="886"/>
            </a:lvl7pPr>
            <a:lvl8pPr marL="3149514" indent="0">
              <a:buNone/>
              <a:defRPr sz="886"/>
            </a:lvl8pPr>
            <a:lvl9pPr marL="3599444" indent="0">
              <a:buNone/>
              <a:defRPr sz="886"/>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D"/>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6218855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66575" y="671971"/>
            <a:ext cx="8460106" cy="3751839"/>
          </a:xfrm>
        </p:spPr>
        <p:txBody>
          <a:bodyPr anchor="ctr">
            <a:normAutofit/>
          </a:bodyPr>
          <a:lstStyle>
            <a:lvl1pPr algn="l">
              <a:defRPr sz="4330" b="0" cap="none"/>
            </a:lvl1pPr>
          </a:lstStyle>
          <a:p>
            <a:r>
              <a:rPr lang="en-US"/>
              <a:t>Click to edit Master title style</a:t>
            </a:r>
            <a:endParaRPr lang="en-US" dirty="0"/>
          </a:p>
        </p:txBody>
      </p:sp>
      <p:sp>
        <p:nvSpPr>
          <p:cNvPr id="3" name="Text Placeholder 2"/>
          <p:cNvSpPr>
            <a:spLocks noGrp="1"/>
          </p:cNvSpPr>
          <p:nvPr>
            <p:ph type="body" idx="1"/>
          </p:nvPr>
        </p:nvSpPr>
        <p:spPr>
          <a:xfrm>
            <a:off x="666575" y="4927788"/>
            <a:ext cx="8460106" cy="1731695"/>
          </a:xfrm>
        </p:spPr>
        <p:txBody>
          <a:bodyPr anchor="ctr">
            <a:normAutofit/>
          </a:bodyPr>
          <a:lstStyle>
            <a:lvl1pPr marL="0" indent="0" algn="l">
              <a:buNone/>
              <a:defRPr sz="1771">
                <a:solidFill>
                  <a:schemeClr val="tx1">
                    <a:lumMod val="75000"/>
                    <a:lumOff val="25000"/>
                  </a:schemeClr>
                </a:solidFill>
              </a:defRPr>
            </a:lvl1pPr>
            <a:lvl2pPr marL="449931" indent="0">
              <a:buNone/>
              <a:defRPr sz="1771">
                <a:solidFill>
                  <a:schemeClr val="tx1">
                    <a:tint val="75000"/>
                  </a:schemeClr>
                </a:solidFill>
              </a:defRPr>
            </a:lvl2pPr>
            <a:lvl3pPr marL="899861" indent="0">
              <a:buNone/>
              <a:defRPr sz="1575">
                <a:solidFill>
                  <a:schemeClr val="tx1">
                    <a:tint val="75000"/>
                  </a:schemeClr>
                </a:solidFill>
              </a:defRPr>
            </a:lvl3pPr>
            <a:lvl4pPr marL="1349792" indent="0">
              <a:buNone/>
              <a:defRPr sz="1378">
                <a:solidFill>
                  <a:schemeClr val="tx1">
                    <a:tint val="75000"/>
                  </a:schemeClr>
                </a:solidFill>
              </a:defRPr>
            </a:lvl4pPr>
            <a:lvl5pPr marL="1799722" indent="0">
              <a:buNone/>
              <a:defRPr sz="1378">
                <a:solidFill>
                  <a:schemeClr val="tx1">
                    <a:tint val="75000"/>
                  </a:schemeClr>
                </a:solidFill>
              </a:defRPr>
            </a:lvl5pPr>
            <a:lvl6pPr marL="2249653" indent="0">
              <a:buNone/>
              <a:defRPr sz="1378">
                <a:solidFill>
                  <a:schemeClr val="tx1">
                    <a:tint val="75000"/>
                  </a:schemeClr>
                </a:solidFill>
              </a:defRPr>
            </a:lvl6pPr>
            <a:lvl7pPr marL="2699583" indent="0">
              <a:buNone/>
              <a:defRPr sz="1378">
                <a:solidFill>
                  <a:schemeClr val="tx1">
                    <a:tint val="75000"/>
                  </a:schemeClr>
                </a:solidFill>
              </a:defRPr>
            </a:lvl7pPr>
            <a:lvl8pPr marL="3149514" indent="0">
              <a:buNone/>
              <a:defRPr sz="1378">
                <a:solidFill>
                  <a:schemeClr val="tx1">
                    <a:tint val="75000"/>
                  </a:schemeClr>
                </a:solidFill>
              </a:defRPr>
            </a:lvl8pPr>
            <a:lvl9pPr marL="3599444" indent="0">
              <a:buNone/>
              <a:defRPr sz="137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1539451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9333"/>
            <a:ext cx="11998325" cy="7569008"/>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66574" y="671971"/>
            <a:ext cx="8460106" cy="145593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66574" y="2381650"/>
            <a:ext cx="8460106" cy="42778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090677" y="6659483"/>
            <a:ext cx="897452" cy="402483"/>
          </a:xfrm>
          <a:prstGeom prst="rect">
            <a:avLst/>
          </a:prstGeom>
        </p:spPr>
        <p:txBody>
          <a:bodyPr vert="horz" lIns="91440" tIns="45720" rIns="91440" bIns="45720" rtlCol="0" anchor="ctr"/>
          <a:lstStyle>
            <a:lvl1pPr algn="r">
              <a:defRPr sz="886">
                <a:solidFill>
                  <a:schemeClr val="tx1">
                    <a:tint val="75000"/>
                  </a:schemeClr>
                </a:solidFill>
              </a:defRPr>
            </a:lvl1pPr>
          </a:lstStyle>
          <a:p>
            <a:endParaRPr lang="en-ID"/>
          </a:p>
        </p:txBody>
      </p:sp>
      <p:sp>
        <p:nvSpPr>
          <p:cNvPr id="5" name="Footer Placeholder 4"/>
          <p:cNvSpPr>
            <a:spLocks noGrp="1"/>
          </p:cNvSpPr>
          <p:nvPr>
            <p:ph type="ftr" sz="quarter" idx="3"/>
          </p:nvPr>
        </p:nvSpPr>
        <p:spPr>
          <a:xfrm>
            <a:off x="666574" y="6659483"/>
            <a:ext cx="6197572" cy="402483"/>
          </a:xfrm>
          <a:prstGeom prst="rect">
            <a:avLst/>
          </a:prstGeom>
        </p:spPr>
        <p:txBody>
          <a:bodyPr vert="horz" lIns="91440" tIns="45720" rIns="91440" bIns="45720" rtlCol="0" anchor="ctr"/>
          <a:lstStyle>
            <a:lvl1pPr algn="l">
              <a:defRPr sz="886">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454197" y="6659483"/>
            <a:ext cx="672484" cy="402483"/>
          </a:xfrm>
          <a:prstGeom prst="rect">
            <a:avLst/>
          </a:prstGeom>
        </p:spPr>
        <p:txBody>
          <a:bodyPr vert="horz" lIns="91440" tIns="45720" rIns="91440" bIns="45720" rtlCol="0" anchor="ctr"/>
          <a:lstStyle>
            <a:lvl1pPr algn="r">
              <a:defRPr sz="886">
                <a:solidFill>
                  <a:schemeClr val="accent1"/>
                </a:solidFill>
              </a:defRPr>
            </a:lvl1pPr>
          </a:lstStyle>
          <a:p>
            <a:pPr marL="0" lvl="0" indent="0" algn="r" rtl="0">
              <a:spcBef>
                <a:spcPts val="0"/>
              </a:spcBef>
              <a:spcAft>
                <a:spcPts val="0"/>
              </a:spcAft>
              <a:buNone/>
            </a:pPr>
            <a:fld id="{00000000-1234-1234-1234-123412341234}" type="slidenum">
              <a:rPr lang="en-US" smtClean="0"/>
              <a:t>‹#›</a:t>
            </a:fld>
            <a:endParaRPr lang="en-US"/>
          </a:p>
        </p:txBody>
      </p:sp>
      <p:pic>
        <p:nvPicPr>
          <p:cNvPr id="18" name="Picture 17">
            <a:extLst>
              <a:ext uri="{FF2B5EF4-FFF2-40B4-BE49-F238E27FC236}">
                <a16:creationId xmlns:a16="http://schemas.microsoft.com/office/drawing/2014/main" id="{8ACE5DFA-254D-43C5-ABCE-3F98D046962F}"/>
              </a:ext>
            </a:extLst>
          </p:cNvPr>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4735512" y="6721475"/>
            <a:ext cx="2527300" cy="838200"/>
          </a:xfrm>
          <a:prstGeom prst="rect">
            <a:avLst/>
          </a:prstGeom>
        </p:spPr>
      </p:pic>
    </p:spTree>
    <p:extLst>
      <p:ext uri="{BB962C8B-B14F-4D97-AF65-F5344CB8AC3E}">
        <p14:creationId xmlns:p14="http://schemas.microsoft.com/office/powerpoint/2010/main" val="3829626353"/>
      </p:ext>
    </p:extLst>
  </p:cSld>
  <p:clrMap bg1="lt1" tx1="dk1" bg2="lt2" tx2="dk2" accent1="accent1" accent2="accent2" accent3="accent3" accent4="accent4" accent5="accent5" accent6="accent6" hlink="hlink" folHlink="folHlink"/>
  <p:sldLayoutIdLst>
    <p:sldLayoutId id="2147483692" r:id="rId1"/>
    <p:sldLayoutId id="2147483676" r:id="rId2"/>
    <p:sldLayoutId id="2147483693"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Lst>
  <p:hf hdr="0" ftr="0" dt="0"/>
  <p:txStyles>
    <p:titleStyle>
      <a:lvl1pPr algn="l" defTabSz="449931" rtl="0" eaLnBrk="1" latinLnBrk="0" hangingPunct="1">
        <a:spcBef>
          <a:spcPct val="0"/>
        </a:spcBef>
        <a:buNone/>
        <a:defRPr sz="3543"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37448" indent="-337448" algn="l" defTabSz="449931" rtl="0" eaLnBrk="1" latinLnBrk="0" hangingPunct="1">
        <a:spcBef>
          <a:spcPts val="984"/>
        </a:spcBef>
        <a:spcAft>
          <a:spcPts val="0"/>
        </a:spcAft>
        <a:buClr>
          <a:schemeClr val="accent1"/>
        </a:buClr>
        <a:buSzPct val="80000"/>
        <a:buFont typeface="Wingdings 3" charset="2"/>
        <a:buChar char=""/>
        <a:defRPr sz="1771" kern="1200">
          <a:solidFill>
            <a:schemeClr val="tx1">
              <a:lumMod val="75000"/>
              <a:lumOff val="25000"/>
            </a:schemeClr>
          </a:solidFill>
          <a:latin typeface="+mn-lt"/>
          <a:ea typeface="+mn-ea"/>
          <a:cs typeface="+mn-cs"/>
        </a:defRPr>
      </a:lvl1pPr>
      <a:lvl2pPr marL="731137" indent="-281207" algn="l" defTabSz="449931" rtl="0" eaLnBrk="1" latinLnBrk="0" hangingPunct="1">
        <a:spcBef>
          <a:spcPts val="984"/>
        </a:spcBef>
        <a:spcAft>
          <a:spcPts val="0"/>
        </a:spcAft>
        <a:buClr>
          <a:schemeClr val="accent1"/>
        </a:buClr>
        <a:buSzPct val="80000"/>
        <a:buFont typeface="Wingdings 3" charset="2"/>
        <a:buChar char=""/>
        <a:defRPr sz="1575" kern="1200">
          <a:solidFill>
            <a:schemeClr val="tx1">
              <a:lumMod val="75000"/>
              <a:lumOff val="25000"/>
            </a:schemeClr>
          </a:solidFill>
          <a:latin typeface="+mn-lt"/>
          <a:ea typeface="+mn-ea"/>
          <a:cs typeface="+mn-cs"/>
        </a:defRPr>
      </a:lvl2pPr>
      <a:lvl3pPr marL="1124826" indent="-224965" algn="l" defTabSz="449931" rtl="0" eaLnBrk="1" latinLnBrk="0" hangingPunct="1">
        <a:spcBef>
          <a:spcPts val="984"/>
        </a:spcBef>
        <a:spcAft>
          <a:spcPts val="0"/>
        </a:spcAft>
        <a:buClr>
          <a:schemeClr val="accent1"/>
        </a:buClr>
        <a:buSzPct val="80000"/>
        <a:buFont typeface="Wingdings 3" charset="2"/>
        <a:buChar char=""/>
        <a:defRPr sz="1378" kern="1200">
          <a:solidFill>
            <a:schemeClr val="tx1">
              <a:lumMod val="75000"/>
              <a:lumOff val="25000"/>
            </a:schemeClr>
          </a:solidFill>
          <a:latin typeface="+mn-lt"/>
          <a:ea typeface="+mn-ea"/>
          <a:cs typeface="+mn-cs"/>
        </a:defRPr>
      </a:lvl3pPr>
      <a:lvl4pPr marL="1574757" indent="-224965" algn="l" defTabSz="449931" rtl="0" eaLnBrk="1" latinLnBrk="0" hangingPunct="1">
        <a:spcBef>
          <a:spcPts val="984"/>
        </a:spcBef>
        <a:spcAft>
          <a:spcPts val="0"/>
        </a:spcAft>
        <a:buClr>
          <a:schemeClr val="accent1"/>
        </a:buClr>
        <a:buSzPct val="80000"/>
        <a:buFont typeface="Wingdings 3" charset="2"/>
        <a:buChar char=""/>
        <a:defRPr sz="1181" kern="1200">
          <a:solidFill>
            <a:schemeClr val="tx1">
              <a:lumMod val="75000"/>
              <a:lumOff val="25000"/>
            </a:schemeClr>
          </a:solidFill>
          <a:latin typeface="+mn-lt"/>
          <a:ea typeface="+mn-ea"/>
          <a:cs typeface="+mn-cs"/>
        </a:defRPr>
      </a:lvl4pPr>
      <a:lvl5pPr marL="2024687" indent="-224965" algn="l" defTabSz="449931" rtl="0" eaLnBrk="1" latinLnBrk="0" hangingPunct="1">
        <a:spcBef>
          <a:spcPts val="984"/>
        </a:spcBef>
        <a:spcAft>
          <a:spcPts val="0"/>
        </a:spcAft>
        <a:buClr>
          <a:schemeClr val="accent1"/>
        </a:buClr>
        <a:buSzPct val="80000"/>
        <a:buFont typeface="Wingdings 3" charset="2"/>
        <a:buChar char=""/>
        <a:defRPr sz="1181" kern="1200">
          <a:solidFill>
            <a:schemeClr val="tx1">
              <a:lumMod val="75000"/>
              <a:lumOff val="25000"/>
            </a:schemeClr>
          </a:solidFill>
          <a:latin typeface="+mn-lt"/>
          <a:ea typeface="+mn-ea"/>
          <a:cs typeface="+mn-cs"/>
        </a:defRPr>
      </a:lvl5pPr>
      <a:lvl6pPr marL="2474618" indent="-224965" algn="l" defTabSz="449931" rtl="0" eaLnBrk="1" latinLnBrk="0" hangingPunct="1">
        <a:spcBef>
          <a:spcPts val="984"/>
        </a:spcBef>
        <a:spcAft>
          <a:spcPts val="0"/>
        </a:spcAft>
        <a:buClr>
          <a:schemeClr val="accent1"/>
        </a:buClr>
        <a:buSzPct val="80000"/>
        <a:buFont typeface="Wingdings 3" charset="2"/>
        <a:buChar char=""/>
        <a:defRPr sz="1181" kern="1200">
          <a:solidFill>
            <a:schemeClr val="tx1">
              <a:lumMod val="75000"/>
              <a:lumOff val="25000"/>
            </a:schemeClr>
          </a:solidFill>
          <a:latin typeface="+mn-lt"/>
          <a:ea typeface="+mn-ea"/>
          <a:cs typeface="+mn-cs"/>
        </a:defRPr>
      </a:lvl6pPr>
      <a:lvl7pPr marL="2924548" indent="-224965" algn="l" defTabSz="449931" rtl="0" eaLnBrk="1" latinLnBrk="0" hangingPunct="1">
        <a:spcBef>
          <a:spcPts val="984"/>
        </a:spcBef>
        <a:spcAft>
          <a:spcPts val="0"/>
        </a:spcAft>
        <a:buClr>
          <a:schemeClr val="accent1"/>
        </a:buClr>
        <a:buSzPct val="80000"/>
        <a:buFont typeface="Wingdings 3" charset="2"/>
        <a:buChar char=""/>
        <a:defRPr sz="1181" kern="1200">
          <a:solidFill>
            <a:schemeClr val="tx1">
              <a:lumMod val="75000"/>
              <a:lumOff val="25000"/>
            </a:schemeClr>
          </a:solidFill>
          <a:latin typeface="+mn-lt"/>
          <a:ea typeface="+mn-ea"/>
          <a:cs typeface="+mn-cs"/>
        </a:defRPr>
      </a:lvl7pPr>
      <a:lvl8pPr marL="3374479" indent="-224965" algn="l" defTabSz="449931" rtl="0" eaLnBrk="1" latinLnBrk="0" hangingPunct="1">
        <a:spcBef>
          <a:spcPts val="984"/>
        </a:spcBef>
        <a:spcAft>
          <a:spcPts val="0"/>
        </a:spcAft>
        <a:buClr>
          <a:schemeClr val="accent1"/>
        </a:buClr>
        <a:buSzPct val="80000"/>
        <a:buFont typeface="Wingdings 3" charset="2"/>
        <a:buChar char=""/>
        <a:defRPr sz="1181" kern="1200">
          <a:solidFill>
            <a:schemeClr val="tx1">
              <a:lumMod val="75000"/>
              <a:lumOff val="25000"/>
            </a:schemeClr>
          </a:solidFill>
          <a:latin typeface="+mn-lt"/>
          <a:ea typeface="+mn-ea"/>
          <a:cs typeface="+mn-cs"/>
        </a:defRPr>
      </a:lvl8pPr>
      <a:lvl9pPr marL="3824409" indent="-224965" algn="l" defTabSz="449931" rtl="0" eaLnBrk="1" latinLnBrk="0" hangingPunct="1">
        <a:spcBef>
          <a:spcPts val="984"/>
        </a:spcBef>
        <a:spcAft>
          <a:spcPts val="0"/>
        </a:spcAft>
        <a:buClr>
          <a:schemeClr val="accent1"/>
        </a:buClr>
        <a:buSzPct val="80000"/>
        <a:buFont typeface="Wingdings 3" charset="2"/>
        <a:buChar char=""/>
        <a:defRPr sz="1181" kern="1200">
          <a:solidFill>
            <a:schemeClr val="tx1">
              <a:lumMod val="75000"/>
              <a:lumOff val="25000"/>
            </a:schemeClr>
          </a:solidFill>
          <a:latin typeface="+mn-lt"/>
          <a:ea typeface="+mn-ea"/>
          <a:cs typeface="+mn-cs"/>
        </a:defRPr>
      </a:lvl9pPr>
    </p:bodyStyle>
    <p:otherStyle>
      <a:defPPr>
        <a:defRPr lang="en-US"/>
      </a:defPPr>
      <a:lvl1pPr marL="0" algn="l" defTabSz="449931" rtl="0" eaLnBrk="1" latinLnBrk="0" hangingPunct="1">
        <a:defRPr sz="1771" kern="1200">
          <a:solidFill>
            <a:schemeClr val="tx1"/>
          </a:solidFill>
          <a:latin typeface="+mn-lt"/>
          <a:ea typeface="+mn-ea"/>
          <a:cs typeface="+mn-cs"/>
        </a:defRPr>
      </a:lvl1pPr>
      <a:lvl2pPr marL="449931" algn="l" defTabSz="449931" rtl="0" eaLnBrk="1" latinLnBrk="0" hangingPunct="1">
        <a:defRPr sz="1771" kern="1200">
          <a:solidFill>
            <a:schemeClr val="tx1"/>
          </a:solidFill>
          <a:latin typeface="+mn-lt"/>
          <a:ea typeface="+mn-ea"/>
          <a:cs typeface="+mn-cs"/>
        </a:defRPr>
      </a:lvl2pPr>
      <a:lvl3pPr marL="899861" algn="l" defTabSz="449931" rtl="0" eaLnBrk="1" latinLnBrk="0" hangingPunct="1">
        <a:defRPr sz="1771" kern="1200">
          <a:solidFill>
            <a:schemeClr val="tx1"/>
          </a:solidFill>
          <a:latin typeface="+mn-lt"/>
          <a:ea typeface="+mn-ea"/>
          <a:cs typeface="+mn-cs"/>
        </a:defRPr>
      </a:lvl3pPr>
      <a:lvl4pPr marL="1349792" algn="l" defTabSz="449931" rtl="0" eaLnBrk="1" latinLnBrk="0" hangingPunct="1">
        <a:defRPr sz="1771" kern="1200">
          <a:solidFill>
            <a:schemeClr val="tx1"/>
          </a:solidFill>
          <a:latin typeface="+mn-lt"/>
          <a:ea typeface="+mn-ea"/>
          <a:cs typeface="+mn-cs"/>
        </a:defRPr>
      </a:lvl4pPr>
      <a:lvl5pPr marL="1799722" algn="l" defTabSz="449931" rtl="0" eaLnBrk="1" latinLnBrk="0" hangingPunct="1">
        <a:defRPr sz="1771" kern="1200">
          <a:solidFill>
            <a:schemeClr val="tx1"/>
          </a:solidFill>
          <a:latin typeface="+mn-lt"/>
          <a:ea typeface="+mn-ea"/>
          <a:cs typeface="+mn-cs"/>
        </a:defRPr>
      </a:lvl5pPr>
      <a:lvl6pPr marL="2249653" algn="l" defTabSz="449931" rtl="0" eaLnBrk="1" latinLnBrk="0" hangingPunct="1">
        <a:defRPr sz="1771" kern="1200">
          <a:solidFill>
            <a:schemeClr val="tx1"/>
          </a:solidFill>
          <a:latin typeface="+mn-lt"/>
          <a:ea typeface="+mn-ea"/>
          <a:cs typeface="+mn-cs"/>
        </a:defRPr>
      </a:lvl6pPr>
      <a:lvl7pPr marL="2699583" algn="l" defTabSz="449931" rtl="0" eaLnBrk="1" latinLnBrk="0" hangingPunct="1">
        <a:defRPr sz="1771" kern="1200">
          <a:solidFill>
            <a:schemeClr val="tx1"/>
          </a:solidFill>
          <a:latin typeface="+mn-lt"/>
          <a:ea typeface="+mn-ea"/>
          <a:cs typeface="+mn-cs"/>
        </a:defRPr>
      </a:lvl7pPr>
      <a:lvl8pPr marL="3149514" algn="l" defTabSz="449931" rtl="0" eaLnBrk="1" latinLnBrk="0" hangingPunct="1">
        <a:defRPr sz="1771" kern="1200">
          <a:solidFill>
            <a:schemeClr val="tx1"/>
          </a:solidFill>
          <a:latin typeface="+mn-lt"/>
          <a:ea typeface="+mn-ea"/>
          <a:cs typeface="+mn-cs"/>
        </a:defRPr>
      </a:lvl8pPr>
      <a:lvl9pPr marL="3599444" algn="l" defTabSz="449931" rtl="0" eaLnBrk="1" latinLnBrk="0" hangingPunct="1">
        <a:defRPr sz="177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7"/>
          <p:cNvSpPr txBox="1"/>
          <p:nvPr/>
        </p:nvSpPr>
        <p:spPr>
          <a:xfrm>
            <a:off x="133014" y="-405256"/>
            <a:ext cx="10948800" cy="44535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5600" b="1" dirty="0">
                <a:solidFill>
                  <a:srgbClr val="1B75BC"/>
                </a:solidFill>
              </a:rPr>
              <a:t>Multimedia, Table, Hyperlink</a:t>
            </a:r>
            <a:endParaRPr sz="5600" b="1" dirty="0">
              <a:solidFill>
                <a:srgbClr val="1B75BC"/>
              </a:solidFill>
            </a:endParaRPr>
          </a:p>
        </p:txBody>
      </p:sp>
      <p:sp>
        <p:nvSpPr>
          <p:cNvPr id="143" name="Google Shape;143;p27"/>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40"/>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Multimedia</a:t>
            </a:r>
            <a:endParaRPr sz="4400" b="1" strike="noStrike">
              <a:solidFill>
                <a:srgbClr val="FFFFFF"/>
              </a:solidFill>
              <a:latin typeface="Arial"/>
              <a:ea typeface="Arial"/>
              <a:cs typeface="Arial"/>
              <a:sym typeface="Arial"/>
            </a:endParaRPr>
          </a:p>
        </p:txBody>
      </p:sp>
      <p:sp>
        <p:nvSpPr>
          <p:cNvPr id="240" name="Google Shape;240;p40"/>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just" rtl="0">
              <a:lnSpc>
                <a:spcPct val="100000"/>
              </a:lnSpc>
              <a:spcBef>
                <a:spcPts val="1406"/>
              </a:spcBef>
              <a:spcAft>
                <a:spcPts val="0"/>
              </a:spcAft>
              <a:buNone/>
            </a:pPr>
            <a:r>
              <a:rPr lang="en-US" sz="3200">
                <a:latin typeface="Times New Roman"/>
                <a:ea typeface="Times New Roman"/>
                <a:cs typeface="Times New Roman"/>
                <a:sym typeface="Times New Roman"/>
              </a:rPr>
              <a:t>Selain gambar, ada beberapa file yang mampu kita cantumkan kedalam sebuah WEB. File tersebut merupakan file multimedia yang bisa berbentuk suara atau video. </a:t>
            </a:r>
            <a:endParaRPr sz="3200">
              <a:latin typeface="Times New Roman"/>
              <a:ea typeface="Times New Roman"/>
              <a:cs typeface="Times New Roman"/>
              <a:sym typeface="Times New Roman"/>
            </a:endParaRPr>
          </a:p>
          <a:p>
            <a:pPr marL="0" lvl="0" indent="0" algn="just" rtl="0">
              <a:lnSpc>
                <a:spcPct val="100000"/>
              </a:lnSpc>
              <a:spcBef>
                <a:spcPts val="1406"/>
              </a:spcBef>
              <a:spcAft>
                <a:spcPts val="0"/>
              </a:spcAft>
              <a:buNone/>
            </a:pPr>
            <a:r>
              <a:rPr lang="en-US" sz="3200">
                <a:latin typeface="Times New Roman"/>
                <a:ea typeface="Times New Roman"/>
                <a:cs typeface="Times New Roman"/>
                <a:sym typeface="Times New Roman"/>
              </a:rPr>
              <a:t>Berikut jenis file multimedia :</a:t>
            </a:r>
            <a:endParaRPr sz="3200" strike="noStrike">
              <a:latin typeface="Times New Roman"/>
              <a:ea typeface="Times New Roman"/>
              <a:cs typeface="Times New Roman"/>
              <a:sym typeface="Times New Roman"/>
            </a:endParaRPr>
          </a:p>
        </p:txBody>
      </p:sp>
      <p:sp>
        <p:nvSpPr>
          <p:cNvPr id="241" name="Google Shape;241;p40"/>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10</a:t>
            </a:fld>
            <a:endParaRPr/>
          </a:p>
        </p:txBody>
      </p:sp>
      <p:pic>
        <p:nvPicPr>
          <p:cNvPr id="242" name="Google Shape;242;p40"/>
          <p:cNvPicPr preferRelativeResize="0"/>
          <p:nvPr/>
        </p:nvPicPr>
        <p:blipFill>
          <a:blip r:embed="rId3">
            <a:alphaModFix/>
          </a:blip>
          <a:stretch>
            <a:fillRect/>
          </a:stretch>
        </p:blipFill>
        <p:spPr>
          <a:xfrm>
            <a:off x="2125175" y="4455675"/>
            <a:ext cx="7747975" cy="2357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1"/>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Memainkan musik</a:t>
            </a:r>
            <a:endParaRPr sz="4400" b="1" strike="noStrike">
              <a:solidFill>
                <a:srgbClr val="FFFFFF"/>
              </a:solidFill>
              <a:latin typeface="Arial"/>
              <a:ea typeface="Arial"/>
              <a:cs typeface="Arial"/>
              <a:sym typeface="Arial"/>
            </a:endParaRPr>
          </a:p>
        </p:txBody>
      </p:sp>
      <p:sp>
        <p:nvSpPr>
          <p:cNvPr id="248" name="Google Shape;248;p41"/>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just" rtl="0">
              <a:lnSpc>
                <a:spcPct val="100000"/>
              </a:lnSpc>
              <a:spcBef>
                <a:spcPts val="1406"/>
              </a:spcBef>
              <a:spcAft>
                <a:spcPts val="0"/>
              </a:spcAft>
              <a:buClr>
                <a:schemeClr val="dk1"/>
              </a:buClr>
              <a:buSzPts val="1100"/>
              <a:buFont typeface="Arial"/>
              <a:buNone/>
            </a:pPr>
            <a:r>
              <a:rPr lang="en-US" sz="3200">
                <a:latin typeface="Times New Roman"/>
                <a:ea typeface="Times New Roman"/>
                <a:cs typeface="Times New Roman"/>
                <a:sym typeface="Times New Roman"/>
              </a:rPr>
              <a:t>Halaman web yang dibuka dapat diiringi alunan suara musik atau suara yang lain dengan menambahkan element untuk memanggil file musik didalamnya. Element yang digunakan adalah tag &lt;bgsound&gt; dengan atribut src yang berisi nama file suara yang akan dimainkan. Contoh dari pemanggilan file suara dapat dilihat dari kode berikut:</a:t>
            </a:r>
            <a:endParaRPr sz="3200">
              <a:latin typeface="Times New Roman"/>
              <a:ea typeface="Times New Roman"/>
              <a:cs typeface="Times New Roman"/>
              <a:sym typeface="Times New Roman"/>
            </a:endParaRPr>
          </a:p>
          <a:p>
            <a:pPr marL="0" lvl="0" indent="0" algn="just" rtl="0">
              <a:lnSpc>
                <a:spcPct val="100000"/>
              </a:lnSpc>
              <a:spcBef>
                <a:spcPts val="1406"/>
              </a:spcBef>
              <a:spcAft>
                <a:spcPts val="0"/>
              </a:spcAft>
              <a:buNone/>
            </a:pPr>
            <a:r>
              <a:rPr lang="en-US" sz="3200">
                <a:latin typeface="Courier New"/>
                <a:ea typeface="Courier New"/>
                <a:cs typeface="Courier New"/>
                <a:sym typeface="Courier New"/>
              </a:rPr>
              <a:t>&lt;bgsound src="musik.wav"&gt;</a:t>
            </a:r>
            <a:endParaRPr sz="3200">
              <a:latin typeface="Courier New"/>
              <a:ea typeface="Courier New"/>
              <a:cs typeface="Courier New"/>
              <a:sym typeface="Courier New"/>
            </a:endParaRPr>
          </a:p>
        </p:txBody>
      </p:sp>
      <p:sp>
        <p:nvSpPr>
          <p:cNvPr id="249" name="Google Shape;249;p41"/>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2"/>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Memainkan musik/video</a:t>
            </a:r>
            <a:endParaRPr sz="4400" b="1" strike="noStrike">
              <a:solidFill>
                <a:srgbClr val="FFFFFF"/>
              </a:solidFill>
              <a:latin typeface="Arial"/>
              <a:ea typeface="Arial"/>
              <a:cs typeface="Arial"/>
              <a:sym typeface="Arial"/>
            </a:endParaRPr>
          </a:p>
        </p:txBody>
      </p:sp>
      <p:sp>
        <p:nvSpPr>
          <p:cNvPr id="255" name="Google Shape;255;p42"/>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just" rtl="0">
              <a:lnSpc>
                <a:spcPct val="100000"/>
              </a:lnSpc>
              <a:spcBef>
                <a:spcPts val="1406"/>
              </a:spcBef>
              <a:spcAft>
                <a:spcPts val="0"/>
              </a:spcAft>
              <a:buNone/>
            </a:pPr>
            <a:r>
              <a:rPr lang="en-US" sz="3200">
                <a:latin typeface="Times New Roman"/>
                <a:ea typeface="Times New Roman"/>
                <a:cs typeface="Times New Roman"/>
                <a:sym typeface="Times New Roman"/>
              </a:rPr>
              <a:t>Element lain yang dapat digunakan untuk memanggil file suara tadi adalah element &lt;embed&gt;. Element ini juga membutuhkan atribut src untuk menentukan file suara apa yang akan dimainkan.</a:t>
            </a:r>
            <a:endParaRPr sz="3200">
              <a:latin typeface="Times New Roman"/>
              <a:ea typeface="Times New Roman"/>
              <a:cs typeface="Times New Roman"/>
              <a:sym typeface="Times New Roman"/>
            </a:endParaRPr>
          </a:p>
          <a:p>
            <a:pPr marL="0" lvl="0" indent="0" algn="just" rtl="0">
              <a:lnSpc>
                <a:spcPct val="100000"/>
              </a:lnSpc>
              <a:spcBef>
                <a:spcPts val="1406"/>
              </a:spcBef>
              <a:spcAft>
                <a:spcPts val="0"/>
              </a:spcAft>
              <a:buNone/>
            </a:pPr>
            <a:r>
              <a:rPr lang="en-US" sz="3200">
                <a:latin typeface="Courier New"/>
                <a:ea typeface="Courier New"/>
                <a:cs typeface="Courier New"/>
                <a:sym typeface="Courier New"/>
              </a:rPr>
              <a:t>&lt; embed src="musik.wav"&gt;&lt;/embed&gt;</a:t>
            </a:r>
            <a:endParaRPr sz="3200">
              <a:latin typeface="Courier New"/>
              <a:ea typeface="Courier New"/>
              <a:cs typeface="Courier New"/>
              <a:sym typeface="Courier New"/>
            </a:endParaRPr>
          </a:p>
          <a:p>
            <a:pPr marL="0" lvl="0" indent="0" algn="just" rtl="0">
              <a:lnSpc>
                <a:spcPct val="100000"/>
              </a:lnSpc>
              <a:spcBef>
                <a:spcPts val="1406"/>
              </a:spcBef>
              <a:spcAft>
                <a:spcPts val="0"/>
              </a:spcAft>
              <a:buNone/>
            </a:pPr>
            <a:r>
              <a:rPr lang="en-US" sz="3200">
                <a:latin typeface="Times New Roman"/>
                <a:ea typeface="Times New Roman"/>
                <a:cs typeface="Times New Roman"/>
                <a:sym typeface="Times New Roman"/>
              </a:rPr>
              <a:t>Penggunaan element ini akan memunculkan control panel aplikasi multimedia yang terpasang pada sistem dan merupakan aplikasi default untuk memainkan file multimedia.</a:t>
            </a:r>
            <a:endParaRPr sz="3200">
              <a:latin typeface="Times New Roman"/>
              <a:ea typeface="Times New Roman"/>
              <a:cs typeface="Times New Roman"/>
              <a:sym typeface="Times New Roman"/>
            </a:endParaRPr>
          </a:p>
          <a:p>
            <a:pPr marL="0" lvl="0" indent="0" algn="just" rtl="0">
              <a:lnSpc>
                <a:spcPct val="100000"/>
              </a:lnSpc>
              <a:spcBef>
                <a:spcPts val="1406"/>
              </a:spcBef>
              <a:spcAft>
                <a:spcPts val="0"/>
              </a:spcAft>
              <a:buNone/>
            </a:pPr>
            <a:endParaRPr sz="3200">
              <a:latin typeface="Times New Roman"/>
              <a:ea typeface="Times New Roman"/>
              <a:cs typeface="Times New Roman"/>
              <a:sym typeface="Times New Roman"/>
            </a:endParaRPr>
          </a:p>
        </p:txBody>
      </p:sp>
      <p:sp>
        <p:nvSpPr>
          <p:cNvPr id="256" name="Google Shape;256;p42"/>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9"/>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Kegunaan hyperlink</a:t>
            </a:r>
            <a:endParaRPr sz="4400" b="1" strike="noStrike">
              <a:solidFill>
                <a:srgbClr val="FFFFFF"/>
              </a:solidFill>
              <a:latin typeface="Arial"/>
              <a:ea typeface="Arial"/>
              <a:cs typeface="Arial"/>
              <a:sym typeface="Arial"/>
            </a:endParaRPr>
          </a:p>
        </p:txBody>
      </p:sp>
      <p:sp>
        <p:nvSpPr>
          <p:cNvPr id="156" name="Google Shape;156;p29"/>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spcBef>
                <a:spcPts val="1406"/>
              </a:spcBef>
              <a:spcAft>
                <a:spcPts val="0"/>
              </a:spcAft>
              <a:buNone/>
            </a:pPr>
            <a:r>
              <a:rPr lang="en-US" sz="3200">
                <a:latin typeface="Times New Roman"/>
                <a:ea typeface="Times New Roman"/>
                <a:cs typeface="Times New Roman"/>
                <a:sym typeface="Times New Roman"/>
              </a:rPr>
              <a:t>Pengunjung situs dapat melompat atau berpindah kehalaman lain secara interaktif dan praktis dengan hyperlink. Berikut daftar jenis url :</a:t>
            </a:r>
            <a:endParaRPr sz="3200">
              <a:latin typeface="Times New Roman"/>
              <a:ea typeface="Times New Roman"/>
              <a:cs typeface="Times New Roman"/>
              <a:sym typeface="Times New Roman"/>
            </a:endParaRPr>
          </a:p>
          <a:p>
            <a:pPr marL="0" marR="0" lvl="0" indent="0" algn="l" rtl="0">
              <a:spcBef>
                <a:spcPts val="1406"/>
              </a:spcBef>
              <a:spcAft>
                <a:spcPts val="0"/>
              </a:spcAft>
              <a:buNone/>
            </a:pPr>
            <a:endParaRPr sz="3200">
              <a:latin typeface="Times New Roman"/>
              <a:ea typeface="Times New Roman"/>
              <a:cs typeface="Times New Roman"/>
              <a:sym typeface="Times New Roman"/>
            </a:endParaRPr>
          </a:p>
          <a:p>
            <a:pPr marL="0" marR="0" lvl="0" indent="0" algn="l" rtl="0">
              <a:spcBef>
                <a:spcPts val="1406"/>
              </a:spcBef>
              <a:spcAft>
                <a:spcPts val="0"/>
              </a:spcAft>
              <a:buNone/>
            </a:pPr>
            <a:endParaRPr sz="3200">
              <a:latin typeface="Times New Roman"/>
              <a:ea typeface="Times New Roman"/>
              <a:cs typeface="Times New Roman"/>
              <a:sym typeface="Times New Roman"/>
            </a:endParaRPr>
          </a:p>
          <a:p>
            <a:pPr marL="0" marR="0" lvl="0" indent="0" algn="l" rtl="0">
              <a:spcBef>
                <a:spcPts val="1406"/>
              </a:spcBef>
              <a:spcAft>
                <a:spcPts val="0"/>
              </a:spcAft>
              <a:buNone/>
            </a:pPr>
            <a:endParaRPr sz="3200">
              <a:latin typeface="Times New Roman"/>
              <a:ea typeface="Times New Roman"/>
              <a:cs typeface="Times New Roman"/>
              <a:sym typeface="Times New Roman"/>
            </a:endParaRPr>
          </a:p>
          <a:p>
            <a:pPr marL="0" marR="0" lvl="0" indent="0" algn="l" rtl="0">
              <a:spcBef>
                <a:spcPts val="1406"/>
              </a:spcBef>
              <a:spcAft>
                <a:spcPts val="0"/>
              </a:spcAft>
              <a:buNone/>
            </a:pPr>
            <a:endParaRPr sz="3200">
              <a:latin typeface="Times New Roman"/>
              <a:ea typeface="Times New Roman"/>
              <a:cs typeface="Times New Roman"/>
              <a:sym typeface="Times New Roman"/>
            </a:endParaRPr>
          </a:p>
          <a:p>
            <a:pPr marL="0" marR="0" lvl="0" indent="0" algn="l" rtl="0">
              <a:spcBef>
                <a:spcPts val="1406"/>
              </a:spcBef>
              <a:spcAft>
                <a:spcPts val="0"/>
              </a:spcAft>
              <a:buClr>
                <a:schemeClr val="dk1"/>
              </a:buClr>
              <a:buSzPts val="1100"/>
              <a:buFont typeface="Arial"/>
              <a:buNone/>
            </a:pPr>
            <a:r>
              <a:rPr lang="en-US" sz="3200">
                <a:latin typeface="Times New Roman"/>
                <a:ea typeface="Times New Roman"/>
                <a:cs typeface="Times New Roman"/>
                <a:sym typeface="Times New Roman"/>
              </a:rPr>
              <a:t>contoh : </a:t>
            </a:r>
            <a:r>
              <a:rPr lang="en-US" sz="3200">
                <a:latin typeface="Courier New"/>
                <a:ea typeface="Courier New"/>
                <a:cs typeface="Courier New"/>
                <a:sym typeface="Courier New"/>
              </a:rPr>
              <a:t>&lt;a href=”tujuan”&gt; teks &lt;/a&gt;</a:t>
            </a:r>
            <a:endParaRPr sz="3200">
              <a:latin typeface="Courier New"/>
              <a:ea typeface="Courier New"/>
              <a:cs typeface="Courier New"/>
              <a:sym typeface="Courier New"/>
            </a:endParaRPr>
          </a:p>
          <a:p>
            <a:pPr marL="0" marR="0" lvl="0" indent="0" algn="l" rtl="0">
              <a:spcBef>
                <a:spcPts val="1406"/>
              </a:spcBef>
              <a:spcAft>
                <a:spcPts val="0"/>
              </a:spcAft>
              <a:buNone/>
            </a:pPr>
            <a:endParaRPr sz="3200">
              <a:latin typeface="Times New Roman"/>
              <a:ea typeface="Times New Roman"/>
              <a:cs typeface="Times New Roman"/>
              <a:sym typeface="Times New Roman"/>
            </a:endParaRPr>
          </a:p>
        </p:txBody>
      </p:sp>
      <p:sp>
        <p:nvSpPr>
          <p:cNvPr id="157" name="Google Shape;157;p29"/>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13</a:t>
            </a:fld>
            <a:endParaRPr/>
          </a:p>
        </p:txBody>
      </p:sp>
      <p:pic>
        <p:nvPicPr>
          <p:cNvPr id="158" name="Google Shape;158;p29"/>
          <p:cNvPicPr preferRelativeResize="0"/>
          <p:nvPr/>
        </p:nvPicPr>
        <p:blipFill>
          <a:blip r:embed="rId3">
            <a:alphaModFix/>
          </a:blip>
          <a:stretch>
            <a:fillRect/>
          </a:stretch>
        </p:blipFill>
        <p:spPr>
          <a:xfrm>
            <a:off x="3600138" y="3579400"/>
            <a:ext cx="4796325" cy="2515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0"/>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Link ke suatu halaman</a:t>
            </a:r>
            <a:endParaRPr sz="4400" b="1" strike="noStrike">
              <a:solidFill>
                <a:srgbClr val="FFFFFF"/>
              </a:solidFill>
              <a:latin typeface="Arial"/>
              <a:ea typeface="Arial"/>
              <a:cs typeface="Arial"/>
              <a:sym typeface="Arial"/>
            </a:endParaRPr>
          </a:p>
        </p:txBody>
      </p:sp>
      <p:sp>
        <p:nvSpPr>
          <p:cNvPr id="164" name="Google Shape;164;p30"/>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a:latin typeface="Times New Roman"/>
                <a:ea typeface="Times New Roman"/>
                <a:cs typeface="Times New Roman"/>
                <a:sym typeface="Times New Roman"/>
              </a:rPr>
              <a:t>Pembuatan link yang menuju ke suatu halaman web yang masih berada pada satu direktori dengan halaman pemanggil, maka penulisan tujuan cukup dituliskan nama halaman yang dimaksud. Misal:</a:t>
            </a: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3000">
                <a:latin typeface="Courier New"/>
                <a:ea typeface="Courier New"/>
                <a:cs typeface="Courier New"/>
                <a:sym typeface="Courier New"/>
              </a:rPr>
              <a:t>&lt;a href=”halaman2.htm”&gt;link ke halaman 2 &lt;/a&gt;</a:t>
            </a:r>
            <a:endParaRPr sz="3000">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1100"/>
              <a:buFont typeface="Arial"/>
              <a:buNone/>
            </a:pPr>
            <a:r>
              <a:rPr lang="en-US" sz="3200">
                <a:latin typeface="Times New Roman"/>
                <a:ea typeface="Times New Roman"/>
                <a:cs typeface="Times New Roman"/>
                <a:sym typeface="Times New Roman"/>
              </a:rPr>
              <a:t>Bila halaman yang dimaksud berada pada direktori yang berbeda, maka perlu dituliskan nama direktorinya, misal:</a:t>
            </a: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Arial"/>
              <a:buNone/>
            </a:pPr>
            <a:r>
              <a:rPr lang="en-US" sz="3000">
                <a:latin typeface="Courier New"/>
                <a:ea typeface="Courier New"/>
                <a:cs typeface="Courier New"/>
                <a:sym typeface="Courier New"/>
              </a:rPr>
              <a:t>&lt;a href=”berita/halaman2.htm”&gt;link ke halaman 2 &lt;/a&gt;</a:t>
            </a:r>
            <a:endParaRPr sz="3000">
              <a:latin typeface="Courier New"/>
              <a:ea typeface="Courier New"/>
              <a:cs typeface="Courier New"/>
              <a:sym typeface="Courier New"/>
            </a:endParaRPr>
          </a:p>
          <a:p>
            <a:pPr marL="0" marR="0" lvl="0" indent="0" algn="l" rtl="0">
              <a:lnSpc>
                <a:spcPct val="100000"/>
              </a:lnSpc>
              <a:spcBef>
                <a:spcPts val="0"/>
              </a:spcBef>
              <a:spcAft>
                <a:spcPts val="0"/>
              </a:spcAft>
              <a:buNone/>
            </a:pPr>
            <a:endParaRPr sz="3200">
              <a:latin typeface="Times New Roman"/>
              <a:ea typeface="Times New Roman"/>
              <a:cs typeface="Times New Roman"/>
              <a:sym typeface="Times New Roman"/>
            </a:endParaRPr>
          </a:p>
          <a:p>
            <a:pPr marL="457200" marR="0" lvl="0" indent="0" algn="l" rtl="0">
              <a:lnSpc>
                <a:spcPct val="100000"/>
              </a:lnSpc>
              <a:spcBef>
                <a:spcPts val="0"/>
              </a:spcBef>
              <a:spcAft>
                <a:spcPts val="0"/>
              </a:spcAft>
              <a:buNone/>
            </a:pPr>
            <a:endParaRPr sz="3200">
              <a:latin typeface="Times New Roman"/>
              <a:ea typeface="Times New Roman"/>
              <a:cs typeface="Times New Roman"/>
              <a:sym typeface="Times New Roman"/>
            </a:endParaRPr>
          </a:p>
        </p:txBody>
      </p:sp>
      <p:sp>
        <p:nvSpPr>
          <p:cNvPr id="165" name="Google Shape;165;p30"/>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1"/>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Link Ke Suatu Bagian Halaman</a:t>
            </a:r>
            <a:endParaRPr sz="4400" b="1" strike="noStrike">
              <a:solidFill>
                <a:srgbClr val="FFFFFF"/>
              </a:solidFill>
              <a:latin typeface="Arial"/>
              <a:ea typeface="Arial"/>
              <a:cs typeface="Arial"/>
              <a:sym typeface="Arial"/>
            </a:endParaRPr>
          </a:p>
        </p:txBody>
      </p:sp>
      <p:sp>
        <p:nvSpPr>
          <p:cNvPr id="171" name="Google Shape;171;p31"/>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1406"/>
              </a:spcBef>
              <a:spcAft>
                <a:spcPts val="0"/>
              </a:spcAft>
              <a:buNone/>
            </a:pPr>
            <a:r>
              <a:rPr lang="en-US" sz="3200">
                <a:latin typeface="Times New Roman"/>
                <a:ea typeface="Times New Roman"/>
                <a:cs typeface="Times New Roman"/>
                <a:sym typeface="Times New Roman"/>
              </a:rPr>
              <a:t>Ada kalanya, link-link dibuat bukan diarahkan ke suatu halaman lain, namun untuk menuju bagian lain pada halaman tersebut. Untuk keperluan hal ini, maka diperlukan sebuah identifikasi terlebih dahulu bagian mana yang akan menjadi titik tujuan link. Pembuatan identifikasi bisa dikenakan pada suatu teks atau paragrap yang dimaksud. Atribut yang digunakan adalah atribut id.</a:t>
            </a:r>
            <a:endParaRPr sz="3200">
              <a:latin typeface="Times New Roman"/>
              <a:ea typeface="Times New Roman"/>
              <a:cs typeface="Times New Roman"/>
              <a:sym typeface="Times New Roman"/>
            </a:endParaRPr>
          </a:p>
        </p:txBody>
      </p:sp>
      <p:sp>
        <p:nvSpPr>
          <p:cNvPr id="172" name="Google Shape;172;p31"/>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2"/>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Contoh</a:t>
            </a:r>
            <a:endParaRPr sz="4400" b="1" strike="noStrike">
              <a:solidFill>
                <a:srgbClr val="FFFFFF"/>
              </a:solidFill>
              <a:latin typeface="Arial"/>
              <a:ea typeface="Arial"/>
              <a:cs typeface="Arial"/>
              <a:sym typeface="Arial"/>
            </a:endParaRPr>
          </a:p>
        </p:txBody>
      </p:sp>
      <p:sp>
        <p:nvSpPr>
          <p:cNvPr id="178" name="Google Shape;178;p32"/>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1406"/>
              </a:spcBef>
              <a:spcAft>
                <a:spcPts val="0"/>
              </a:spcAft>
              <a:buNone/>
            </a:pPr>
            <a:r>
              <a:rPr lang="en-US" sz="3200">
                <a:latin typeface="Times New Roman"/>
                <a:ea typeface="Times New Roman"/>
                <a:cs typeface="Times New Roman"/>
                <a:sym typeface="Times New Roman"/>
              </a:rPr>
              <a:t>Pertama heading harus deiberi nama id :</a:t>
            </a:r>
            <a:endParaRPr sz="3200">
              <a:latin typeface="Times New Roman"/>
              <a:ea typeface="Times New Roman"/>
              <a:cs typeface="Times New Roman"/>
              <a:sym typeface="Times New Roman"/>
            </a:endParaRPr>
          </a:p>
          <a:p>
            <a:pPr marL="0" lvl="0" indent="0" algn="l" rtl="0">
              <a:lnSpc>
                <a:spcPct val="100000"/>
              </a:lnSpc>
              <a:spcBef>
                <a:spcPts val="1406"/>
              </a:spcBef>
              <a:spcAft>
                <a:spcPts val="0"/>
              </a:spcAft>
              <a:buNone/>
            </a:pPr>
            <a:r>
              <a:rPr lang="en-US" sz="3200">
                <a:latin typeface="Courier New"/>
                <a:ea typeface="Courier New"/>
                <a:cs typeface="Courier New"/>
                <a:sym typeface="Courier New"/>
              </a:rPr>
              <a:t>&lt;h1 id=”head01”&gt; tujuan ke satu &lt;/h1&gt;</a:t>
            </a:r>
            <a:endParaRPr sz="3200">
              <a:latin typeface="Courier New"/>
              <a:ea typeface="Courier New"/>
              <a:cs typeface="Courier New"/>
              <a:sym typeface="Courier New"/>
            </a:endParaRPr>
          </a:p>
          <a:p>
            <a:pPr marL="0" lvl="0" indent="0" algn="l" rtl="0">
              <a:lnSpc>
                <a:spcPct val="100000"/>
              </a:lnSpc>
              <a:spcBef>
                <a:spcPts val="1406"/>
              </a:spcBef>
              <a:spcAft>
                <a:spcPts val="0"/>
              </a:spcAft>
              <a:buNone/>
            </a:pPr>
            <a:r>
              <a:rPr lang="en-US" sz="3200">
                <a:latin typeface="Times New Roman"/>
                <a:ea typeface="Times New Roman"/>
                <a:cs typeface="Times New Roman"/>
                <a:sym typeface="Times New Roman"/>
              </a:rPr>
              <a:t>Kemudian membuat link yang mengarah pada id :</a:t>
            </a:r>
            <a:endParaRPr sz="3200">
              <a:latin typeface="Times New Roman"/>
              <a:ea typeface="Times New Roman"/>
              <a:cs typeface="Times New Roman"/>
              <a:sym typeface="Times New Roman"/>
            </a:endParaRPr>
          </a:p>
          <a:p>
            <a:pPr marL="0" lvl="0" indent="0" algn="l" rtl="0">
              <a:lnSpc>
                <a:spcPct val="100000"/>
              </a:lnSpc>
              <a:spcBef>
                <a:spcPts val="1406"/>
              </a:spcBef>
              <a:spcAft>
                <a:spcPts val="0"/>
              </a:spcAft>
              <a:buNone/>
            </a:pPr>
            <a:r>
              <a:rPr lang="en-US" sz="3200">
                <a:latin typeface="Courier New"/>
                <a:ea typeface="Courier New"/>
                <a:cs typeface="Courier New"/>
                <a:sym typeface="Courier New"/>
              </a:rPr>
              <a:t>&lt;a href=”#head01”&gt;link ke heading &lt;/a&gt;</a:t>
            </a:r>
            <a:endParaRPr sz="3200">
              <a:latin typeface="Courier New"/>
              <a:ea typeface="Courier New"/>
              <a:cs typeface="Courier New"/>
              <a:sym typeface="Courier New"/>
            </a:endParaRPr>
          </a:p>
          <a:p>
            <a:pPr marL="0" lvl="0" indent="0" algn="l" rtl="0">
              <a:lnSpc>
                <a:spcPct val="100000"/>
              </a:lnSpc>
              <a:spcBef>
                <a:spcPts val="1406"/>
              </a:spcBef>
              <a:spcAft>
                <a:spcPts val="0"/>
              </a:spcAft>
              <a:buNone/>
            </a:pPr>
            <a:r>
              <a:rPr lang="en-US" sz="3200">
                <a:latin typeface="Times New Roman"/>
                <a:ea typeface="Times New Roman"/>
                <a:cs typeface="Times New Roman"/>
                <a:sym typeface="Times New Roman"/>
              </a:rPr>
              <a:t>Hal yang sama dilakukan bila link diarahkan ke suatu paragraf lain. Bila bagian yang dituju berada pada suatu halaman lain :</a:t>
            </a:r>
            <a:endParaRPr sz="3200">
              <a:latin typeface="Times New Roman"/>
              <a:ea typeface="Times New Roman"/>
              <a:cs typeface="Times New Roman"/>
              <a:sym typeface="Times New Roman"/>
            </a:endParaRPr>
          </a:p>
          <a:p>
            <a:pPr marL="0" lvl="0" indent="0" algn="l" rtl="0">
              <a:lnSpc>
                <a:spcPct val="100000"/>
              </a:lnSpc>
              <a:spcBef>
                <a:spcPts val="1406"/>
              </a:spcBef>
              <a:spcAft>
                <a:spcPts val="0"/>
              </a:spcAft>
              <a:buNone/>
            </a:pPr>
            <a:r>
              <a:rPr lang="en-US" sz="3200">
                <a:latin typeface="Courier New"/>
                <a:ea typeface="Courier New"/>
                <a:cs typeface="Courier New"/>
                <a:sym typeface="Courier New"/>
              </a:rPr>
              <a:t>&lt;a href=”halaman2.htm#head01”&gt;link ke heading &lt;/a&gt;</a:t>
            </a:r>
            <a:endParaRPr sz="3200">
              <a:latin typeface="Courier New"/>
              <a:ea typeface="Courier New"/>
              <a:cs typeface="Courier New"/>
              <a:sym typeface="Courier New"/>
            </a:endParaRPr>
          </a:p>
        </p:txBody>
      </p:sp>
      <p:sp>
        <p:nvSpPr>
          <p:cNvPr id="179" name="Google Shape;179;p32"/>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3"/>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Link ke website</a:t>
            </a:r>
            <a:endParaRPr sz="4400" b="1" strike="noStrike">
              <a:solidFill>
                <a:srgbClr val="FFFFFF"/>
              </a:solidFill>
              <a:latin typeface="Arial"/>
              <a:ea typeface="Arial"/>
              <a:cs typeface="Arial"/>
              <a:sym typeface="Arial"/>
            </a:endParaRPr>
          </a:p>
        </p:txBody>
      </p:sp>
      <p:sp>
        <p:nvSpPr>
          <p:cNvPr id="185" name="Google Shape;185;p33"/>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3200">
                <a:solidFill>
                  <a:schemeClr val="dk1"/>
                </a:solidFill>
                <a:latin typeface="Times New Roman"/>
                <a:ea typeface="Times New Roman"/>
                <a:cs typeface="Times New Roman"/>
                <a:sym typeface="Times New Roman"/>
              </a:rPr>
              <a:t>Pada prinsipnya, untuk membuat link ke suatu web site, sama saja dengan membuat link ke halaman web yang lain. Bedanya adalah, untuk link ke suatu website, maka perlu dituliskan alamat web site yang dimaksud secara lengkap. Misal:</a:t>
            </a:r>
            <a:endParaRPr sz="32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32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sz="3200">
                <a:solidFill>
                  <a:schemeClr val="dk1"/>
                </a:solidFill>
                <a:latin typeface="Courier New"/>
                <a:ea typeface="Courier New"/>
                <a:cs typeface="Courier New"/>
                <a:sym typeface="Courier New"/>
              </a:rPr>
              <a:t>&lt;a href=”http://www.nurulfikri.com”&gt;website nurulfikri&lt;/a&gt;</a:t>
            </a:r>
            <a:endParaRPr sz="3200">
              <a:solidFill>
                <a:schemeClr val="dk1"/>
              </a:solidFill>
              <a:latin typeface="Courier New"/>
              <a:ea typeface="Courier New"/>
              <a:cs typeface="Courier New"/>
              <a:sym typeface="Courier New"/>
            </a:endParaRPr>
          </a:p>
          <a:p>
            <a:pPr marL="0" lvl="0" indent="0" algn="l" rtl="0">
              <a:spcBef>
                <a:spcPts val="0"/>
              </a:spcBef>
              <a:spcAft>
                <a:spcPts val="0"/>
              </a:spcAft>
              <a:buNone/>
            </a:pPr>
            <a:endParaRPr sz="3200">
              <a:solidFill>
                <a:schemeClr val="dk1"/>
              </a:solidFill>
              <a:latin typeface="Times New Roman"/>
              <a:ea typeface="Times New Roman"/>
              <a:cs typeface="Times New Roman"/>
              <a:sym typeface="Times New Roman"/>
            </a:endParaRPr>
          </a:p>
        </p:txBody>
      </p:sp>
      <p:sp>
        <p:nvSpPr>
          <p:cNvPr id="186" name="Google Shape;186;p33"/>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4"/>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Link ke email FTP</a:t>
            </a:r>
            <a:endParaRPr sz="4400" b="1" strike="noStrike">
              <a:solidFill>
                <a:srgbClr val="FFFFFF"/>
              </a:solidFill>
              <a:latin typeface="Arial"/>
              <a:ea typeface="Arial"/>
              <a:cs typeface="Arial"/>
              <a:sym typeface="Arial"/>
            </a:endParaRPr>
          </a:p>
        </p:txBody>
      </p:sp>
      <p:sp>
        <p:nvSpPr>
          <p:cNvPr id="192" name="Google Shape;192;p34"/>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3200">
                <a:solidFill>
                  <a:schemeClr val="dk1"/>
                </a:solidFill>
                <a:latin typeface="Times New Roman"/>
                <a:ea typeface="Times New Roman"/>
                <a:cs typeface="Times New Roman"/>
                <a:sym typeface="Times New Roman"/>
              </a:rPr>
              <a:t>Berbeda dengan membuat link ke web site lain yang perlu menuliskan http pada atribut href-nya, maka untuk membuat sebuah link yang menuju ke alamat email tertentu, menggunakan mailto yang kemudian diikuti alamat email dimaksud. Misal:</a:t>
            </a:r>
            <a:endParaRPr sz="3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3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3000">
                <a:solidFill>
                  <a:schemeClr val="dk1"/>
                </a:solidFill>
                <a:latin typeface="Courier New"/>
                <a:ea typeface="Courier New"/>
                <a:cs typeface="Courier New"/>
                <a:sym typeface="Courier New"/>
              </a:rPr>
              <a:t>&lt;a href=”mailto:rojulman@nurulfikri.com"&gt;Email Saya&lt;/a&gt;</a:t>
            </a:r>
            <a:endParaRPr sz="3000">
              <a:solidFill>
                <a:schemeClr val="dk1"/>
              </a:solidFill>
              <a:latin typeface="Courier New"/>
              <a:ea typeface="Courier New"/>
              <a:cs typeface="Courier New"/>
              <a:sym typeface="Courier New"/>
            </a:endParaRPr>
          </a:p>
          <a:p>
            <a:pPr marL="0" lvl="0" indent="0" algn="l" rtl="0">
              <a:spcBef>
                <a:spcPts val="0"/>
              </a:spcBef>
              <a:spcAft>
                <a:spcPts val="0"/>
              </a:spcAft>
              <a:buNone/>
            </a:pPr>
            <a:endParaRPr sz="3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3200">
              <a:solidFill>
                <a:schemeClr val="dk1"/>
              </a:solidFill>
              <a:latin typeface="Times New Roman"/>
              <a:ea typeface="Times New Roman"/>
              <a:cs typeface="Times New Roman"/>
              <a:sym typeface="Times New Roman"/>
            </a:endParaRPr>
          </a:p>
        </p:txBody>
      </p:sp>
      <p:sp>
        <p:nvSpPr>
          <p:cNvPr id="193" name="Google Shape;193;p34"/>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5"/>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Membuka link pada jendela baru</a:t>
            </a:r>
            <a:endParaRPr sz="4400" b="1" strike="noStrike">
              <a:solidFill>
                <a:srgbClr val="FFFFFF"/>
              </a:solidFill>
              <a:latin typeface="Arial"/>
              <a:ea typeface="Arial"/>
              <a:cs typeface="Arial"/>
              <a:sym typeface="Arial"/>
            </a:endParaRPr>
          </a:p>
        </p:txBody>
      </p:sp>
      <p:sp>
        <p:nvSpPr>
          <p:cNvPr id="199" name="Google Shape;199;p35"/>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3200">
                <a:solidFill>
                  <a:schemeClr val="dk1"/>
                </a:solidFill>
                <a:latin typeface="Times New Roman"/>
                <a:ea typeface="Times New Roman"/>
                <a:cs typeface="Times New Roman"/>
                <a:sym typeface="Times New Roman"/>
              </a:rPr>
              <a:t>ketika link diaktifkan, maka halaman web yang dituju akan ditampilkan pada jendela browser yang sama dengan halaman web asal. Hal ini tentu saja akan merugikan apabila pembuat situs ingin halaman web-nya tetap terbuka meski ada aktifitas membuka link. Untuk menangani hal ini, maka pada definisi link perlu ditambahkan sebuah atribut target dengan nilai_blank. Misal:</a:t>
            </a:r>
            <a:endParaRPr sz="32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3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3000">
                <a:solidFill>
                  <a:schemeClr val="dk1"/>
                </a:solidFill>
                <a:latin typeface="Courier New"/>
                <a:ea typeface="Courier New"/>
                <a:cs typeface="Courier New"/>
                <a:sym typeface="Courier New"/>
              </a:rPr>
              <a:t>&lt;a href=”http://www.xbata.com” target="_blank"&gt;link xbata&lt;/a&gt;</a:t>
            </a:r>
            <a:endParaRPr sz="3000">
              <a:solidFill>
                <a:schemeClr val="dk1"/>
              </a:solidFill>
              <a:latin typeface="Courier New"/>
              <a:ea typeface="Courier New"/>
              <a:cs typeface="Courier New"/>
              <a:sym typeface="Courier New"/>
            </a:endParaRPr>
          </a:p>
        </p:txBody>
      </p:sp>
      <p:sp>
        <p:nvSpPr>
          <p:cNvPr id="200" name="Google Shape;200;p35"/>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7"/>
        <p:cNvGrpSpPr/>
        <p:nvPr/>
      </p:nvGrpSpPr>
      <p:grpSpPr>
        <a:xfrm>
          <a:off x="0" y="0"/>
          <a:ext cx="0" cy="0"/>
          <a:chOff x="0" y="0"/>
          <a:chExt cx="0" cy="0"/>
        </a:xfrm>
      </p:grpSpPr>
      <p:sp>
        <p:nvSpPr>
          <p:cNvPr id="148" name="Google Shape;148;p28"/>
          <p:cNvSpPr txBox="1"/>
          <p:nvPr/>
        </p:nvSpPr>
        <p:spPr>
          <a:xfrm>
            <a:off x="599040" y="121320"/>
            <a:ext cx="10798560" cy="126216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strike="noStrike">
                <a:solidFill>
                  <a:srgbClr val="FFFFFF"/>
                </a:solidFill>
                <a:latin typeface="Arial"/>
                <a:ea typeface="Arial"/>
                <a:cs typeface="Arial"/>
                <a:sym typeface="Arial"/>
              </a:rPr>
              <a:t>Tujuan</a:t>
            </a:r>
            <a:endParaRPr sz="4400" b="1" strike="noStrike">
              <a:solidFill>
                <a:srgbClr val="FFFFFF"/>
              </a:solidFill>
              <a:latin typeface="Arial"/>
              <a:ea typeface="Arial"/>
              <a:cs typeface="Arial"/>
              <a:sym typeface="Arial"/>
            </a:endParaRPr>
          </a:p>
        </p:txBody>
      </p:sp>
      <p:sp>
        <p:nvSpPr>
          <p:cNvPr id="149" name="Google Shape;149;p28"/>
          <p:cNvSpPr txBox="1"/>
          <p:nvPr/>
        </p:nvSpPr>
        <p:spPr>
          <a:xfrm>
            <a:off x="365760" y="1920240"/>
            <a:ext cx="10972800" cy="4663440"/>
          </a:xfrm>
          <a:prstGeom prst="rect">
            <a:avLst/>
          </a:prstGeom>
          <a:noFill/>
          <a:ln>
            <a:noFill/>
          </a:ln>
        </p:spPr>
        <p:txBody>
          <a:bodyPr spcFirstLastPara="1" wrap="square" lIns="0" tIns="0" rIns="0" bIns="0" anchor="t" anchorCtr="0">
            <a:noAutofit/>
          </a:bodyPr>
          <a:lstStyle/>
          <a:p>
            <a:pPr marL="431999" marR="0" lvl="0" indent="-323999" algn="l" rtl="0">
              <a:lnSpc>
                <a:spcPct val="100000"/>
              </a:lnSpc>
              <a:spcBef>
                <a:spcPts val="0"/>
              </a:spcBef>
              <a:spcAft>
                <a:spcPts val="0"/>
              </a:spcAft>
              <a:buClr>
                <a:srgbClr val="04617B"/>
              </a:buClr>
              <a:buSzPts val="1440"/>
              <a:buFont typeface="Noto Sans Symbols"/>
              <a:buChar char="●"/>
            </a:pPr>
            <a:r>
              <a:rPr lang="en-US" sz="3200" dirty="0" err="1">
                <a:latin typeface="Times New Roman"/>
                <a:ea typeface="Times New Roman"/>
                <a:cs typeface="Times New Roman"/>
                <a:sym typeface="Times New Roman"/>
              </a:rPr>
              <a:t>Mengenal</a:t>
            </a:r>
            <a:r>
              <a:rPr lang="en-US" sz="3200" dirty="0">
                <a:latin typeface="Times New Roman"/>
                <a:ea typeface="Times New Roman"/>
                <a:cs typeface="Times New Roman"/>
                <a:sym typeface="Times New Roman"/>
              </a:rPr>
              <a:t> tag </a:t>
            </a:r>
            <a:r>
              <a:rPr lang="en-US" sz="3200" dirty="0" err="1">
                <a:latin typeface="Times New Roman"/>
                <a:ea typeface="Times New Roman"/>
                <a:cs typeface="Times New Roman"/>
                <a:sym typeface="Times New Roman"/>
              </a:rPr>
              <a:t>untuk</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menapilkan</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gambar</a:t>
            </a:r>
            <a:r>
              <a:rPr lang="en-US" sz="3200" dirty="0">
                <a:latin typeface="Times New Roman"/>
                <a:ea typeface="Times New Roman"/>
                <a:cs typeface="Times New Roman"/>
                <a:sym typeface="Times New Roman"/>
              </a:rPr>
              <a:t> dan multimedia</a:t>
            </a:r>
          </a:p>
          <a:p>
            <a:pPr marL="457200" lvl="0" indent="-320040" algn="l" rtl="0">
              <a:lnSpc>
                <a:spcPct val="100000"/>
              </a:lnSpc>
              <a:spcBef>
                <a:spcPts val="1406"/>
              </a:spcBef>
              <a:spcAft>
                <a:spcPts val="0"/>
              </a:spcAft>
              <a:buClr>
                <a:srgbClr val="04617B"/>
              </a:buClr>
              <a:buSzPts val="1440"/>
              <a:buFont typeface="Noto Sans Symbols"/>
              <a:buChar char="●"/>
            </a:pPr>
            <a:r>
              <a:rPr lang="en-US" sz="3200" dirty="0" err="1">
                <a:solidFill>
                  <a:schemeClr val="dk1"/>
                </a:solidFill>
                <a:latin typeface="Times New Roman"/>
                <a:ea typeface="Times New Roman"/>
                <a:cs typeface="Times New Roman"/>
                <a:sym typeface="Times New Roman"/>
              </a:rPr>
              <a:t>Mengerti</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penggunaan</a:t>
            </a:r>
            <a:r>
              <a:rPr lang="en-US" sz="3200" dirty="0">
                <a:solidFill>
                  <a:schemeClr val="dk1"/>
                </a:solidFill>
                <a:latin typeface="Times New Roman"/>
                <a:ea typeface="Times New Roman"/>
                <a:cs typeface="Times New Roman"/>
                <a:sym typeface="Times New Roman"/>
              </a:rPr>
              <a:t> tag </a:t>
            </a:r>
            <a:r>
              <a:rPr lang="en-US" sz="3200" dirty="0" err="1">
                <a:solidFill>
                  <a:schemeClr val="dk1"/>
                </a:solidFill>
                <a:latin typeface="Times New Roman"/>
                <a:ea typeface="Times New Roman"/>
                <a:cs typeface="Times New Roman"/>
                <a:sym typeface="Times New Roman"/>
              </a:rPr>
              <a:t>gambar</a:t>
            </a:r>
            <a:r>
              <a:rPr lang="en-US" sz="3200" dirty="0">
                <a:solidFill>
                  <a:schemeClr val="dk1"/>
                </a:solidFill>
                <a:latin typeface="Times New Roman"/>
                <a:ea typeface="Times New Roman"/>
                <a:cs typeface="Times New Roman"/>
                <a:sym typeface="Times New Roman"/>
              </a:rPr>
              <a:t> dan multimedia</a:t>
            </a:r>
          </a:p>
          <a:p>
            <a:pPr marL="431999" marR="0" lvl="0" indent="-323999" algn="l" rtl="0">
              <a:lnSpc>
                <a:spcPct val="100000"/>
              </a:lnSpc>
              <a:spcBef>
                <a:spcPts val="0"/>
              </a:spcBef>
              <a:spcAft>
                <a:spcPts val="0"/>
              </a:spcAft>
              <a:buClr>
                <a:srgbClr val="04617B"/>
              </a:buClr>
              <a:buSzPts val="1440"/>
              <a:buFont typeface="Noto Sans Symbols"/>
              <a:buChar char="●"/>
            </a:pPr>
            <a:r>
              <a:rPr lang="en-US" sz="3200" dirty="0" err="1">
                <a:latin typeface="Times New Roman"/>
                <a:ea typeface="Times New Roman"/>
                <a:cs typeface="Times New Roman"/>
                <a:sym typeface="Times New Roman"/>
              </a:rPr>
              <a:t>Mengenal</a:t>
            </a:r>
            <a:r>
              <a:rPr lang="en-US" sz="3200" dirty="0">
                <a:latin typeface="Times New Roman"/>
                <a:ea typeface="Times New Roman"/>
                <a:cs typeface="Times New Roman"/>
                <a:sym typeface="Times New Roman"/>
              </a:rPr>
              <a:t> tag </a:t>
            </a:r>
            <a:r>
              <a:rPr lang="en-US" sz="3200" dirty="0" err="1">
                <a:latin typeface="Times New Roman"/>
                <a:ea typeface="Times New Roman"/>
                <a:cs typeface="Times New Roman"/>
                <a:sym typeface="Times New Roman"/>
              </a:rPr>
              <a:t>untuk</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menampilkan</a:t>
            </a:r>
            <a:r>
              <a:rPr lang="en-US" sz="3200" dirty="0">
                <a:latin typeface="Times New Roman"/>
                <a:ea typeface="Times New Roman"/>
                <a:cs typeface="Times New Roman"/>
                <a:sym typeface="Times New Roman"/>
              </a:rPr>
              <a:t> table.</a:t>
            </a:r>
          </a:p>
          <a:p>
            <a:pPr marL="431999" marR="0" lvl="0" indent="-323999" algn="l" rtl="0">
              <a:lnSpc>
                <a:spcPct val="100000"/>
              </a:lnSpc>
              <a:spcBef>
                <a:spcPts val="0"/>
              </a:spcBef>
              <a:spcAft>
                <a:spcPts val="0"/>
              </a:spcAft>
              <a:buClr>
                <a:srgbClr val="04617B"/>
              </a:buClr>
              <a:buSzPts val="1440"/>
              <a:buFont typeface="Noto Sans Symbols"/>
              <a:buChar char="●"/>
            </a:pPr>
            <a:r>
              <a:rPr lang="en-US" sz="3200" dirty="0" err="1">
                <a:latin typeface="Times New Roman"/>
                <a:ea typeface="Times New Roman"/>
                <a:cs typeface="Times New Roman"/>
                <a:sym typeface="Times New Roman"/>
              </a:rPr>
              <a:t>Mengerti</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penggunaan</a:t>
            </a:r>
            <a:r>
              <a:rPr lang="en-US" sz="3200" dirty="0">
                <a:latin typeface="Times New Roman"/>
                <a:ea typeface="Times New Roman"/>
                <a:cs typeface="Times New Roman"/>
                <a:sym typeface="Times New Roman"/>
              </a:rPr>
              <a:t> tag </a:t>
            </a:r>
            <a:r>
              <a:rPr lang="en-US" sz="3200" dirty="0" err="1">
                <a:latin typeface="Times New Roman"/>
                <a:ea typeface="Times New Roman"/>
                <a:cs typeface="Times New Roman"/>
                <a:sym typeface="Times New Roman"/>
              </a:rPr>
              <a:t>untuk</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membuat</a:t>
            </a:r>
            <a:r>
              <a:rPr lang="en-US" sz="3200" dirty="0">
                <a:latin typeface="Times New Roman"/>
                <a:ea typeface="Times New Roman"/>
                <a:cs typeface="Times New Roman"/>
                <a:sym typeface="Times New Roman"/>
              </a:rPr>
              <a:t> table.</a:t>
            </a:r>
          </a:p>
          <a:p>
            <a:pPr marL="457200" lvl="0" indent="-320040" algn="l" rtl="0">
              <a:lnSpc>
                <a:spcPct val="100000"/>
              </a:lnSpc>
              <a:spcBef>
                <a:spcPts val="1406"/>
              </a:spcBef>
              <a:spcAft>
                <a:spcPts val="0"/>
              </a:spcAft>
              <a:buClr>
                <a:srgbClr val="04617B"/>
              </a:buClr>
              <a:buSzPts val="1440"/>
              <a:buFont typeface="Noto Sans Symbols"/>
              <a:buChar char="●"/>
            </a:pPr>
            <a:r>
              <a:rPr lang="en-US" sz="3200" dirty="0" err="1">
                <a:solidFill>
                  <a:schemeClr val="dk1"/>
                </a:solidFill>
                <a:latin typeface="Times New Roman"/>
                <a:ea typeface="Times New Roman"/>
                <a:cs typeface="Times New Roman"/>
                <a:sym typeface="Times New Roman"/>
              </a:rPr>
              <a:t>Mengerti</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penggunaan</a:t>
            </a:r>
            <a:r>
              <a:rPr lang="en-US" sz="3200" dirty="0">
                <a:solidFill>
                  <a:schemeClr val="dk1"/>
                </a:solidFill>
                <a:latin typeface="Times New Roman"/>
                <a:ea typeface="Times New Roman"/>
                <a:cs typeface="Times New Roman"/>
                <a:sym typeface="Times New Roman"/>
              </a:rPr>
              <a:t> tag </a:t>
            </a:r>
            <a:r>
              <a:rPr lang="en-US" sz="3200" dirty="0" err="1">
                <a:solidFill>
                  <a:schemeClr val="dk1"/>
                </a:solidFill>
                <a:latin typeface="Times New Roman"/>
                <a:ea typeface="Times New Roman"/>
                <a:cs typeface="Times New Roman"/>
                <a:sym typeface="Times New Roman"/>
              </a:rPr>
              <a:t>untuk</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membuat</a:t>
            </a:r>
            <a:r>
              <a:rPr lang="en-US" sz="3200" dirty="0">
                <a:solidFill>
                  <a:schemeClr val="dk1"/>
                </a:solidFill>
                <a:latin typeface="Times New Roman"/>
                <a:ea typeface="Times New Roman"/>
                <a:cs typeface="Times New Roman"/>
                <a:sym typeface="Times New Roman"/>
              </a:rPr>
              <a:t> table </a:t>
            </a:r>
            <a:r>
              <a:rPr lang="en-US" sz="3200" dirty="0" err="1">
                <a:solidFill>
                  <a:schemeClr val="dk1"/>
                </a:solidFill>
                <a:latin typeface="Times New Roman"/>
                <a:ea typeface="Times New Roman"/>
                <a:cs typeface="Times New Roman"/>
                <a:sym typeface="Times New Roman"/>
              </a:rPr>
              <a:t>laporan</a:t>
            </a:r>
            <a:endParaRPr lang="en-US" sz="3200" dirty="0">
              <a:solidFill>
                <a:schemeClr val="dk1"/>
              </a:solidFill>
              <a:latin typeface="Times New Roman"/>
              <a:ea typeface="Times New Roman"/>
              <a:cs typeface="Times New Roman"/>
              <a:sym typeface="Times New Roman"/>
            </a:endParaRPr>
          </a:p>
          <a:p>
            <a:pPr marL="431999" marR="0" lvl="0" indent="-323999" algn="l" rtl="0">
              <a:lnSpc>
                <a:spcPct val="100000"/>
              </a:lnSpc>
              <a:spcBef>
                <a:spcPts val="0"/>
              </a:spcBef>
              <a:spcAft>
                <a:spcPts val="0"/>
              </a:spcAft>
              <a:buClr>
                <a:srgbClr val="04617B"/>
              </a:buClr>
              <a:buSzPts val="1440"/>
              <a:buFont typeface="Noto Sans Symbols"/>
              <a:buChar char="●"/>
            </a:pPr>
            <a:r>
              <a:rPr lang="sv-SE" sz="3200" dirty="0">
                <a:latin typeface="Times New Roman"/>
                <a:ea typeface="Times New Roman"/>
                <a:cs typeface="Times New Roman"/>
                <a:sym typeface="Times New Roman"/>
              </a:rPr>
              <a:t>Mengenal tag hyperlink.</a:t>
            </a:r>
          </a:p>
          <a:p>
            <a:pPr marL="431999" marR="0" lvl="0" indent="-323999" algn="l" rtl="0">
              <a:lnSpc>
                <a:spcPct val="100000"/>
              </a:lnSpc>
              <a:spcBef>
                <a:spcPts val="0"/>
              </a:spcBef>
              <a:spcAft>
                <a:spcPts val="0"/>
              </a:spcAft>
              <a:buClr>
                <a:srgbClr val="04617B"/>
              </a:buClr>
              <a:buSzPts val="1440"/>
              <a:buFont typeface="Noto Sans Symbols"/>
              <a:buChar char="●"/>
            </a:pPr>
            <a:r>
              <a:rPr lang="sv-SE" sz="3200" dirty="0">
                <a:latin typeface="Times New Roman"/>
                <a:ea typeface="Times New Roman"/>
                <a:cs typeface="Times New Roman"/>
                <a:sym typeface="Times New Roman"/>
              </a:rPr>
              <a:t>Mengerti penggunaan tag hyperlink.</a:t>
            </a:r>
            <a:endParaRPr lang="sv-SE" sz="3200" b="0" strike="noStrike" dirty="0">
              <a:latin typeface="Times New Roman"/>
              <a:ea typeface="Times New Roman"/>
              <a:cs typeface="Times New Roman"/>
              <a:sym typeface="Times New Roman"/>
            </a:endParaRPr>
          </a:p>
        </p:txBody>
      </p:sp>
      <p:sp>
        <p:nvSpPr>
          <p:cNvPr id="150" name="Google Shape;150;p28"/>
          <p:cNvSpPr txBox="1">
            <a:spLocks noGrp="1"/>
          </p:cNvSpPr>
          <p:nvPr>
            <p:ph type="sldNum" sz="quarter" idx="4294967295"/>
          </p:nvPr>
        </p:nvSpPr>
        <p:spPr>
          <a:xfrm>
            <a:off x="8454197" y="6659483"/>
            <a:ext cx="672484" cy="402483"/>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9"/>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Table</a:t>
            </a:r>
            <a:endParaRPr sz="4400" b="1" strike="noStrike">
              <a:solidFill>
                <a:srgbClr val="FFFFFF"/>
              </a:solidFill>
              <a:latin typeface="Arial"/>
              <a:ea typeface="Arial"/>
              <a:cs typeface="Arial"/>
              <a:sym typeface="Arial"/>
            </a:endParaRPr>
          </a:p>
        </p:txBody>
      </p:sp>
      <p:sp>
        <p:nvSpPr>
          <p:cNvPr id="156" name="Google Shape;156;p29"/>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spcBef>
                <a:spcPts val="1406"/>
              </a:spcBef>
              <a:spcAft>
                <a:spcPts val="0"/>
              </a:spcAft>
              <a:buNone/>
            </a:pPr>
            <a:r>
              <a:rPr lang="en-US" sz="3200">
                <a:latin typeface="Times New Roman"/>
                <a:ea typeface="Times New Roman"/>
                <a:cs typeface="Times New Roman"/>
                <a:sym typeface="Times New Roman"/>
              </a:rPr>
              <a:t>Table merupakan komponen penting untuk memanipulasi tampilan grafik suatu homepage. Selain fungsi standarnya untuk menampilkan data, dengan tabel juga kita dapat mempermanis tampilan homepage</a:t>
            </a:r>
            <a:endParaRPr sz="3200">
              <a:latin typeface="Times New Roman"/>
              <a:ea typeface="Times New Roman"/>
              <a:cs typeface="Times New Roman"/>
              <a:sym typeface="Times New Roman"/>
            </a:endParaRPr>
          </a:p>
        </p:txBody>
      </p:sp>
      <p:sp>
        <p:nvSpPr>
          <p:cNvPr id="157" name="Google Shape;157;p29"/>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20</a:t>
            </a:fld>
            <a:endParaRPr/>
          </a:p>
        </p:txBody>
      </p:sp>
      <p:pic>
        <p:nvPicPr>
          <p:cNvPr id="158" name="Google Shape;158;p29"/>
          <p:cNvPicPr preferRelativeResize="0"/>
          <p:nvPr/>
        </p:nvPicPr>
        <p:blipFill>
          <a:blip r:embed="rId3">
            <a:alphaModFix/>
          </a:blip>
          <a:stretch>
            <a:fillRect/>
          </a:stretch>
        </p:blipFill>
        <p:spPr>
          <a:xfrm>
            <a:off x="3165463" y="4363450"/>
            <a:ext cx="5667375" cy="2009775"/>
          </a:xfrm>
          <a:prstGeom prst="rect">
            <a:avLst/>
          </a:prstGeom>
          <a:noFill/>
          <a:ln>
            <a:noFill/>
          </a:ln>
        </p:spPr>
      </p:pic>
      <p:cxnSp>
        <p:nvCxnSpPr>
          <p:cNvPr id="159" name="Google Shape;159;p29"/>
          <p:cNvCxnSpPr/>
          <p:nvPr/>
        </p:nvCxnSpPr>
        <p:spPr>
          <a:xfrm>
            <a:off x="7923300" y="5186525"/>
            <a:ext cx="1282200" cy="0"/>
          </a:xfrm>
          <a:prstGeom prst="straightConnector1">
            <a:avLst/>
          </a:prstGeom>
          <a:noFill/>
          <a:ln w="28575" cap="flat" cmpd="sng">
            <a:solidFill>
              <a:schemeClr val="dk2"/>
            </a:solidFill>
            <a:prstDash val="solid"/>
            <a:round/>
            <a:headEnd type="none" w="med" len="med"/>
            <a:tailEnd type="triangle" w="med" len="med"/>
          </a:ln>
        </p:spPr>
      </p:cxnSp>
      <p:cxnSp>
        <p:nvCxnSpPr>
          <p:cNvPr id="160" name="Google Shape;160;p29"/>
          <p:cNvCxnSpPr>
            <a:endCxn id="156" idx="2"/>
          </p:cNvCxnSpPr>
          <p:nvPr/>
        </p:nvCxnSpPr>
        <p:spPr>
          <a:xfrm>
            <a:off x="5852160" y="6119340"/>
            <a:ext cx="0" cy="464400"/>
          </a:xfrm>
          <a:prstGeom prst="straightConnector1">
            <a:avLst/>
          </a:prstGeom>
          <a:noFill/>
          <a:ln w="28575" cap="flat" cmpd="sng">
            <a:solidFill>
              <a:schemeClr val="dk2"/>
            </a:solidFill>
            <a:prstDash val="solid"/>
            <a:round/>
            <a:headEnd type="none" w="med" len="med"/>
            <a:tailEnd type="triangle" w="med" len="med"/>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0"/>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Element Table</a:t>
            </a:r>
            <a:endParaRPr sz="4400" b="1" strike="noStrike">
              <a:solidFill>
                <a:srgbClr val="FFFFFF"/>
              </a:solidFill>
              <a:latin typeface="Arial"/>
              <a:ea typeface="Arial"/>
              <a:cs typeface="Arial"/>
              <a:sym typeface="Arial"/>
            </a:endParaRPr>
          </a:p>
        </p:txBody>
      </p:sp>
      <p:sp>
        <p:nvSpPr>
          <p:cNvPr id="166" name="Google Shape;166;p30"/>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a:latin typeface="Times New Roman"/>
                <a:ea typeface="Times New Roman"/>
                <a:cs typeface="Times New Roman"/>
                <a:sym typeface="Times New Roman"/>
              </a:rPr>
              <a:t>Untuk membangun tabel dengan HTML, diperlukan element-element berikut:</a:t>
            </a:r>
            <a:endParaRPr sz="3200">
              <a:latin typeface="Times New Roman"/>
              <a:ea typeface="Times New Roman"/>
              <a:cs typeface="Times New Roman"/>
              <a:sym typeface="Times New Roman"/>
            </a:endParaRPr>
          </a:p>
          <a:p>
            <a:pPr marL="431999" marR="0" lvl="0" indent="-323999" algn="l" rtl="0">
              <a:lnSpc>
                <a:spcPct val="100000"/>
              </a:lnSpc>
              <a:spcBef>
                <a:spcPts val="0"/>
              </a:spcBef>
              <a:spcAft>
                <a:spcPts val="0"/>
              </a:spcAft>
              <a:buClr>
                <a:srgbClr val="04617B"/>
              </a:buClr>
              <a:buSzPts val="1440"/>
              <a:buFont typeface="Noto Sans Symbols"/>
              <a:buChar char="●"/>
            </a:pPr>
            <a:r>
              <a:rPr lang="en-US" sz="3200" b="1">
                <a:latin typeface="Times New Roman"/>
                <a:ea typeface="Times New Roman"/>
                <a:cs typeface="Times New Roman"/>
                <a:sym typeface="Times New Roman"/>
              </a:rPr>
              <a:t>&lt;table&gt; &lt;/table&gt;</a:t>
            </a:r>
            <a:r>
              <a:rPr lang="en-US" sz="3200">
                <a:latin typeface="Times New Roman"/>
                <a:ea typeface="Times New Roman"/>
                <a:cs typeface="Times New Roman"/>
                <a:sym typeface="Times New Roman"/>
              </a:rPr>
              <a:t>, digunakan untuk mendefinisikan tabel yang akan dibentuk.</a:t>
            </a:r>
            <a:endParaRPr sz="3200">
              <a:latin typeface="Times New Roman"/>
              <a:ea typeface="Times New Roman"/>
              <a:cs typeface="Times New Roman"/>
              <a:sym typeface="Times New Roman"/>
            </a:endParaRPr>
          </a:p>
          <a:p>
            <a:pPr marL="431999" marR="0" lvl="0" indent="-323999" algn="l" rtl="0">
              <a:lnSpc>
                <a:spcPct val="100000"/>
              </a:lnSpc>
              <a:spcBef>
                <a:spcPts val="0"/>
              </a:spcBef>
              <a:spcAft>
                <a:spcPts val="0"/>
              </a:spcAft>
              <a:buClr>
                <a:srgbClr val="04617B"/>
              </a:buClr>
              <a:buSzPts val="1440"/>
              <a:buFont typeface="Noto Sans Symbols"/>
              <a:buChar char="●"/>
            </a:pPr>
            <a:r>
              <a:rPr lang="en-US" sz="3200" b="1">
                <a:latin typeface="Times New Roman"/>
                <a:ea typeface="Times New Roman"/>
                <a:cs typeface="Times New Roman"/>
                <a:sym typeface="Times New Roman"/>
              </a:rPr>
              <a:t>&lt;tr&gt; &lt;/tr&gt;</a:t>
            </a:r>
            <a:r>
              <a:rPr lang="en-US" sz="3200">
                <a:latin typeface="Times New Roman"/>
                <a:ea typeface="Times New Roman"/>
                <a:cs typeface="Times New Roman"/>
                <a:sym typeface="Times New Roman"/>
              </a:rPr>
              <a:t>, digunakan untuk membuat komponen baris tabel.</a:t>
            </a:r>
            <a:endParaRPr sz="3200">
              <a:latin typeface="Times New Roman"/>
              <a:ea typeface="Times New Roman"/>
              <a:cs typeface="Times New Roman"/>
              <a:sym typeface="Times New Roman"/>
            </a:endParaRPr>
          </a:p>
          <a:p>
            <a:pPr marL="431999" marR="0" lvl="0" indent="-323999" algn="l" rtl="0">
              <a:lnSpc>
                <a:spcPct val="100000"/>
              </a:lnSpc>
              <a:spcBef>
                <a:spcPts val="0"/>
              </a:spcBef>
              <a:spcAft>
                <a:spcPts val="0"/>
              </a:spcAft>
              <a:buClr>
                <a:srgbClr val="04617B"/>
              </a:buClr>
              <a:buSzPts val="1440"/>
              <a:buFont typeface="Noto Sans Symbols"/>
              <a:buChar char="●"/>
            </a:pPr>
            <a:r>
              <a:rPr lang="en-US" sz="3200" b="1">
                <a:latin typeface="Times New Roman"/>
                <a:ea typeface="Times New Roman"/>
                <a:cs typeface="Times New Roman"/>
                <a:sym typeface="Times New Roman"/>
              </a:rPr>
              <a:t>&lt;td&gt; &lt;/td&gt;</a:t>
            </a:r>
            <a:r>
              <a:rPr lang="en-US" sz="3200">
                <a:latin typeface="Times New Roman"/>
                <a:ea typeface="Times New Roman"/>
                <a:cs typeface="Times New Roman"/>
                <a:sym typeface="Times New Roman"/>
              </a:rPr>
              <a:t>, digunakan untuk komponen kolom-kolom pada baris tabel.</a:t>
            </a:r>
            <a:endParaRPr sz="3200" strike="noStrike">
              <a:latin typeface="Times New Roman"/>
              <a:ea typeface="Times New Roman"/>
              <a:cs typeface="Times New Roman"/>
              <a:sym typeface="Times New Roman"/>
            </a:endParaRPr>
          </a:p>
        </p:txBody>
      </p:sp>
      <p:sp>
        <p:nvSpPr>
          <p:cNvPr id="167" name="Google Shape;167;p30"/>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1"/>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Contoh</a:t>
            </a:r>
            <a:endParaRPr sz="4400" b="1" strike="noStrike">
              <a:solidFill>
                <a:srgbClr val="FFFFFF"/>
              </a:solidFill>
              <a:latin typeface="Arial"/>
              <a:ea typeface="Arial"/>
              <a:cs typeface="Arial"/>
              <a:sym typeface="Arial"/>
            </a:endParaRPr>
          </a:p>
        </p:txBody>
      </p:sp>
      <p:sp>
        <p:nvSpPr>
          <p:cNvPr id="173" name="Google Shape;173;p31"/>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22</a:t>
            </a:fld>
            <a:endParaRPr/>
          </a:p>
        </p:txBody>
      </p:sp>
      <p:pic>
        <p:nvPicPr>
          <p:cNvPr id="174" name="Google Shape;174;p31"/>
          <p:cNvPicPr preferRelativeResize="0"/>
          <p:nvPr/>
        </p:nvPicPr>
        <p:blipFill>
          <a:blip r:embed="rId3">
            <a:alphaModFix/>
          </a:blip>
          <a:stretch>
            <a:fillRect/>
          </a:stretch>
        </p:blipFill>
        <p:spPr>
          <a:xfrm>
            <a:off x="599050" y="1987500"/>
            <a:ext cx="4719825" cy="4719825"/>
          </a:xfrm>
          <a:prstGeom prst="rect">
            <a:avLst/>
          </a:prstGeom>
          <a:noFill/>
          <a:ln>
            <a:noFill/>
          </a:ln>
        </p:spPr>
      </p:pic>
      <p:pic>
        <p:nvPicPr>
          <p:cNvPr id="175" name="Google Shape;175;p31"/>
          <p:cNvPicPr preferRelativeResize="0"/>
          <p:nvPr/>
        </p:nvPicPr>
        <p:blipFill>
          <a:blip r:embed="rId4">
            <a:alphaModFix/>
          </a:blip>
          <a:stretch>
            <a:fillRect/>
          </a:stretch>
        </p:blipFill>
        <p:spPr>
          <a:xfrm>
            <a:off x="7331200" y="3417806"/>
            <a:ext cx="2111900" cy="7240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2"/>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Atribut-atribut tag table</a:t>
            </a:r>
            <a:endParaRPr sz="4400" b="1" strike="noStrike">
              <a:solidFill>
                <a:srgbClr val="FFFFFF"/>
              </a:solidFill>
              <a:latin typeface="Arial"/>
              <a:ea typeface="Arial"/>
              <a:cs typeface="Arial"/>
              <a:sym typeface="Arial"/>
            </a:endParaRPr>
          </a:p>
        </p:txBody>
      </p:sp>
      <p:sp>
        <p:nvSpPr>
          <p:cNvPr id="181" name="Google Shape;181;p32"/>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1406"/>
              </a:spcBef>
              <a:spcAft>
                <a:spcPts val="0"/>
              </a:spcAft>
              <a:buNone/>
            </a:pPr>
            <a:r>
              <a:rPr lang="en-US" sz="3200">
                <a:latin typeface="Times New Roman"/>
                <a:ea typeface="Times New Roman"/>
                <a:cs typeface="Times New Roman"/>
                <a:sym typeface="Times New Roman"/>
              </a:rPr>
              <a:t>Dalam contoh sebelumnya sempat ditambahkan atribut border dalam tag &lt;table&gt;, fungsi atribut tersebut adalah dalam sebuah sel apakah akan diberi sebuah garis pembatas. Garis pembatas dapat diinisiasi dengan “true” atau 1 pada atribut border dan “false” atau 0 jika tidak ingin ditambahkan pembatas pada sebuah sel.</a:t>
            </a:r>
            <a:endParaRPr sz="3200">
              <a:latin typeface="Courier New"/>
              <a:ea typeface="Courier New"/>
              <a:cs typeface="Courier New"/>
              <a:sym typeface="Courier New"/>
            </a:endParaRPr>
          </a:p>
        </p:txBody>
      </p:sp>
      <p:sp>
        <p:nvSpPr>
          <p:cNvPr id="182" name="Google Shape;182;p32"/>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3"/>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Contoh</a:t>
            </a:r>
            <a:endParaRPr sz="4400" b="1" strike="noStrike">
              <a:solidFill>
                <a:srgbClr val="FFFFFF"/>
              </a:solidFill>
              <a:latin typeface="Arial"/>
              <a:ea typeface="Arial"/>
              <a:cs typeface="Arial"/>
              <a:sym typeface="Arial"/>
            </a:endParaRPr>
          </a:p>
        </p:txBody>
      </p:sp>
      <p:sp>
        <p:nvSpPr>
          <p:cNvPr id="188" name="Google Shape;188;p33"/>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24</a:t>
            </a:fld>
            <a:endParaRPr/>
          </a:p>
        </p:txBody>
      </p:sp>
      <p:pic>
        <p:nvPicPr>
          <p:cNvPr id="189" name="Google Shape;189;p33"/>
          <p:cNvPicPr preferRelativeResize="0"/>
          <p:nvPr/>
        </p:nvPicPr>
        <p:blipFill>
          <a:blip r:embed="rId3">
            <a:alphaModFix/>
          </a:blip>
          <a:stretch>
            <a:fillRect/>
          </a:stretch>
        </p:blipFill>
        <p:spPr>
          <a:xfrm>
            <a:off x="599050" y="1735828"/>
            <a:ext cx="4337300" cy="4943900"/>
          </a:xfrm>
          <a:prstGeom prst="rect">
            <a:avLst/>
          </a:prstGeom>
          <a:noFill/>
          <a:ln>
            <a:noFill/>
          </a:ln>
        </p:spPr>
      </p:pic>
      <p:pic>
        <p:nvPicPr>
          <p:cNvPr id="190" name="Google Shape;190;p33"/>
          <p:cNvPicPr preferRelativeResize="0"/>
          <p:nvPr/>
        </p:nvPicPr>
        <p:blipFill>
          <a:blip r:embed="rId4">
            <a:alphaModFix/>
          </a:blip>
          <a:stretch>
            <a:fillRect/>
          </a:stretch>
        </p:blipFill>
        <p:spPr>
          <a:xfrm>
            <a:off x="7239700" y="2945576"/>
            <a:ext cx="3337050" cy="16685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4"/>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Atribut-atribut tag table</a:t>
            </a:r>
            <a:endParaRPr sz="4400" b="1" strike="noStrike">
              <a:solidFill>
                <a:srgbClr val="FFFFFF"/>
              </a:solidFill>
              <a:latin typeface="Arial"/>
              <a:ea typeface="Arial"/>
              <a:cs typeface="Arial"/>
              <a:sym typeface="Arial"/>
            </a:endParaRPr>
          </a:p>
        </p:txBody>
      </p:sp>
      <p:sp>
        <p:nvSpPr>
          <p:cNvPr id="196" name="Google Shape;196;p34"/>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431999" lvl="0" indent="-323999" algn="l" rtl="0">
              <a:spcBef>
                <a:spcPts val="0"/>
              </a:spcBef>
              <a:spcAft>
                <a:spcPts val="0"/>
              </a:spcAft>
              <a:buClr>
                <a:srgbClr val="04617B"/>
              </a:buClr>
              <a:buSzPts val="1440"/>
              <a:buFont typeface="Noto Sans Symbols"/>
              <a:buChar char="●"/>
            </a:pPr>
            <a:r>
              <a:rPr lang="en-US" sz="3200" b="1">
                <a:solidFill>
                  <a:schemeClr val="dk1"/>
                </a:solidFill>
                <a:latin typeface="Times New Roman"/>
                <a:ea typeface="Times New Roman"/>
                <a:cs typeface="Times New Roman"/>
                <a:sym typeface="Times New Roman"/>
              </a:rPr>
              <a:t>Align</a:t>
            </a:r>
            <a:r>
              <a:rPr lang="en-US" sz="3200">
                <a:solidFill>
                  <a:schemeClr val="dk1"/>
                </a:solidFill>
                <a:latin typeface="Times New Roman"/>
                <a:ea typeface="Times New Roman"/>
                <a:cs typeface="Times New Roman"/>
                <a:sym typeface="Times New Roman"/>
              </a:rPr>
              <a:t>,</a:t>
            </a:r>
            <a:r>
              <a:rPr lang="en-US" sz="3200" b="1">
                <a:solidFill>
                  <a:schemeClr val="dk1"/>
                </a:solidFill>
                <a:latin typeface="Times New Roman"/>
                <a:ea typeface="Times New Roman"/>
                <a:cs typeface="Times New Roman"/>
                <a:sym typeface="Times New Roman"/>
              </a:rPr>
              <a:t> </a:t>
            </a:r>
            <a:r>
              <a:rPr lang="en-US" sz="3200">
                <a:solidFill>
                  <a:schemeClr val="dk1"/>
                </a:solidFill>
                <a:latin typeface="Times New Roman"/>
                <a:ea typeface="Times New Roman"/>
                <a:cs typeface="Times New Roman"/>
                <a:sym typeface="Times New Roman"/>
              </a:rPr>
              <a:t>Mengatur bagaimana tabel ditempatkan.</a:t>
            </a:r>
            <a:endParaRPr sz="3200">
              <a:solidFill>
                <a:schemeClr val="dk1"/>
              </a:solidFill>
              <a:latin typeface="Times New Roman"/>
              <a:ea typeface="Times New Roman"/>
              <a:cs typeface="Times New Roman"/>
              <a:sym typeface="Times New Roman"/>
            </a:endParaRPr>
          </a:p>
          <a:p>
            <a:pPr marL="431999" lvl="0" indent="-323999" algn="l" rtl="0">
              <a:spcBef>
                <a:spcPts val="0"/>
              </a:spcBef>
              <a:spcAft>
                <a:spcPts val="0"/>
              </a:spcAft>
              <a:buClr>
                <a:srgbClr val="04617B"/>
              </a:buClr>
              <a:buSzPts val="1440"/>
              <a:buFont typeface="Noto Sans Symbols"/>
              <a:buChar char="●"/>
            </a:pPr>
            <a:r>
              <a:rPr lang="en-US" sz="3200" b="1">
                <a:solidFill>
                  <a:schemeClr val="dk1"/>
                </a:solidFill>
                <a:latin typeface="Times New Roman"/>
                <a:ea typeface="Times New Roman"/>
                <a:cs typeface="Times New Roman"/>
                <a:sym typeface="Times New Roman"/>
              </a:rPr>
              <a:t>Background</a:t>
            </a:r>
            <a:r>
              <a:rPr lang="en-US" sz="3200">
                <a:solidFill>
                  <a:schemeClr val="dk1"/>
                </a:solidFill>
                <a:latin typeface="Times New Roman"/>
                <a:ea typeface="Times New Roman"/>
                <a:cs typeface="Times New Roman"/>
                <a:sym typeface="Times New Roman"/>
              </a:rPr>
              <a:t>, Mengatur gambar latar tabel.</a:t>
            </a:r>
            <a:endParaRPr sz="3200">
              <a:solidFill>
                <a:schemeClr val="dk1"/>
              </a:solidFill>
              <a:latin typeface="Times New Roman"/>
              <a:ea typeface="Times New Roman"/>
              <a:cs typeface="Times New Roman"/>
              <a:sym typeface="Times New Roman"/>
            </a:endParaRPr>
          </a:p>
          <a:p>
            <a:pPr marL="431999" lvl="0" indent="-323999" algn="l" rtl="0">
              <a:spcBef>
                <a:spcPts val="0"/>
              </a:spcBef>
              <a:spcAft>
                <a:spcPts val="0"/>
              </a:spcAft>
              <a:buClr>
                <a:srgbClr val="04617B"/>
              </a:buClr>
              <a:buSzPts val="1440"/>
              <a:buFont typeface="Noto Sans Symbols"/>
              <a:buChar char="●"/>
            </a:pPr>
            <a:r>
              <a:rPr lang="en-US" sz="3200" b="1">
                <a:solidFill>
                  <a:schemeClr val="dk1"/>
                </a:solidFill>
                <a:latin typeface="Times New Roman"/>
                <a:ea typeface="Times New Roman"/>
                <a:cs typeface="Times New Roman"/>
                <a:sym typeface="Times New Roman"/>
              </a:rPr>
              <a:t>Bgcolor</a:t>
            </a:r>
            <a:r>
              <a:rPr lang="en-US" sz="3200">
                <a:solidFill>
                  <a:schemeClr val="dk1"/>
                </a:solidFill>
                <a:latin typeface="Times New Roman"/>
                <a:ea typeface="Times New Roman"/>
                <a:cs typeface="Times New Roman"/>
                <a:sym typeface="Times New Roman"/>
              </a:rPr>
              <a:t>, Mengatur warna latar tabel atau komponen tabel</a:t>
            </a:r>
            <a:endParaRPr sz="3200">
              <a:solidFill>
                <a:schemeClr val="dk1"/>
              </a:solidFill>
              <a:latin typeface="Times New Roman"/>
              <a:ea typeface="Times New Roman"/>
              <a:cs typeface="Times New Roman"/>
              <a:sym typeface="Times New Roman"/>
            </a:endParaRPr>
          </a:p>
          <a:p>
            <a:pPr marL="431999" lvl="0" indent="-323999" algn="l" rtl="0">
              <a:spcBef>
                <a:spcPts val="0"/>
              </a:spcBef>
              <a:spcAft>
                <a:spcPts val="0"/>
              </a:spcAft>
              <a:buClr>
                <a:srgbClr val="04617B"/>
              </a:buClr>
              <a:buSzPts val="1440"/>
              <a:buFont typeface="Noto Sans Symbols"/>
              <a:buChar char="●"/>
            </a:pPr>
            <a:r>
              <a:rPr lang="en-US" sz="3200" b="1">
                <a:solidFill>
                  <a:schemeClr val="dk1"/>
                </a:solidFill>
                <a:latin typeface="Times New Roman"/>
                <a:ea typeface="Times New Roman"/>
                <a:cs typeface="Times New Roman"/>
                <a:sym typeface="Times New Roman"/>
              </a:rPr>
              <a:t>Border</a:t>
            </a:r>
            <a:r>
              <a:rPr lang="en-US" sz="3200">
                <a:solidFill>
                  <a:schemeClr val="dk1"/>
                </a:solidFill>
                <a:latin typeface="Times New Roman"/>
                <a:ea typeface="Times New Roman"/>
                <a:cs typeface="Times New Roman"/>
                <a:sym typeface="Times New Roman"/>
              </a:rPr>
              <a:t>, Mengatur warna border yang digunakan.</a:t>
            </a:r>
            <a:endParaRPr sz="3200">
              <a:solidFill>
                <a:schemeClr val="dk1"/>
              </a:solidFill>
              <a:latin typeface="Times New Roman"/>
              <a:ea typeface="Times New Roman"/>
              <a:cs typeface="Times New Roman"/>
              <a:sym typeface="Times New Roman"/>
            </a:endParaRPr>
          </a:p>
          <a:p>
            <a:pPr marL="431999" lvl="0" indent="-323999" algn="l" rtl="0">
              <a:spcBef>
                <a:spcPts val="0"/>
              </a:spcBef>
              <a:spcAft>
                <a:spcPts val="0"/>
              </a:spcAft>
              <a:buClr>
                <a:srgbClr val="04617B"/>
              </a:buClr>
              <a:buSzPts val="1440"/>
              <a:buFont typeface="Noto Sans Symbols"/>
              <a:buChar char="●"/>
            </a:pPr>
            <a:r>
              <a:rPr lang="en-US" sz="3200" b="1">
                <a:solidFill>
                  <a:schemeClr val="dk1"/>
                </a:solidFill>
                <a:latin typeface="Times New Roman"/>
                <a:ea typeface="Times New Roman"/>
                <a:cs typeface="Times New Roman"/>
                <a:sym typeface="Times New Roman"/>
              </a:rPr>
              <a:t>Height</a:t>
            </a:r>
            <a:r>
              <a:rPr lang="en-US" sz="3200">
                <a:solidFill>
                  <a:schemeClr val="dk1"/>
                </a:solidFill>
                <a:latin typeface="Times New Roman"/>
                <a:ea typeface="Times New Roman"/>
                <a:cs typeface="Times New Roman"/>
                <a:sym typeface="Times New Roman"/>
              </a:rPr>
              <a:t>,Mengatur tinggi tabel.</a:t>
            </a:r>
            <a:endParaRPr sz="3200">
              <a:solidFill>
                <a:schemeClr val="dk1"/>
              </a:solidFill>
              <a:latin typeface="Times New Roman"/>
              <a:ea typeface="Times New Roman"/>
              <a:cs typeface="Times New Roman"/>
              <a:sym typeface="Times New Roman"/>
            </a:endParaRPr>
          </a:p>
          <a:p>
            <a:pPr marL="431999" lvl="0" indent="-323999" algn="l" rtl="0">
              <a:spcBef>
                <a:spcPts val="0"/>
              </a:spcBef>
              <a:spcAft>
                <a:spcPts val="0"/>
              </a:spcAft>
              <a:buClr>
                <a:srgbClr val="04617B"/>
              </a:buClr>
              <a:buSzPts val="1440"/>
              <a:buFont typeface="Noto Sans Symbols"/>
              <a:buChar char="●"/>
            </a:pPr>
            <a:r>
              <a:rPr lang="en-US" sz="3200" b="1">
                <a:solidFill>
                  <a:schemeClr val="dk1"/>
                </a:solidFill>
                <a:latin typeface="Times New Roman"/>
                <a:ea typeface="Times New Roman"/>
                <a:cs typeface="Times New Roman"/>
                <a:sym typeface="Times New Roman"/>
              </a:rPr>
              <a:t>Width</a:t>
            </a:r>
            <a:r>
              <a:rPr lang="en-US" sz="3200">
                <a:solidFill>
                  <a:schemeClr val="dk1"/>
                </a:solidFill>
                <a:latin typeface="Times New Roman"/>
                <a:ea typeface="Times New Roman"/>
                <a:cs typeface="Times New Roman"/>
                <a:sym typeface="Times New Roman"/>
              </a:rPr>
              <a:t>,Mengatur lebar tabel.</a:t>
            </a:r>
            <a:endParaRPr sz="3200">
              <a:solidFill>
                <a:schemeClr val="dk1"/>
              </a:solidFill>
              <a:latin typeface="Times New Roman"/>
              <a:ea typeface="Times New Roman"/>
              <a:cs typeface="Times New Roman"/>
              <a:sym typeface="Times New Roman"/>
            </a:endParaRPr>
          </a:p>
          <a:p>
            <a:pPr marL="431999" lvl="0" indent="-323999" algn="l" rtl="0">
              <a:spcBef>
                <a:spcPts val="0"/>
              </a:spcBef>
              <a:spcAft>
                <a:spcPts val="0"/>
              </a:spcAft>
              <a:buClr>
                <a:srgbClr val="04617B"/>
              </a:buClr>
              <a:buSzPts val="1440"/>
              <a:buFont typeface="Noto Sans Symbols"/>
              <a:buChar char="●"/>
            </a:pPr>
            <a:r>
              <a:rPr lang="en-US" sz="3200" b="1">
                <a:solidFill>
                  <a:schemeClr val="dk1"/>
                </a:solidFill>
                <a:latin typeface="Times New Roman"/>
                <a:ea typeface="Times New Roman"/>
                <a:cs typeface="Times New Roman"/>
                <a:sym typeface="Times New Roman"/>
              </a:rPr>
              <a:t>Nowrap</a:t>
            </a:r>
            <a:r>
              <a:rPr lang="en-US" sz="3200">
                <a:solidFill>
                  <a:schemeClr val="dk1"/>
                </a:solidFill>
                <a:latin typeface="Times New Roman"/>
                <a:ea typeface="Times New Roman"/>
                <a:cs typeface="Times New Roman"/>
                <a:sym typeface="Times New Roman"/>
              </a:rPr>
              <a:t>,Mengatur word wrap teks dalam cell.</a:t>
            </a:r>
            <a:endParaRPr sz="3200">
              <a:solidFill>
                <a:schemeClr val="dk1"/>
              </a:solidFill>
              <a:latin typeface="Times New Roman"/>
              <a:ea typeface="Times New Roman"/>
              <a:cs typeface="Times New Roman"/>
              <a:sym typeface="Times New Roman"/>
            </a:endParaRPr>
          </a:p>
          <a:p>
            <a:pPr marL="431999" lvl="0" indent="-323999" algn="l" rtl="0">
              <a:spcBef>
                <a:spcPts val="0"/>
              </a:spcBef>
              <a:spcAft>
                <a:spcPts val="0"/>
              </a:spcAft>
              <a:buClr>
                <a:srgbClr val="04617B"/>
              </a:buClr>
              <a:buSzPts val="1440"/>
              <a:buFont typeface="Noto Sans Symbols"/>
              <a:buChar char="●"/>
            </a:pPr>
            <a:r>
              <a:rPr lang="en-US" sz="3200" b="1">
                <a:solidFill>
                  <a:schemeClr val="dk1"/>
                </a:solidFill>
                <a:latin typeface="Times New Roman"/>
                <a:ea typeface="Times New Roman"/>
                <a:cs typeface="Times New Roman"/>
                <a:sym typeface="Times New Roman"/>
              </a:rPr>
              <a:t>Cellpadding</a:t>
            </a:r>
            <a:r>
              <a:rPr lang="en-US" sz="3200">
                <a:solidFill>
                  <a:schemeClr val="dk1"/>
                </a:solidFill>
                <a:latin typeface="Times New Roman"/>
                <a:ea typeface="Times New Roman"/>
                <a:cs typeface="Times New Roman"/>
                <a:sym typeface="Times New Roman"/>
              </a:rPr>
              <a:t>, Mengatur jarak teks terhadap cell.</a:t>
            </a:r>
            <a:endParaRPr sz="3200">
              <a:solidFill>
                <a:schemeClr val="dk1"/>
              </a:solidFill>
              <a:latin typeface="Times New Roman"/>
              <a:ea typeface="Times New Roman"/>
              <a:cs typeface="Times New Roman"/>
              <a:sym typeface="Times New Roman"/>
            </a:endParaRPr>
          </a:p>
          <a:p>
            <a:pPr marL="431999" lvl="0" indent="-323999" algn="l" rtl="0">
              <a:spcBef>
                <a:spcPts val="0"/>
              </a:spcBef>
              <a:spcAft>
                <a:spcPts val="0"/>
              </a:spcAft>
              <a:buClr>
                <a:srgbClr val="04617B"/>
              </a:buClr>
              <a:buSzPts val="1440"/>
              <a:buFont typeface="Noto Sans Symbols"/>
              <a:buChar char="●"/>
            </a:pPr>
            <a:r>
              <a:rPr lang="en-US" sz="3200" b="1">
                <a:solidFill>
                  <a:schemeClr val="dk1"/>
                </a:solidFill>
                <a:latin typeface="Times New Roman"/>
                <a:ea typeface="Times New Roman"/>
                <a:cs typeface="Times New Roman"/>
                <a:sym typeface="Times New Roman"/>
              </a:rPr>
              <a:t>Cellspacing</a:t>
            </a:r>
            <a:r>
              <a:rPr lang="en-US" sz="3200">
                <a:solidFill>
                  <a:schemeClr val="dk1"/>
                </a:solidFill>
                <a:latin typeface="Times New Roman"/>
                <a:ea typeface="Times New Roman"/>
                <a:cs typeface="Times New Roman"/>
                <a:sym typeface="Times New Roman"/>
              </a:rPr>
              <a:t>, Mengatur jarak spasi antar cell.</a:t>
            </a:r>
            <a:endParaRPr sz="3200">
              <a:latin typeface="Times New Roman"/>
              <a:ea typeface="Times New Roman"/>
              <a:cs typeface="Times New Roman"/>
              <a:sym typeface="Times New Roman"/>
            </a:endParaRPr>
          </a:p>
        </p:txBody>
      </p:sp>
      <p:sp>
        <p:nvSpPr>
          <p:cNvPr id="197" name="Google Shape;197;p34"/>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5"/>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Contoh</a:t>
            </a:r>
            <a:endParaRPr sz="4400" b="1" strike="noStrike">
              <a:solidFill>
                <a:srgbClr val="FFFFFF"/>
              </a:solidFill>
              <a:latin typeface="Arial"/>
              <a:ea typeface="Arial"/>
              <a:cs typeface="Arial"/>
              <a:sym typeface="Arial"/>
            </a:endParaRPr>
          </a:p>
        </p:txBody>
      </p:sp>
      <p:sp>
        <p:nvSpPr>
          <p:cNvPr id="203" name="Google Shape;203;p35"/>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26</a:t>
            </a:fld>
            <a:endParaRPr/>
          </a:p>
        </p:txBody>
      </p:sp>
      <p:pic>
        <p:nvPicPr>
          <p:cNvPr id="204" name="Google Shape;204;p35"/>
          <p:cNvPicPr preferRelativeResize="0"/>
          <p:nvPr/>
        </p:nvPicPr>
        <p:blipFill>
          <a:blip r:embed="rId3">
            <a:alphaModFix/>
          </a:blip>
          <a:stretch>
            <a:fillRect/>
          </a:stretch>
        </p:blipFill>
        <p:spPr>
          <a:xfrm>
            <a:off x="599050" y="1838550"/>
            <a:ext cx="3799250" cy="5142550"/>
          </a:xfrm>
          <a:prstGeom prst="rect">
            <a:avLst/>
          </a:prstGeom>
          <a:noFill/>
          <a:ln>
            <a:noFill/>
          </a:ln>
        </p:spPr>
      </p:pic>
      <p:pic>
        <p:nvPicPr>
          <p:cNvPr id="205" name="Google Shape;205;p35"/>
          <p:cNvPicPr preferRelativeResize="0"/>
          <p:nvPr/>
        </p:nvPicPr>
        <p:blipFill>
          <a:blip r:embed="rId4">
            <a:alphaModFix/>
          </a:blip>
          <a:stretch>
            <a:fillRect/>
          </a:stretch>
        </p:blipFill>
        <p:spPr>
          <a:xfrm>
            <a:off x="6900850" y="3010349"/>
            <a:ext cx="3367125" cy="19641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6"/>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Menggabungkan kolom dan baris</a:t>
            </a:r>
            <a:endParaRPr sz="4400" b="1" strike="noStrike">
              <a:solidFill>
                <a:srgbClr val="FFFFFF"/>
              </a:solidFill>
              <a:latin typeface="Arial"/>
              <a:ea typeface="Arial"/>
              <a:cs typeface="Arial"/>
              <a:sym typeface="Arial"/>
            </a:endParaRPr>
          </a:p>
        </p:txBody>
      </p:sp>
      <p:sp>
        <p:nvSpPr>
          <p:cNvPr id="211" name="Google Shape;211;p36"/>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just" rtl="0">
              <a:lnSpc>
                <a:spcPct val="100000"/>
              </a:lnSpc>
              <a:spcBef>
                <a:spcPts val="1406"/>
              </a:spcBef>
              <a:spcAft>
                <a:spcPts val="0"/>
              </a:spcAft>
              <a:buNone/>
            </a:pPr>
            <a:r>
              <a:rPr lang="en-US" sz="3200">
                <a:latin typeface="Times New Roman"/>
                <a:ea typeface="Times New Roman"/>
                <a:cs typeface="Times New Roman"/>
                <a:sym typeface="Times New Roman"/>
              </a:rPr>
              <a:t>Dengan menggunakan atribut colspan pada tag &lt;td&gt;, beberapa kolom dapat kita gabungkan. Kemudian jika ingin mengabungkan sebuah baris, maka dapat digunakan atribut rowspan pada tag &lt;td&gt;. </a:t>
            </a:r>
            <a:endParaRPr sz="3200">
              <a:latin typeface="Times New Roman"/>
              <a:ea typeface="Times New Roman"/>
              <a:cs typeface="Times New Roman"/>
              <a:sym typeface="Times New Roman"/>
            </a:endParaRPr>
          </a:p>
        </p:txBody>
      </p:sp>
      <p:sp>
        <p:nvSpPr>
          <p:cNvPr id="212" name="Google Shape;212;p36"/>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7"/>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Contoh</a:t>
            </a:r>
            <a:endParaRPr sz="4400" b="1" strike="noStrike">
              <a:solidFill>
                <a:srgbClr val="FFFFFF"/>
              </a:solidFill>
              <a:latin typeface="Arial"/>
              <a:ea typeface="Arial"/>
              <a:cs typeface="Arial"/>
              <a:sym typeface="Arial"/>
            </a:endParaRPr>
          </a:p>
        </p:txBody>
      </p:sp>
      <p:sp>
        <p:nvSpPr>
          <p:cNvPr id="218" name="Google Shape;218;p37"/>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28</a:t>
            </a:fld>
            <a:endParaRPr/>
          </a:p>
        </p:txBody>
      </p:sp>
      <p:pic>
        <p:nvPicPr>
          <p:cNvPr id="219" name="Google Shape;219;p37"/>
          <p:cNvPicPr preferRelativeResize="0"/>
          <p:nvPr/>
        </p:nvPicPr>
        <p:blipFill>
          <a:blip r:embed="rId3">
            <a:alphaModFix/>
          </a:blip>
          <a:stretch>
            <a:fillRect/>
          </a:stretch>
        </p:blipFill>
        <p:spPr>
          <a:xfrm>
            <a:off x="485325" y="1966677"/>
            <a:ext cx="5613050" cy="4829175"/>
          </a:xfrm>
          <a:prstGeom prst="rect">
            <a:avLst/>
          </a:prstGeom>
          <a:noFill/>
          <a:ln>
            <a:noFill/>
          </a:ln>
        </p:spPr>
      </p:pic>
      <p:pic>
        <p:nvPicPr>
          <p:cNvPr id="220" name="Google Shape;220;p37"/>
          <p:cNvPicPr preferRelativeResize="0"/>
          <p:nvPr/>
        </p:nvPicPr>
        <p:blipFill>
          <a:blip r:embed="rId4">
            <a:alphaModFix/>
          </a:blip>
          <a:stretch>
            <a:fillRect/>
          </a:stretch>
        </p:blipFill>
        <p:spPr>
          <a:xfrm>
            <a:off x="6757851" y="3067708"/>
            <a:ext cx="4229800" cy="14018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8"/>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Contoh</a:t>
            </a:r>
            <a:endParaRPr sz="4400" b="1" strike="noStrike">
              <a:solidFill>
                <a:srgbClr val="FFFFFF"/>
              </a:solidFill>
              <a:latin typeface="Arial"/>
              <a:ea typeface="Arial"/>
              <a:cs typeface="Arial"/>
              <a:sym typeface="Arial"/>
            </a:endParaRPr>
          </a:p>
        </p:txBody>
      </p:sp>
      <p:sp>
        <p:nvSpPr>
          <p:cNvPr id="226" name="Google Shape;226;p38"/>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29</a:t>
            </a:fld>
            <a:endParaRPr/>
          </a:p>
        </p:txBody>
      </p:sp>
      <p:pic>
        <p:nvPicPr>
          <p:cNvPr id="227" name="Google Shape;227;p38"/>
          <p:cNvPicPr preferRelativeResize="0"/>
          <p:nvPr/>
        </p:nvPicPr>
        <p:blipFill>
          <a:blip r:embed="rId3">
            <a:alphaModFix/>
          </a:blip>
          <a:stretch>
            <a:fillRect/>
          </a:stretch>
        </p:blipFill>
        <p:spPr>
          <a:xfrm>
            <a:off x="424450" y="1866625"/>
            <a:ext cx="5742575" cy="4906000"/>
          </a:xfrm>
          <a:prstGeom prst="rect">
            <a:avLst/>
          </a:prstGeom>
          <a:noFill/>
          <a:ln>
            <a:noFill/>
          </a:ln>
        </p:spPr>
      </p:pic>
      <p:pic>
        <p:nvPicPr>
          <p:cNvPr id="228" name="Google Shape;228;p38"/>
          <p:cNvPicPr preferRelativeResize="0"/>
          <p:nvPr/>
        </p:nvPicPr>
        <p:blipFill>
          <a:blip r:embed="rId4">
            <a:alphaModFix/>
          </a:blip>
          <a:stretch>
            <a:fillRect/>
          </a:stretch>
        </p:blipFill>
        <p:spPr>
          <a:xfrm>
            <a:off x="6684775" y="3278850"/>
            <a:ext cx="4235526" cy="1262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9"/>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Gambar</a:t>
            </a:r>
            <a:endParaRPr sz="4400" b="1" strike="noStrike">
              <a:solidFill>
                <a:srgbClr val="FFFFFF"/>
              </a:solidFill>
              <a:latin typeface="Arial"/>
              <a:ea typeface="Arial"/>
              <a:cs typeface="Arial"/>
              <a:sym typeface="Arial"/>
            </a:endParaRPr>
          </a:p>
        </p:txBody>
      </p:sp>
      <p:sp>
        <p:nvSpPr>
          <p:cNvPr id="156" name="Google Shape;156;p29"/>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spcBef>
                <a:spcPts val="1406"/>
              </a:spcBef>
              <a:spcAft>
                <a:spcPts val="0"/>
              </a:spcAft>
              <a:buNone/>
            </a:pPr>
            <a:r>
              <a:rPr lang="en-US" sz="3200">
                <a:latin typeface="Times New Roman"/>
                <a:ea typeface="Times New Roman"/>
                <a:cs typeface="Times New Roman"/>
                <a:sym typeface="Times New Roman"/>
              </a:rPr>
              <a:t>Gambar merupakan media yang baik dalam memperindah suasana dan memperjelas suatu informasi. Terdapat tiga format yang biasa dipakai dalam sebuah web yaitu gif,jpeg, dan png.</a:t>
            </a:r>
            <a:endParaRPr sz="3200">
              <a:latin typeface="Times New Roman"/>
              <a:ea typeface="Times New Roman"/>
              <a:cs typeface="Times New Roman"/>
              <a:sym typeface="Times New Roman"/>
            </a:endParaRPr>
          </a:p>
        </p:txBody>
      </p:sp>
      <p:sp>
        <p:nvSpPr>
          <p:cNvPr id="157" name="Google Shape;157;p29"/>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3</a:t>
            </a:fld>
            <a:endParaRPr/>
          </a:p>
        </p:txBody>
      </p:sp>
      <p:pic>
        <p:nvPicPr>
          <p:cNvPr id="158" name="Google Shape;158;p29"/>
          <p:cNvPicPr preferRelativeResize="0"/>
          <p:nvPr/>
        </p:nvPicPr>
        <p:blipFill>
          <a:blip r:embed="rId3">
            <a:alphaModFix/>
          </a:blip>
          <a:stretch>
            <a:fillRect/>
          </a:stretch>
        </p:blipFill>
        <p:spPr>
          <a:xfrm>
            <a:off x="1585379" y="4022754"/>
            <a:ext cx="8533551" cy="21398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9"/>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Judul table</a:t>
            </a:r>
            <a:endParaRPr sz="4400" b="1" strike="noStrike">
              <a:solidFill>
                <a:srgbClr val="FFFFFF"/>
              </a:solidFill>
              <a:latin typeface="Arial"/>
              <a:ea typeface="Arial"/>
              <a:cs typeface="Arial"/>
              <a:sym typeface="Arial"/>
            </a:endParaRPr>
          </a:p>
        </p:txBody>
      </p:sp>
      <p:sp>
        <p:nvSpPr>
          <p:cNvPr id="234" name="Google Shape;234;p39"/>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just" rtl="0">
              <a:lnSpc>
                <a:spcPct val="100000"/>
              </a:lnSpc>
              <a:spcBef>
                <a:spcPts val="1406"/>
              </a:spcBef>
              <a:spcAft>
                <a:spcPts val="0"/>
              </a:spcAft>
              <a:buNone/>
            </a:pPr>
            <a:r>
              <a:rPr lang="en-US" sz="3200">
                <a:latin typeface="Times New Roman"/>
                <a:ea typeface="Times New Roman"/>
                <a:cs typeface="Times New Roman"/>
                <a:sym typeface="Times New Roman"/>
              </a:rPr>
              <a:t>Untuk menambahkan sebuah title tabel, element yang digunakan adalah &lt;caption&gt;&lt;/caption&gt; . Contoh dari penambahan title untuk tabel adalah:</a:t>
            </a:r>
            <a:endParaRPr sz="3200">
              <a:latin typeface="Times New Roman"/>
              <a:ea typeface="Times New Roman"/>
              <a:cs typeface="Times New Roman"/>
              <a:sym typeface="Times New Roman"/>
            </a:endParaRPr>
          </a:p>
          <a:p>
            <a:pPr marL="0" lvl="0" indent="0" algn="just" rtl="0">
              <a:lnSpc>
                <a:spcPct val="100000"/>
              </a:lnSpc>
              <a:spcBef>
                <a:spcPts val="1406"/>
              </a:spcBef>
              <a:spcAft>
                <a:spcPts val="0"/>
              </a:spcAft>
              <a:buNone/>
            </a:pPr>
            <a:r>
              <a:rPr lang="en-US" sz="1800">
                <a:latin typeface="Courier New"/>
                <a:ea typeface="Courier New"/>
                <a:cs typeface="Courier New"/>
                <a:sym typeface="Courier New"/>
              </a:rPr>
              <a:t>&lt;table&gt;</a:t>
            </a:r>
            <a:endParaRPr sz="1800">
              <a:latin typeface="Courier New"/>
              <a:ea typeface="Courier New"/>
              <a:cs typeface="Courier New"/>
              <a:sym typeface="Courier New"/>
            </a:endParaRPr>
          </a:p>
          <a:p>
            <a:pPr marL="0" lvl="0" indent="457200" algn="just" rtl="0">
              <a:lnSpc>
                <a:spcPct val="100000"/>
              </a:lnSpc>
              <a:spcBef>
                <a:spcPts val="1406"/>
              </a:spcBef>
              <a:spcAft>
                <a:spcPts val="0"/>
              </a:spcAft>
              <a:buNone/>
            </a:pPr>
            <a:r>
              <a:rPr lang="en-US" sz="1800">
                <a:latin typeface="Courier New"/>
                <a:ea typeface="Courier New"/>
                <a:cs typeface="Courier New"/>
                <a:sym typeface="Courier New"/>
              </a:rPr>
              <a:t>&lt;caption&gt;tabel 2 baris 3 kolom &lt;/caption&gt;</a:t>
            </a:r>
            <a:endParaRPr sz="1800">
              <a:latin typeface="Courier New"/>
              <a:ea typeface="Courier New"/>
              <a:cs typeface="Courier New"/>
              <a:sym typeface="Courier New"/>
            </a:endParaRPr>
          </a:p>
          <a:p>
            <a:pPr marL="0" lvl="0" indent="457200" algn="just" rtl="0">
              <a:lnSpc>
                <a:spcPct val="100000"/>
              </a:lnSpc>
              <a:spcBef>
                <a:spcPts val="1406"/>
              </a:spcBef>
              <a:spcAft>
                <a:spcPts val="0"/>
              </a:spcAft>
              <a:buNone/>
            </a:pPr>
            <a:r>
              <a:rPr lang="en-US" sz="1800">
                <a:latin typeface="Courier New"/>
                <a:ea typeface="Courier New"/>
                <a:cs typeface="Courier New"/>
                <a:sym typeface="Courier New"/>
              </a:rPr>
              <a:t>&lt;tr&gt;</a:t>
            </a:r>
            <a:endParaRPr sz="1800">
              <a:latin typeface="Courier New"/>
              <a:ea typeface="Courier New"/>
              <a:cs typeface="Courier New"/>
              <a:sym typeface="Courier New"/>
            </a:endParaRPr>
          </a:p>
          <a:p>
            <a:pPr marL="457200" lvl="0" indent="457200" algn="just" rtl="0">
              <a:lnSpc>
                <a:spcPct val="100000"/>
              </a:lnSpc>
              <a:spcBef>
                <a:spcPts val="1406"/>
              </a:spcBef>
              <a:spcAft>
                <a:spcPts val="0"/>
              </a:spcAft>
              <a:buNone/>
            </a:pPr>
            <a:r>
              <a:rPr lang="en-US" sz="1800">
                <a:latin typeface="Courier New"/>
                <a:ea typeface="Courier New"/>
                <a:cs typeface="Courier New"/>
                <a:sym typeface="Courier New"/>
              </a:rPr>
              <a:t>&lt;td&gt; baris 1 kolom 1 &lt;/td&gt;</a:t>
            </a:r>
            <a:endParaRPr sz="1800">
              <a:latin typeface="Courier New"/>
              <a:ea typeface="Courier New"/>
              <a:cs typeface="Courier New"/>
              <a:sym typeface="Courier New"/>
            </a:endParaRPr>
          </a:p>
          <a:p>
            <a:pPr marL="457200" lvl="0" indent="457200" algn="just" rtl="0">
              <a:lnSpc>
                <a:spcPct val="100000"/>
              </a:lnSpc>
              <a:spcBef>
                <a:spcPts val="1406"/>
              </a:spcBef>
              <a:spcAft>
                <a:spcPts val="0"/>
              </a:spcAft>
              <a:buNone/>
            </a:pPr>
            <a:r>
              <a:rPr lang="en-US" sz="1800">
                <a:latin typeface="Courier New"/>
                <a:ea typeface="Courier New"/>
                <a:cs typeface="Courier New"/>
                <a:sym typeface="Courier New"/>
              </a:rPr>
              <a:t>...</a:t>
            </a:r>
            <a:endParaRPr sz="1800">
              <a:latin typeface="Courier New"/>
              <a:ea typeface="Courier New"/>
              <a:cs typeface="Courier New"/>
              <a:sym typeface="Courier New"/>
            </a:endParaRPr>
          </a:p>
          <a:p>
            <a:pPr marL="0" lvl="0" indent="0" algn="just" rtl="0">
              <a:lnSpc>
                <a:spcPct val="100000"/>
              </a:lnSpc>
              <a:spcBef>
                <a:spcPts val="1406"/>
              </a:spcBef>
              <a:spcAft>
                <a:spcPts val="0"/>
              </a:spcAft>
              <a:buNone/>
            </a:pPr>
            <a:r>
              <a:rPr lang="en-US" sz="1800">
                <a:latin typeface="Courier New"/>
                <a:ea typeface="Courier New"/>
                <a:cs typeface="Courier New"/>
                <a:sym typeface="Courier New"/>
              </a:rPr>
              <a:t>&lt;/table&gt;</a:t>
            </a:r>
            <a:endParaRPr sz="1800">
              <a:latin typeface="Courier New"/>
              <a:ea typeface="Courier New"/>
              <a:cs typeface="Courier New"/>
              <a:sym typeface="Courier New"/>
            </a:endParaRPr>
          </a:p>
        </p:txBody>
      </p:sp>
      <p:sp>
        <p:nvSpPr>
          <p:cNvPr id="235" name="Google Shape;235;p39"/>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40"/>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Menambahkan Heading</a:t>
            </a:r>
            <a:endParaRPr sz="4400" b="1" strike="noStrike">
              <a:solidFill>
                <a:srgbClr val="FFFFFF"/>
              </a:solidFill>
              <a:latin typeface="Arial"/>
              <a:ea typeface="Arial"/>
              <a:cs typeface="Arial"/>
              <a:sym typeface="Arial"/>
            </a:endParaRPr>
          </a:p>
        </p:txBody>
      </p:sp>
      <p:sp>
        <p:nvSpPr>
          <p:cNvPr id="241" name="Google Shape;241;p40"/>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just" rtl="0">
              <a:lnSpc>
                <a:spcPct val="100000"/>
              </a:lnSpc>
              <a:spcBef>
                <a:spcPts val="1406"/>
              </a:spcBef>
              <a:spcAft>
                <a:spcPts val="0"/>
              </a:spcAft>
              <a:buClr>
                <a:schemeClr val="dk1"/>
              </a:buClr>
              <a:buSzPts val="1100"/>
              <a:buFont typeface="Arial"/>
              <a:buNone/>
            </a:pPr>
            <a:r>
              <a:rPr lang="en-US" sz="3200">
                <a:latin typeface="Times New Roman"/>
                <a:ea typeface="Times New Roman"/>
                <a:cs typeface="Times New Roman"/>
                <a:sym typeface="Times New Roman"/>
              </a:rPr>
              <a:t>Element yang digunakan untuk keperluan ini adalah element &lt;th&gt;&lt;/th&gt; . Penulisan tag ini sama seperti penulisan tag &lt;td&gt; yaitu didalam blok tag &lt;tr&gt;.</a:t>
            </a:r>
            <a:endParaRPr sz="1800">
              <a:latin typeface="Courier New"/>
              <a:ea typeface="Courier New"/>
              <a:cs typeface="Courier New"/>
              <a:sym typeface="Courier New"/>
            </a:endParaRPr>
          </a:p>
          <a:p>
            <a:pPr marL="0" lvl="0" indent="0" algn="just" rtl="0">
              <a:lnSpc>
                <a:spcPct val="100000"/>
              </a:lnSpc>
              <a:spcBef>
                <a:spcPts val="1406"/>
              </a:spcBef>
              <a:spcAft>
                <a:spcPts val="0"/>
              </a:spcAft>
              <a:buNone/>
            </a:pPr>
            <a:endParaRPr sz="3200">
              <a:latin typeface="Times New Roman"/>
              <a:ea typeface="Times New Roman"/>
              <a:cs typeface="Times New Roman"/>
              <a:sym typeface="Times New Roman"/>
            </a:endParaRPr>
          </a:p>
        </p:txBody>
      </p:sp>
      <p:sp>
        <p:nvSpPr>
          <p:cNvPr id="242" name="Google Shape;242;p40"/>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1"/>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Contoh</a:t>
            </a:r>
            <a:endParaRPr sz="4400" b="1" strike="noStrike">
              <a:solidFill>
                <a:srgbClr val="FFFFFF"/>
              </a:solidFill>
              <a:latin typeface="Arial"/>
              <a:ea typeface="Arial"/>
              <a:cs typeface="Arial"/>
              <a:sym typeface="Arial"/>
            </a:endParaRPr>
          </a:p>
        </p:txBody>
      </p:sp>
      <p:sp>
        <p:nvSpPr>
          <p:cNvPr id="248" name="Google Shape;248;p41"/>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32</a:t>
            </a:fld>
            <a:endParaRPr/>
          </a:p>
        </p:txBody>
      </p:sp>
      <p:pic>
        <p:nvPicPr>
          <p:cNvPr id="249" name="Google Shape;249;p41"/>
          <p:cNvPicPr preferRelativeResize="0"/>
          <p:nvPr/>
        </p:nvPicPr>
        <p:blipFill>
          <a:blip r:embed="rId3">
            <a:alphaModFix/>
          </a:blip>
          <a:stretch>
            <a:fillRect/>
          </a:stretch>
        </p:blipFill>
        <p:spPr>
          <a:xfrm>
            <a:off x="818275" y="1754350"/>
            <a:ext cx="4332500" cy="4981800"/>
          </a:xfrm>
          <a:prstGeom prst="rect">
            <a:avLst/>
          </a:prstGeom>
          <a:noFill/>
          <a:ln>
            <a:noFill/>
          </a:ln>
        </p:spPr>
      </p:pic>
      <p:pic>
        <p:nvPicPr>
          <p:cNvPr id="250" name="Google Shape;250;p41"/>
          <p:cNvPicPr preferRelativeResize="0"/>
          <p:nvPr/>
        </p:nvPicPr>
        <p:blipFill>
          <a:blip r:embed="rId4">
            <a:alphaModFix/>
          </a:blip>
          <a:stretch>
            <a:fillRect/>
          </a:stretch>
        </p:blipFill>
        <p:spPr>
          <a:xfrm>
            <a:off x="6443375" y="2375832"/>
            <a:ext cx="3779550" cy="23419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42"/>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Table sebagai laporan</a:t>
            </a:r>
            <a:endParaRPr sz="4400" b="1" strike="noStrike">
              <a:solidFill>
                <a:srgbClr val="FFFFFF"/>
              </a:solidFill>
              <a:latin typeface="Arial"/>
              <a:ea typeface="Arial"/>
              <a:cs typeface="Arial"/>
              <a:sym typeface="Arial"/>
            </a:endParaRPr>
          </a:p>
        </p:txBody>
      </p:sp>
      <p:sp>
        <p:nvSpPr>
          <p:cNvPr id="256" name="Google Shape;256;p42"/>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just" rtl="0">
              <a:lnSpc>
                <a:spcPct val="100000"/>
              </a:lnSpc>
              <a:spcBef>
                <a:spcPts val="1406"/>
              </a:spcBef>
              <a:spcAft>
                <a:spcPts val="0"/>
              </a:spcAft>
              <a:buNone/>
            </a:pPr>
            <a:r>
              <a:rPr lang="en-US" sz="3200">
                <a:latin typeface="Times New Roman"/>
                <a:ea typeface="Times New Roman"/>
                <a:cs typeface="Times New Roman"/>
                <a:sym typeface="Times New Roman"/>
              </a:rPr>
              <a:t>Pada table terdapat tag &lt;THEAD&gt; atau table header yang biasa digunakan untuk judul suatu kolom berbentuk tabular, sedangkan isi datanya dalam tag &lt;TBODY&gt; . Dengan menggunakan tag &lt;THEAD&gt; dan &lt;TBODY&gt; maka jika halaman dokumen laporan cukup panjang dan jika dicetak akan menghasilkan lebih dari satu halaman, maka pada halaman berikutnya header laporan akan tetap ada.</a:t>
            </a:r>
            <a:endParaRPr sz="3200">
              <a:latin typeface="Times New Roman"/>
              <a:ea typeface="Times New Roman"/>
              <a:cs typeface="Times New Roman"/>
              <a:sym typeface="Times New Roman"/>
            </a:endParaRPr>
          </a:p>
        </p:txBody>
      </p:sp>
      <p:sp>
        <p:nvSpPr>
          <p:cNvPr id="257" name="Google Shape;257;p42"/>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3"/>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Contoh : thead</a:t>
            </a:r>
            <a:endParaRPr sz="4400" b="1" strike="noStrike">
              <a:solidFill>
                <a:srgbClr val="FFFFFF"/>
              </a:solidFill>
              <a:latin typeface="Arial"/>
              <a:ea typeface="Arial"/>
              <a:cs typeface="Arial"/>
              <a:sym typeface="Arial"/>
            </a:endParaRPr>
          </a:p>
        </p:txBody>
      </p:sp>
      <p:sp>
        <p:nvSpPr>
          <p:cNvPr id="263" name="Google Shape;263;p43"/>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34</a:t>
            </a:fld>
            <a:endParaRPr/>
          </a:p>
        </p:txBody>
      </p:sp>
      <p:pic>
        <p:nvPicPr>
          <p:cNvPr id="264" name="Google Shape;264;p43"/>
          <p:cNvPicPr preferRelativeResize="0"/>
          <p:nvPr/>
        </p:nvPicPr>
        <p:blipFill>
          <a:blip r:embed="rId3">
            <a:alphaModFix/>
          </a:blip>
          <a:stretch>
            <a:fillRect/>
          </a:stretch>
        </p:blipFill>
        <p:spPr>
          <a:xfrm>
            <a:off x="599050" y="2299625"/>
            <a:ext cx="9353826" cy="37520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4"/>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Contoh : tbody</a:t>
            </a:r>
            <a:endParaRPr sz="4400" b="1" strike="noStrike">
              <a:solidFill>
                <a:srgbClr val="FFFFFF"/>
              </a:solidFill>
              <a:latin typeface="Arial"/>
              <a:ea typeface="Arial"/>
              <a:cs typeface="Arial"/>
              <a:sym typeface="Arial"/>
            </a:endParaRPr>
          </a:p>
        </p:txBody>
      </p:sp>
      <p:sp>
        <p:nvSpPr>
          <p:cNvPr id="270" name="Google Shape;270;p44"/>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35</a:t>
            </a:fld>
            <a:endParaRPr/>
          </a:p>
        </p:txBody>
      </p:sp>
      <p:pic>
        <p:nvPicPr>
          <p:cNvPr id="271" name="Google Shape;271;p44"/>
          <p:cNvPicPr preferRelativeResize="0"/>
          <p:nvPr/>
        </p:nvPicPr>
        <p:blipFill>
          <a:blip r:embed="rId3">
            <a:alphaModFix/>
          </a:blip>
          <a:stretch>
            <a:fillRect/>
          </a:stretch>
        </p:blipFill>
        <p:spPr>
          <a:xfrm>
            <a:off x="2097700" y="1672927"/>
            <a:ext cx="5938425" cy="51286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5"/>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Contoh : tfoot</a:t>
            </a:r>
            <a:endParaRPr sz="4400" b="1" strike="noStrike">
              <a:solidFill>
                <a:srgbClr val="FFFFFF"/>
              </a:solidFill>
              <a:latin typeface="Arial"/>
              <a:ea typeface="Arial"/>
              <a:cs typeface="Arial"/>
              <a:sym typeface="Arial"/>
            </a:endParaRPr>
          </a:p>
        </p:txBody>
      </p:sp>
      <p:sp>
        <p:nvSpPr>
          <p:cNvPr id="277" name="Google Shape;277;p45"/>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36</a:t>
            </a:fld>
            <a:endParaRPr/>
          </a:p>
        </p:txBody>
      </p:sp>
      <p:pic>
        <p:nvPicPr>
          <p:cNvPr id="278" name="Google Shape;278;p45"/>
          <p:cNvPicPr preferRelativeResize="0"/>
          <p:nvPr/>
        </p:nvPicPr>
        <p:blipFill>
          <a:blip r:embed="rId3">
            <a:alphaModFix/>
          </a:blip>
          <a:stretch>
            <a:fillRect/>
          </a:stretch>
        </p:blipFill>
        <p:spPr>
          <a:xfrm>
            <a:off x="1973775" y="2882904"/>
            <a:ext cx="7096075" cy="29099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6"/>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Hasil</a:t>
            </a:r>
            <a:endParaRPr sz="4400" b="1" strike="noStrike">
              <a:solidFill>
                <a:srgbClr val="FFFFFF"/>
              </a:solidFill>
              <a:latin typeface="Arial"/>
              <a:ea typeface="Arial"/>
              <a:cs typeface="Arial"/>
              <a:sym typeface="Arial"/>
            </a:endParaRPr>
          </a:p>
        </p:txBody>
      </p:sp>
      <p:sp>
        <p:nvSpPr>
          <p:cNvPr id="284" name="Google Shape;284;p46"/>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37</a:t>
            </a:fld>
            <a:endParaRPr/>
          </a:p>
        </p:txBody>
      </p:sp>
      <p:pic>
        <p:nvPicPr>
          <p:cNvPr id="285" name="Google Shape;285;p46"/>
          <p:cNvPicPr preferRelativeResize="0"/>
          <p:nvPr/>
        </p:nvPicPr>
        <p:blipFill>
          <a:blip r:embed="rId3">
            <a:alphaModFix/>
          </a:blip>
          <a:stretch>
            <a:fillRect/>
          </a:stretch>
        </p:blipFill>
        <p:spPr>
          <a:xfrm>
            <a:off x="335925" y="2884002"/>
            <a:ext cx="11326475" cy="25965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Referensi</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153"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endParaRPr kumimoji="0" lang="id-ID" sz="32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 name="Rectangle 1">
            <a:extLst>
              <a:ext uri="{FF2B5EF4-FFF2-40B4-BE49-F238E27FC236}">
                <a16:creationId xmlns:a16="http://schemas.microsoft.com/office/drawing/2014/main" id="{970B220D-F209-4662-8757-3257C7A757F5}"/>
              </a:ext>
            </a:extLst>
          </p:cNvPr>
          <p:cNvSpPr/>
          <p:nvPr/>
        </p:nvSpPr>
        <p:spPr>
          <a:xfrm>
            <a:off x="599040" y="2040899"/>
            <a:ext cx="10739160" cy="2600712"/>
          </a:xfrm>
          <a:prstGeom prst="rect">
            <a:avLst/>
          </a:prstGeom>
        </p:spPr>
        <p:txBody>
          <a:bodyPr wrap="square">
            <a:spAutoFit/>
          </a:bodyPr>
          <a:lstStyle/>
          <a:p>
            <a:pPr marL="432000" indent="-323640">
              <a:spcAft>
                <a:spcPts val="1406"/>
              </a:spcAft>
              <a:buClr>
                <a:srgbClr val="04617B"/>
              </a:buClr>
              <a:buSzPct val="45000"/>
              <a:buFont typeface="Wingdings" charset="2"/>
              <a:buChar char=""/>
            </a:pPr>
            <a:r>
              <a:rPr lang="en-US" sz="3200" spc="-1" dirty="0">
                <a:solidFill>
                  <a:srgbClr val="000000"/>
                </a:solidFill>
                <a:latin typeface="Times New Roman" panose="02020603050405020304" pitchFamily="18" charset="0"/>
                <a:cs typeface="Times New Roman" panose="02020603050405020304" pitchFamily="18" charset="0"/>
              </a:rPr>
              <a:t>https://</a:t>
            </a:r>
            <a:r>
              <a:rPr lang="en-US" sz="3200" dirty="0">
                <a:solidFill>
                  <a:prstClr val="black"/>
                </a:solidFill>
                <a:latin typeface="Times New Roman" panose="02020603050405020304" pitchFamily="18" charset="0"/>
                <a:cs typeface="Times New Roman" panose="02020603050405020304" pitchFamily="18" charset="0"/>
              </a:rPr>
              <a:t>tutorialspoint.com/</a:t>
            </a:r>
          </a:p>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r>
              <a:rPr kumimoji="0" lang="en-US" sz="3200" b="0" i="0" u="none" strike="noStrike" kern="1200" cap="none" spc="-1" normalizeH="0" baseline="0" noProof="0" dirty="0">
                <a:ln>
                  <a:noFill/>
                </a:ln>
                <a:solidFill>
                  <a:srgbClr val="000000"/>
                </a:solidFill>
                <a:effectLst/>
                <a:uLnTx/>
                <a:uFillTx/>
                <a:latin typeface="Times New Roman" panose="02020603050405020304" pitchFamily="18" charset="0"/>
                <a:ea typeface="DejaVu Sans"/>
                <a:cs typeface="Times New Roman" panose="02020603050405020304" pitchFamily="18" charset="0"/>
              </a:rPr>
              <a:t>https://</a:t>
            </a:r>
            <a:r>
              <a:rPr lang="en-US" sz="3200" spc="-1" dirty="0">
                <a:solidFill>
                  <a:srgbClr val="000000"/>
                </a:solidFill>
                <a:latin typeface="Times New Roman" panose="02020603050405020304" pitchFamily="18" charset="0"/>
                <a:ea typeface="DejaVu Sans"/>
                <a:cs typeface="Times New Roman" panose="02020603050405020304" pitchFamily="18" charset="0"/>
              </a:rPr>
              <a:t>w3schools</a:t>
            </a:r>
            <a:r>
              <a:rPr kumimoji="0" lang="en-US" sz="3200" b="0" i="0" u="none" strike="noStrike" kern="1200" cap="none" spc="-1" normalizeH="0" baseline="0" noProof="0" dirty="0">
                <a:ln>
                  <a:noFill/>
                </a:ln>
                <a:solidFill>
                  <a:srgbClr val="000000"/>
                </a:solidFill>
                <a:effectLst/>
                <a:uLnTx/>
                <a:uFillTx/>
                <a:latin typeface="Times New Roman" panose="02020603050405020304" pitchFamily="18" charset="0"/>
                <a:ea typeface="DejaVu Sans"/>
                <a:cs typeface="Times New Roman" panose="02020603050405020304" pitchFamily="18" charset="0"/>
              </a:rPr>
              <a:t>.com/</a:t>
            </a:r>
          </a:p>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DejaVu Sans"/>
                <a:cs typeface="Times New Roman" panose="02020603050405020304" pitchFamily="18" charset="0"/>
              </a:rPr>
              <a:t>https://tizag.com/</a:t>
            </a:r>
          </a:p>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DejaVu Sans"/>
                <a:cs typeface="Times New Roman" panose="02020603050405020304" pitchFamily="18" charset="0"/>
              </a:rPr>
              <a:t>Modul Web Standard LP3T Nurul </a:t>
            </a:r>
            <a:r>
              <a:rPr kumimoji="0" lang="en-US" sz="3200" b="0" i="0" u="none" strike="noStrike" kern="1200" cap="none" spc="0" normalizeH="0" baseline="0" noProof="0" dirty="0" err="1">
                <a:ln>
                  <a:noFill/>
                </a:ln>
                <a:solidFill>
                  <a:prstClr val="black"/>
                </a:solidFill>
                <a:effectLst/>
                <a:uLnTx/>
                <a:uFillTx/>
                <a:latin typeface="Times New Roman" panose="02020603050405020304" pitchFamily="18" charset="0"/>
                <a:ea typeface="DejaVu Sans"/>
                <a:cs typeface="Times New Roman" panose="02020603050405020304" pitchFamily="18" charset="0"/>
              </a:rPr>
              <a:t>Fikri</a:t>
            </a: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DejaVu Sans"/>
                <a:cs typeface="Times New Roman" panose="02020603050405020304" pitchFamily="18" charset="0"/>
              </a:rPr>
              <a:t> </a:t>
            </a:r>
            <a:r>
              <a:rPr kumimoji="0" lang="en-US" sz="3200" b="0" i="0" u="none" strike="noStrike" kern="1200" cap="none" spc="0" normalizeH="0" baseline="0" noProof="0" dirty="0" err="1">
                <a:ln>
                  <a:noFill/>
                </a:ln>
                <a:solidFill>
                  <a:prstClr val="black"/>
                </a:solidFill>
                <a:effectLst/>
                <a:uLnTx/>
                <a:uFillTx/>
                <a:latin typeface="Times New Roman" panose="02020603050405020304" pitchFamily="18" charset="0"/>
                <a:ea typeface="DejaVu Sans"/>
                <a:cs typeface="Times New Roman" panose="02020603050405020304" pitchFamily="18" charset="0"/>
              </a:rPr>
              <a:t>tahun</a:t>
            </a: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DejaVu Sans"/>
                <a:cs typeface="Times New Roman" panose="02020603050405020304" pitchFamily="18" charset="0"/>
              </a:rPr>
              <a:t> 2009</a:t>
            </a:r>
            <a:endParaRPr kumimoji="0" lang="id-ID" sz="3200" b="0" i="0" u="none" strike="noStrike" kern="1200" cap="none" spc="-1" normalizeH="0" baseline="0" noProof="0" dirty="0">
              <a:ln>
                <a:noFill/>
              </a:ln>
              <a:solidFill>
                <a:prstClr val="black"/>
              </a:solidFill>
              <a:effectLst/>
              <a:uLnTx/>
              <a:uFillTx/>
              <a:latin typeface="Times New Roman" panose="02020603050405020304" pitchFamily="18" charset="0"/>
              <a:ea typeface="DejaVu Sans"/>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0"/>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Memasukan gambar</a:t>
            </a:r>
            <a:endParaRPr sz="4400" b="1" strike="noStrike">
              <a:solidFill>
                <a:srgbClr val="FFFFFF"/>
              </a:solidFill>
              <a:latin typeface="Arial"/>
              <a:ea typeface="Arial"/>
              <a:cs typeface="Arial"/>
              <a:sym typeface="Arial"/>
            </a:endParaRPr>
          </a:p>
        </p:txBody>
      </p:sp>
      <p:sp>
        <p:nvSpPr>
          <p:cNvPr id="164" name="Google Shape;164;p30"/>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a:latin typeface="Times New Roman"/>
                <a:ea typeface="Times New Roman"/>
                <a:cs typeface="Times New Roman"/>
                <a:sym typeface="Times New Roman"/>
              </a:rPr>
              <a:t>Dengan tag &lt;img&gt; anda dapat mengambil ruang untuk memasukan gambar, berikut atribut yang biasa digunakan :</a:t>
            </a:r>
            <a:endParaRPr sz="3200">
              <a:latin typeface="Times New Roman"/>
              <a:ea typeface="Times New Roman"/>
              <a:cs typeface="Times New Roman"/>
              <a:sym typeface="Times New Roman"/>
            </a:endParaRPr>
          </a:p>
          <a:p>
            <a:pPr marL="431999" marR="0" lvl="0" indent="-323999" algn="l" rtl="0">
              <a:lnSpc>
                <a:spcPct val="100000"/>
              </a:lnSpc>
              <a:spcBef>
                <a:spcPts val="0"/>
              </a:spcBef>
              <a:spcAft>
                <a:spcPts val="0"/>
              </a:spcAft>
              <a:buClr>
                <a:srgbClr val="04617B"/>
              </a:buClr>
              <a:buSzPts val="1440"/>
              <a:buFont typeface="Noto Sans Symbols"/>
              <a:buChar char="●"/>
            </a:pPr>
            <a:r>
              <a:rPr lang="en-US" sz="3200" b="1">
                <a:latin typeface="Times New Roman"/>
                <a:ea typeface="Times New Roman"/>
                <a:cs typeface="Times New Roman"/>
                <a:sym typeface="Times New Roman"/>
              </a:rPr>
              <a:t>src</a:t>
            </a:r>
            <a:r>
              <a:rPr lang="en-US" sz="3200">
                <a:latin typeface="Times New Roman"/>
                <a:ea typeface="Times New Roman"/>
                <a:cs typeface="Times New Roman"/>
                <a:sym typeface="Times New Roman"/>
              </a:rPr>
              <a:t>, nama dan alamat sumber tempat gambar berada.</a:t>
            </a:r>
            <a:endParaRPr sz="3200">
              <a:latin typeface="Times New Roman"/>
              <a:ea typeface="Times New Roman"/>
              <a:cs typeface="Times New Roman"/>
              <a:sym typeface="Times New Roman"/>
            </a:endParaRPr>
          </a:p>
          <a:p>
            <a:pPr marL="431999" marR="0" lvl="0" indent="-323999" algn="l" rtl="0">
              <a:lnSpc>
                <a:spcPct val="100000"/>
              </a:lnSpc>
              <a:spcBef>
                <a:spcPts val="0"/>
              </a:spcBef>
              <a:spcAft>
                <a:spcPts val="0"/>
              </a:spcAft>
              <a:buClr>
                <a:srgbClr val="04617B"/>
              </a:buClr>
              <a:buSzPts val="1440"/>
              <a:buFont typeface="Noto Sans Symbols"/>
              <a:buChar char="●"/>
            </a:pPr>
            <a:r>
              <a:rPr lang="en-US" sz="3200" b="1">
                <a:latin typeface="Times New Roman"/>
                <a:ea typeface="Times New Roman"/>
                <a:cs typeface="Times New Roman"/>
                <a:sym typeface="Times New Roman"/>
              </a:rPr>
              <a:t>height,</a:t>
            </a:r>
            <a:r>
              <a:rPr lang="en-US" sz="3200">
                <a:latin typeface="Times New Roman"/>
                <a:ea typeface="Times New Roman"/>
                <a:cs typeface="Times New Roman"/>
                <a:sym typeface="Times New Roman"/>
              </a:rPr>
              <a:t> untuk menentukan tinggi gambar pada browser.</a:t>
            </a:r>
            <a:endParaRPr sz="3200">
              <a:latin typeface="Times New Roman"/>
              <a:ea typeface="Times New Roman"/>
              <a:cs typeface="Times New Roman"/>
              <a:sym typeface="Times New Roman"/>
            </a:endParaRPr>
          </a:p>
          <a:p>
            <a:pPr marL="431999" marR="0" lvl="0" indent="-323999" algn="l" rtl="0">
              <a:lnSpc>
                <a:spcPct val="100000"/>
              </a:lnSpc>
              <a:spcBef>
                <a:spcPts val="0"/>
              </a:spcBef>
              <a:spcAft>
                <a:spcPts val="0"/>
              </a:spcAft>
              <a:buClr>
                <a:srgbClr val="04617B"/>
              </a:buClr>
              <a:buSzPts val="1440"/>
              <a:buFont typeface="Noto Sans Symbols"/>
              <a:buChar char="●"/>
            </a:pPr>
            <a:r>
              <a:rPr lang="en-US" sz="3200" b="1">
                <a:latin typeface="Times New Roman"/>
                <a:ea typeface="Times New Roman"/>
                <a:cs typeface="Times New Roman"/>
                <a:sym typeface="Times New Roman"/>
              </a:rPr>
              <a:t>width</a:t>
            </a:r>
            <a:r>
              <a:rPr lang="en-US" sz="3200">
                <a:latin typeface="Times New Roman"/>
                <a:ea typeface="Times New Roman"/>
                <a:cs typeface="Times New Roman"/>
                <a:sym typeface="Times New Roman"/>
              </a:rPr>
              <a:t>, untuk mengatur lebar gambar pada browser.</a:t>
            </a:r>
            <a:endParaRPr sz="3200">
              <a:latin typeface="Times New Roman"/>
              <a:ea typeface="Times New Roman"/>
              <a:cs typeface="Times New Roman"/>
              <a:sym typeface="Times New Roman"/>
            </a:endParaRPr>
          </a:p>
          <a:p>
            <a:pPr marL="457200" lvl="0" indent="-320040" algn="l" rtl="0">
              <a:spcBef>
                <a:spcPts val="0"/>
              </a:spcBef>
              <a:spcAft>
                <a:spcPts val="0"/>
              </a:spcAft>
              <a:buClr>
                <a:srgbClr val="04617B"/>
              </a:buClr>
              <a:buSzPts val="1440"/>
              <a:buFont typeface="Noto Sans Symbols"/>
              <a:buChar char="●"/>
            </a:pPr>
            <a:r>
              <a:rPr lang="en-US" sz="3200" b="1">
                <a:solidFill>
                  <a:schemeClr val="dk1"/>
                </a:solidFill>
                <a:latin typeface="Times New Roman"/>
                <a:ea typeface="Times New Roman"/>
                <a:cs typeface="Times New Roman"/>
                <a:sym typeface="Times New Roman"/>
              </a:rPr>
              <a:t>hspace, </a:t>
            </a:r>
            <a:r>
              <a:rPr lang="en-US" sz="3200">
                <a:solidFill>
                  <a:schemeClr val="dk1"/>
                </a:solidFill>
                <a:latin typeface="Times New Roman"/>
                <a:ea typeface="Times New Roman"/>
                <a:cs typeface="Times New Roman"/>
                <a:sym typeface="Times New Roman"/>
              </a:rPr>
              <a:t>untuk mengatur lebar spasi horisontal.</a:t>
            </a:r>
            <a:endParaRPr sz="3200">
              <a:latin typeface="Times New Roman"/>
              <a:ea typeface="Times New Roman"/>
              <a:cs typeface="Times New Roman"/>
              <a:sym typeface="Times New Roman"/>
            </a:endParaRPr>
          </a:p>
          <a:p>
            <a:pPr marL="431999" marR="0" lvl="0" indent="-323999" algn="l" rtl="0">
              <a:lnSpc>
                <a:spcPct val="100000"/>
              </a:lnSpc>
              <a:spcBef>
                <a:spcPts val="0"/>
              </a:spcBef>
              <a:spcAft>
                <a:spcPts val="0"/>
              </a:spcAft>
              <a:buClr>
                <a:srgbClr val="04617B"/>
              </a:buClr>
              <a:buSzPts val="1440"/>
              <a:buFont typeface="Noto Sans Symbols"/>
              <a:buChar char="●"/>
            </a:pPr>
            <a:r>
              <a:rPr lang="en-US" sz="3200" b="1">
                <a:latin typeface="Times New Roman"/>
                <a:ea typeface="Times New Roman"/>
                <a:cs typeface="Times New Roman"/>
                <a:sym typeface="Times New Roman"/>
              </a:rPr>
              <a:t>border, </a:t>
            </a:r>
            <a:r>
              <a:rPr lang="en-US" sz="3200">
                <a:latin typeface="Times New Roman"/>
                <a:ea typeface="Times New Roman"/>
                <a:cs typeface="Times New Roman"/>
                <a:sym typeface="Times New Roman"/>
              </a:rPr>
              <a:t>untuk mengatur ketebalan border gambar.</a:t>
            </a:r>
            <a:endParaRPr sz="3200">
              <a:latin typeface="Times New Roman"/>
              <a:ea typeface="Times New Roman"/>
              <a:cs typeface="Times New Roman"/>
              <a:sym typeface="Times New Roman"/>
            </a:endParaRPr>
          </a:p>
          <a:p>
            <a:pPr marL="457200" lvl="0" indent="-320040" algn="l" rtl="0">
              <a:lnSpc>
                <a:spcPct val="100000"/>
              </a:lnSpc>
              <a:spcBef>
                <a:spcPts val="1406"/>
              </a:spcBef>
              <a:spcAft>
                <a:spcPts val="0"/>
              </a:spcAft>
              <a:buClr>
                <a:srgbClr val="04617B"/>
              </a:buClr>
              <a:buSzPts val="1440"/>
              <a:buFont typeface="Noto Sans Symbols"/>
              <a:buChar char="●"/>
            </a:pPr>
            <a:r>
              <a:rPr lang="en-US" sz="3200" b="1">
                <a:solidFill>
                  <a:schemeClr val="dk1"/>
                </a:solidFill>
                <a:latin typeface="Times New Roman"/>
                <a:ea typeface="Times New Roman"/>
                <a:cs typeface="Times New Roman"/>
                <a:sym typeface="Times New Roman"/>
              </a:rPr>
              <a:t>alt, </a:t>
            </a:r>
            <a:r>
              <a:rPr lang="en-US" sz="3200">
                <a:solidFill>
                  <a:schemeClr val="dk1"/>
                </a:solidFill>
                <a:latin typeface="Times New Roman"/>
                <a:ea typeface="Times New Roman"/>
                <a:cs typeface="Times New Roman"/>
                <a:sym typeface="Times New Roman"/>
              </a:rPr>
              <a:t>sebagai informasi alternatif untuk gambar.</a:t>
            </a:r>
            <a:endParaRPr sz="3200" strike="noStrike">
              <a:latin typeface="Times New Roman"/>
              <a:ea typeface="Times New Roman"/>
              <a:cs typeface="Times New Roman"/>
              <a:sym typeface="Times New Roman"/>
            </a:endParaRPr>
          </a:p>
        </p:txBody>
      </p:sp>
      <p:sp>
        <p:nvSpPr>
          <p:cNvPr id="165" name="Google Shape;165;p30"/>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2"/>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Gambar sebagai latar</a:t>
            </a:r>
            <a:endParaRPr sz="4400" b="1" strike="noStrike">
              <a:solidFill>
                <a:srgbClr val="FFFFFF"/>
              </a:solidFill>
              <a:latin typeface="Arial"/>
              <a:ea typeface="Arial"/>
              <a:cs typeface="Arial"/>
              <a:sym typeface="Arial"/>
            </a:endParaRPr>
          </a:p>
        </p:txBody>
      </p:sp>
      <p:sp>
        <p:nvSpPr>
          <p:cNvPr id="179" name="Google Shape;179;p32"/>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1406"/>
              </a:spcBef>
              <a:spcAft>
                <a:spcPts val="0"/>
              </a:spcAft>
              <a:buNone/>
            </a:pPr>
            <a:r>
              <a:rPr lang="en-US" sz="3200">
                <a:latin typeface="Times New Roman"/>
                <a:ea typeface="Times New Roman"/>
                <a:cs typeface="Times New Roman"/>
                <a:sym typeface="Times New Roman"/>
              </a:rPr>
              <a:t>Dalam &lt;body&gt; dapat juga diletakan sebuah gambar sebagai latar dengan menggunakan atribut background.</a:t>
            </a:r>
            <a:endParaRPr sz="3200">
              <a:latin typeface="Times New Roman"/>
              <a:ea typeface="Times New Roman"/>
              <a:cs typeface="Times New Roman"/>
              <a:sym typeface="Times New Roman"/>
            </a:endParaRPr>
          </a:p>
          <a:p>
            <a:pPr marL="0" lvl="0" indent="0" algn="l" rtl="0">
              <a:lnSpc>
                <a:spcPct val="100000"/>
              </a:lnSpc>
              <a:spcBef>
                <a:spcPts val="1406"/>
              </a:spcBef>
              <a:spcAft>
                <a:spcPts val="0"/>
              </a:spcAft>
              <a:buNone/>
            </a:pPr>
            <a:endParaRPr sz="3200">
              <a:latin typeface="Times New Roman"/>
              <a:ea typeface="Times New Roman"/>
              <a:cs typeface="Times New Roman"/>
              <a:sym typeface="Times New Roman"/>
            </a:endParaRPr>
          </a:p>
          <a:p>
            <a:pPr marL="0" lvl="0" indent="0" algn="l" rtl="0">
              <a:lnSpc>
                <a:spcPct val="100000"/>
              </a:lnSpc>
              <a:spcBef>
                <a:spcPts val="1406"/>
              </a:spcBef>
              <a:spcAft>
                <a:spcPts val="0"/>
              </a:spcAft>
              <a:buClr>
                <a:schemeClr val="dk1"/>
              </a:buClr>
              <a:buSzPts val="1100"/>
              <a:buFont typeface="Arial"/>
              <a:buNone/>
            </a:pPr>
            <a:r>
              <a:rPr lang="en-US" sz="3200">
                <a:latin typeface="Times New Roman"/>
                <a:ea typeface="Times New Roman"/>
                <a:cs typeface="Times New Roman"/>
                <a:sym typeface="Times New Roman"/>
              </a:rPr>
              <a:t>Sintak :</a:t>
            </a:r>
            <a:endParaRPr sz="3200">
              <a:latin typeface="Times New Roman"/>
              <a:ea typeface="Times New Roman"/>
              <a:cs typeface="Times New Roman"/>
              <a:sym typeface="Times New Roman"/>
            </a:endParaRPr>
          </a:p>
          <a:p>
            <a:pPr marL="0" lvl="0" indent="0" algn="l" rtl="0">
              <a:lnSpc>
                <a:spcPct val="100000"/>
              </a:lnSpc>
              <a:spcBef>
                <a:spcPts val="1406"/>
              </a:spcBef>
              <a:spcAft>
                <a:spcPts val="0"/>
              </a:spcAft>
              <a:buNone/>
            </a:pPr>
            <a:r>
              <a:rPr lang="en-US" sz="3200">
                <a:latin typeface="Courier New"/>
                <a:ea typeface="Courier New"/>
                <a:cs typeface="Courier New"/>
                <a:sym typeface="Courier New"/>
              </a:rPr>
              <a:t>&lt;body background="lokasi gambar"&gt;</a:t>
            </a:r>
            <a:endParaRPr sz="3200">
              <a:latin typeface="Courier New"/>
              <a:ea typeface="Courier New"/>
              <a:cs typeface="Courier New"/>
              <a:sym typeface="Courier New"/>
            </a:endParaRPr>
          </a:p>
        </p:txBody>
      </p:sp>
      <p:sp>
        <p:nvSpPr>
          <p:cNvPr id="180" name="Google Shape;180;p32"/>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4"/>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Aligment pada gambar</a:t>
            </a:r>
            <a:endParaRPr sz="4400" b="1" strike="noStrike">
              <a:solidFill>
                <a:srgbClr val="FFFFFF"/>
              </a:solidFill>
              <a:latin typeface="Arial"/>
              <a:ea typeface="Arial"/>
              <a:cs typeface="Arial"/>
              <a:sym typeface="Arial"/>
            </a:endParaRPr>
          </a:p>
        </p:txBody>
      </p:sp>
      <p:sp>
        <p:nvSpPr>
          <p:cNvPr id="194" name="Google Shape;194;p34"/>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just" rtl="0">
              <a:lnSpc>
                <a:spcPct val="100000"/>
              </a:lnSpc>
              <a:spcBef>
                <a:spcPts val="1406"/>
              </a:spcBef>
              <a:spcAft>
                <a:spcPts val="0"/>
              </a:spcAft>
              <a:buClr>
                <a:schemeClr val="dk1"/>
              </a:buClr>
              <a:buSzPts val="1100"/>
              <a:buFont typeface="Arial"/>
              <a:buNone/>
            </a:pPr>
            <a:r>
              <a:rPr lang="en-US" sz="3200">
                <a:latin typeface="Times New Roman"/>
                <a:ea typeface="Times New Roman"/>
                <a:cs typeface="Times New Roman"/>
                <a:sym typeface="Times New Roman"/>
              </a:rPr>
              <a:t>Penulisan gambar di dalam dokumen HTML bersama dengan teks, akan membuat suatu teks ditampilkan sejajar pada bagian bawah dari gambar. Gambar dapat diposisikan di sebelah kiri maupun kanan dari teks.</a:t>
            </a:r>
            <a:endParaRPr sz="3200">
              <a:latin typeface="Times New Roman"/>
              <a:ea typeface="Times New Roman"/>
              <a:cs typeface="Times New Roman"/>
              <a:sym typeface="Times New Roman"/>
            </a:endParaRPr>
          </a:p>
          <a:p>
            <a:pPr marL="0" lvl="0" indent="0" algn="just" rtl="0">
              <a:lnSpc>
                <a:spcPct val="100000"/>
              </a:lnSpc>
              <a:spcBef>
                <a:spcPts val="1406"/>
              </a:spcBef>
              <a:spcAft>
                <a:spcPts val="0"/>
              </a:spcAft>
              <a:buNone/>
            </a:pPr>
            <a:endParaRPr sz="3200">
              <a:latin typeface="Times New Roman"/>
              <a:ea typeface="Times New Roman"/>
              <a:cs typeface="Times New Roman"/>
              <a:sym typeface="Times New Roman"/>
            </a:endParaRPr>
          </a:p>
        </p:txBody>
      </p:sp>
      <p:sp>
        <p:nvSpPr>
          <p:cNvPr id="195" name="Google Shape;195;p34"/>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6"/>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Memanipulasi ukuran gambar</a:t>
            </a:r>
            <a:endParaRPr sz="4400" b="1" strike="noStrike">
              <a:solidFill>
                <a:srgbClr val="FFFFFF"/>
              </a:solidFill>
              <a:latin typeface="Arial"/>
              <a:ea typeface="Arial"/>
              <a:cs typeface="Arial"/>
              <a:sym typeface="Arial"/>
            </a:endParaRPr>
          </a:p>
        </p:txBody>
      </p:sp>
      <p:sp>
        <p:nvSpPr>
          <p:cNvPr id="209" name="Google Shape;209;p36"/>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just" rtl="0">
              <a:lnSpc>
                <a:spcPct val="100000"/>
              </a:lnSpc>
              <a:spcBef>
                <a:spcPts val="1406"/>
              </a:spcBef>
              <a:spcAft>
                <a:spcPts val="0"/>
              </a:spcAft>
              <a:buClr>
                <a:schemeClr val="dk1"/>
              </a:buClr>
              <a:buSzPts val="1100"/>
              <a:buFont typeface="Arial"/>
              <a:buNone/>
            </a:pPr>
            <a:r>
              <a:rPr lang="en-US" sz="3200">
                <a:latin typeface="Times New Roman"/>
                <a:ea typeface="Times New Roman"/>
                <a:cs typeface="Times New Roman"/>
                <a:sym typeface="Times New Roman"/>
              </a:rPr>
              <a:t>Gambar memiliki ukuran dengan dimensi piksel (pixel), yaitu lebar x tinggi (width x height). Pada saat gambar ditampilkan di atas browser, maka gambar tersebut ditampilkan dalam ukuran sebenarnya. Kita dapat memanipulasi ukuran gambar yang ditampilkan di atas browser dengan memberikan atribut width dan height di dalam tag &lt;img&gt;</a:t>
            </a:r>
            <a:endParaRPr sz="3200">
              <a:latin typeface="Times New Roman"/>
              <a:ea typeface="Times New Roman"/>
              <a:cs typeface="Times New Roman"/>
              <a:sym typeface="Times New Roman"/>
            </a:endParaRPr>
          </a:p>
          <a:p>
            <a:pPr marL="0" lvl="0" indent="0" algn="just" rtl="0">
              <a:lnSpc>
                <a:spcPct val="100000"/>
              </a:lnSpc>
              <a:spcBef>
                <a:spcPts val="1406"/>
              </a:spcBef>
              <a:spcAft>
                <a:spcPts val="0"/>
              </a:spcAft>
              <a:buNone/>
            </a:pPr>
            <a:endParaRPr sz="3200">
              <a:latin typeface="Times New Roman"/>
              <a:ea typeface="Times New Roman"/>
              <a:cs typeface="Times New Roman"/>
              <a:sym typeface="Times New Roman"/>
            </a:endParaRPr>
          </a:p>
        </p:txBody>
      </p:sp>
      <p:sp>
        <p:nvSpPr>
          <p:cNvPr id="210" name="Google Shape;210;p36"/>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8"/>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Alternate text</a:t>
            </a:r>
            <a:endParaRPr sz="4400" b="1" strike="noStrike">
              <a:solidFill>
                <a:srgbClr val="FFFFFF"/>
              </a:solidFill>
              <a:latin typeface="Arial"/>
              <a:ea typeface="Arial"/>
              <a:cs typeface="Arial"/>
              <a:sym typeface="Arial"/>
            </a:endParaRPr>
          </a:p>
        </p:txBody>
      </p:sp>
      <p:sp>
        <p:nvSpPr>
          <p:cNvPr id="225" name="Google Shape;225;p38"/>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just" rtl="0">
              <a:lnSpc>
                <a:spcPct val="100000"/>
              </a:lnSpc>
              <a:spcBef>
                <a:spcPts val="1406"/>
              </a:spcBef>
              <a:spcAft>
                <a:spcPts val="0"/>
              </a:spcAft>
              <a:buClr>
                <a:schemeClr val="dk1"/>
              </a:buClr>
              <a:buSzPts val="1100"/>
              <a:buFont typeface="Arial"/>
              <a:buNone/>
            </a:pPr>
            <a:r>
              <a:rPr lang="en-US" sz="3200">
                <a:latin typeface="Times New Roman"/>
                <a:ea typeface="Times New Roman"/>
                <a:cs typeface="Times New Roman"/>
                <a:sym typeface="Times New Roman"/>
              </a:rPr>
              <a:t>Atribut alt dapat digunakan di dalam tag img untuk memberikan alternate text dari suatu gambar. Alternate teks ini ditampilkan ketika browser tidak dapat memuat gambar.</a:t>
            </a:r>
            <a:endParaRPr sz="3200">
              <a:latin typeface="Times New Roman"/>
              <a:ea typeface="Times New Roman"/>
              <a:cs typeface="Times New Roman"/>
              <a:sym typeface="Times New Roman"/>
            </a:endParaRPr>
          </a:p>
          <a:p>
            <a:pPr marL="0" lvl="0" indent="0" algn="just" rtl="0">
              <a:lnSpc>
                <a:spcPct val="100000"/>
              </a:lnSpc>
              <a:spcBef>
                <a:spcPts val="1406"/>
              </a:spcBef>
              <a:spcAft>
                <a:spcPts val="0"/>
              </a:spcAft>
              <a:buNone/>
            </a:pPr>
            <a:endParaRPr sz="3200">
              <a:latin typeface="Times New Roman"/>
              <a:ea typeface="Times New Roman"/>
              <a:cs typeface="Times New Roman"/>
              <a:sym typeface="Times New Roman"/>
            </a:endParaRPr>
          </a:p>
        </p:txBody>
      </p:sp>
      <p:sp>
        <p:nvSpPr>
          <p:cNvPr id="226" name="Google Shape;226;p38"/>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9"/>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Alternate text</a:t>
            </a:r>
            <a:endParaRPr sz="4400" b="1" strike="noStrike">
              <a:solidFill>
                <a:srgbClr val="FFFFFF"/>
              </a:solidFill>
              <a:latin typeface="Arial"/>
              <a:ea typeface="Arial"/>
              <a:cs typeface="Arial"/>
              <a:sym typeface="Arial"/>
            </a:endParaRPr>
          </a:p>
        </p:txBody>
      </p:sp>
      <p:sp>
        <p:nvSpPr>
          <p:cNvPr id="232" name="Google Shape;232;p39"/>
          <p:cNvSpPr txBox="1"/>
          <p:nvPr/>
        </p:nvSpPr>
        <p:spPr>
          <a:xfrm>
            <a:off x="365755" y="1920250"/>
            <a:ext cx="5876700" cy="4663500"/>
          </a:xfrm>
          <a:prstGeom prst="rect">
            <a:avLst/>
          </a:prstGeom>
          <a:noFill/>
          <a:ln>
            <a:noFill/>
          </a:ln>
        </p:spPr>
        <p:txBody>
          <a:bodyPr spcFirstLastPara="1" wrap="square" lIns="0" tIns="0" rIns="0" bIns="0" anchor="t" anchorCtr="0">
            <a:noAutofit/>
          </a:bodyPr>
          <a:lstStyle/>
          <a:p>
            <a:pPr marL="0" lvl="0" indent="0" algn="just" rtl="0">
              <a:lnSpc>
                <a:spcPct val="100000"/>
              </a:lnSpc>
              <a:spcBef>
                <a:spcPts val="1406"/>
              </a:spcBef>
              <a:spcAft>
                <a:spcPts val="0"/>
              </a:spcAft>
              <a:buClr>
                <a:schemeClr val="dk1"/>
              </a:buClr>
              <a:buSzPts val="1100"/>
              <a:buFont typeface="Arial"/>
              <a:buNone/>
            </a:pPr>
            <a:r>
              <a:rPr lang="en-US" sz="1800">
                <a:latin typeface="Courier New"/>
                <a:ea typeface="Courier New"/>
                <a:cs typeface="Courier New"/>
                <a:sym typeface="Courier New"/>
              </a:rPr>
              <a:t>&lt;html&gt;</a:t>
            </a:r>
            <a:endParaRPr sz="1800">
              <a:latin typeface="Courier New"/>
              <a:ea typeface="Courier New"/>
              <a:cs typeface="Courier New"/>
              <a:sym typeface="Courier New"/>
            </a:endParaRPr>
          </a:p>
          <a:p>
            <a:pPr marL="0" lvl="0" indent="0" algn="just" rtl="0">
              <a:lnSpc>
                <a:spcPct val="100000"/>
              </a:lnSpc>
              <a:spcBef>
                <a:spcPts val="1406"/>
              </a:spcBef>
              <a:spcAft>
                <a:spcPts val="0"/>
              </a:spcAft>
              <a:buClr>
                <a:schemeClr val="dk1"/>
              </a:buClr>
              <a:buSzPts val="1100"/>
              <a:buFont typeface="Arial"/>
              <a:buNone/>
            </a:pPr>
            <a:r>
              <a:rPr lang="en-US" sz="1800">
                <a:latin typeface="Courier New"/>
                <a:ea typeface="Courier New"/>
                <a:cs typeface="Courier New"/>
                <a:sym typeface="Courier New"/>
              </a:rPr>
              <a:t>&lt;head&gt;</a:t>
            </a:r>
            <a:endParaRPr sz="1800">
              <a:latin typeface="Courier New"/>
              <a:ea typeface="Courier New"/>
              <a:cs typeface="Courier New"/>
              <a:sym typeface="Courier New"/>
            </a:endParaRPr>
          </a:p>
          <a:p>
            <a:pPr marL="0" lvl="0" indent="0" algn="just" rtl="0">
              <a:lnSpc>
                <a:spcPct val="100000"/>
              </a:lnSpc>
              <a:spcBef>
                <a:spcPts val="1406"/>
              </a:spcBef>
              <a:spcAft>
                <a:spcPts val="0"/>
              </a:spcAft>
              <a:buClr>
                <a:schemeClr val="dk1"/>
              </a:buClr>
              <a:buSzPts val="1100"/>
              <a:buFont typeface="Arial"/>
              <a:buNone/>
            </a:pPr>
            <a:r>
              <a:rPr lang="en-US" sz="1800">
                <a:latin typeface="Courier New"/>
                <a:ea typeface="Courier New"/>
                <a:cs typeface="Courier New"/>
                <a:sym typeface="Courier New"/>
              </a:rPr>
              <a:t>&lt;title&gt;Belajar Image di dalam HTML&lt;/title&gt;</a:t>
            </a:r>
            <a:endParaRPr sz="1800">
              <a:latin typeface="Courier New"/>
              <a:ea typeface="Courier New"/>
              <a:cs typeface="Courier New"/>
              <a:sym typeface="Courier New"/>
            </a:endParaRPr>
          </a:p>
          <a:p>
            <a:pPr marL="0" lvl="0" indent="0" algn="just" rtl="0">
              <a:lnSpc>
                <a:spcPct val="100000"/>
              </a:lnSpc>
              <a:spcBef>
                <a:spcPts val="1406"/>
              </a:spcBef>
              <a:spcAft>
                <a:spcPts val="0"/>
              </a:spcAft>
              <a:buClr>
                <a:schemeClr val="dk1"/>
              </a:buClr>
              <a:buSzPts val="1100"/>
              <a:buFont typeface="Arial"/>
              <a:buNone/>
            </a:pPr>
            <a:r>
              <a:rPr lang="en-US" sz="1800">
                <a:latin typeface="Courier New"/>
                <a:ea typeface="Courier New"/>
                <a:cs typeface="Courier New"/>
                <a:sym typeface="Courier New"/>
              </a:rPr>
              <a:t>&lt;/head&gt;</a:t>
            </a:r>
            <a:endParaRPr sz="1800">
              <a:latin typeface="Courier New"/>
              <a:ea typeface="Courier New"/>
              <a:cs typeface="Courier New"/>
              <a:sym typeface="Courier New"/>
            </a:endParaRPr>
          </a:p>
          <a:p>
            <a:pPr marL="0" lvl="0" indent="0" algn="just" rtl="0">
              <a:lnSpc>
                <a:spcPct val="100000"/>
              </a:lnSpc>
              <a:spcBef>
                <a:spcPts val="1406"/>
              </a:spcBef>
              <a:spcAft>
                <a:spcPts val="0"/>
              </a:spcAft>
              <a:buClr>
                <a:schemeClr val="dk1"/>
              </a:buClr>
              <a:buSzPts val="1100"/>
              <a:buFont typeface="Arial"/>
              <a:buNone/>
            </a:pPr>
            <a:r>
              <a:rPr lang="en-US" sz="1800">
                <a:latin typeface="Courier New"/>
                <a:ea typeface="Courier New"/>
                <a:cs typeface="Courier New"/>
                <a:sym typeface="Courier New"/>
              </a:rPr>
              <a:t>&lt;body&gt;</a:t>
            </a:r>
            <a:endParaRPr sz="1800">
              <a:latin typeface="Courier New"/>
              <a:ea typeface="Courier New"/>
              <a:cs typeface="Courier New"/>
              <a:sym typeface="Courier New"/>
            </a:endParaRPr>
          </a:p>
          <a:p>
            <a:pPr marL="0" lvl="0" indent="0" algn="just" rtl="0">
              <a:lnSpc>
                <a:spcPct val="100000"/>
              </a:lnSpc>
              <a:spcBef>
                <a:spcPts val="1406"/>
              </a:spcBef>
              <a:spcAft>
                <a:spcPts val="0"/>
              </a:spcAft>
              <a:buClr>
                <a:schemeClr val="dk1"/>
              </a:buClr>
              <a:buSzPts val="1100"/>
              <a:buFont typeface="Arial"/>
              <a:buNone/>
            </a:pPr>
            <a:r>
              <a:rPr lang="en-US" sz="1800">
                <a:latin typeface="Courier New"/>
                <a:ea typeface="Courier New"/>
                <a:cs typeface="Courier New"/>
                <a:sym typeface="Courier New"/>
              </a:rPr>
              <a:t>&lt;img src="mypenguin.jpg" alt="ini gambar</a:t>
            </a:r>
            <a:endParaRPr sz="1800">
              <a:latin typeface="Courier New"/>
              <a:ea typeface="Courier New"/>
              <a:cs typeface="Courier New"/>
              <a:sym typeface="Courier New"/>
            </a:endParaRPr>
          </a:p>
          <a:p>
            <a:pPr marL="0" lvl="0" indent="0" algn="just" rtl="0">
              <a:lnSpc>
                <a:spcPct val="100000"/>
              </a:lnSpc>
              <a:spcBef>
                <a:spcPts val="1406"/>
              </a:spcBef>
              <a:spcAft>
                <a:spcPts val="0"/>
              </a:spcAft>
              <a:buClr>
                <a:schemeClr val="dk1"/>
              </a:buClr>
              <a:buSzPts val="1100"/>
              <a:buFont typeface="Arial"/>
              <a:buNone/>
            </a:pPr>
            <a:r>
              <a:rPr lang="en-US" sz="1800">
                <a:latin typeface="Courier New"/>
                <a:ea typeface="Courier New"/>
                <a:cs typeface="Courier New"/>
                <a:sym typeface="Courier New"/>
              </a:rPr>
              <a:t>penguin"&gt;&lt;/img&gt;</a:t>
            </a:r>
            <a:endParaRPr sz="1800">
              <a:latin typeface="Courier New"/>
              <a:ea typeface="Courier New"/>
              <a:cs typeface="Courier New"/>
              <a:sym typeface="Courier New"/>
            </a:endParaRPr>
          </a:p>
          <a:p>
            <a:pPr marL="0" lvl="0" indent="0" algn="just" rtl="0">
              <a:lnSpc>
                <a:spcPct val="100000"/>
              </a:lnSpc>
              <a:spcBef>
                <a:spcPts val="1406"/>
              </a:spcBef>
              <a:spcAft>
                <a:spcPts val="0"/>
              </a:spcAft>
              <a:buClr>
                <a:schemeClr val="dk1"/>
              </a:buClr>
              <a:buSzPts val="1100"/>
              <a:buFont typeface="Arial"/>
              <a:buNone/>
            </a:pPr>
            <a:r>
              <a:rPr lang="en-US" sz="1800">
                <a:latin typeface="Courier New"/>
                <a:ea typeface="Courier New"/>
                <a:cs typeface="Courier New"/>
                <a:sym typeface="Courier New"/>
              </a:rPr>
              <a:t>&lt;/body&gt;</a:t>
            </a:r>
            <a:endParaRPr sz="1800">
              <a:latin typeface="Courier New"/>
              <a:ea typeface="Courier New"/>
              <a:cs typeface="Courier New"/>
              <a:sym typeface="Courier New"/>
            </a:endParaRPr>
          </a:p>
          <a:p>
            <a:pPr marL="0" lvl="0" indent="0" algn="just" rtl="0">
              <a:lnSpc>
                <a:spcPct val="100000"/>
              </a:lnSpc>
              <a:spcBef>
                <a:spcPts val="1406"/>
              </a:spcBef>
              <a:spcAft>
                <a:spcPts val="0"/>
              </a:spcAft>
              <a:buNone/>
            </a:pPr>
            <a:r>
              <a:rPr lang="en-US" sz="1800">
                <a:latin typeface="Courier New"/>
                <a:ea typeface="Courier New"/>
                <a:cs typeface="Courier New"/>
                <a:sym typeface="Courier New"/>
              </a:rPr>
              <a:t>&lt;/html&gt;</a:t>
            </a:r>
            <a:endParaRPr sz="1800">
              <a:latin typeface="Courier New"/>
              <a:ea typeface="Courier New"/>
              <a:cs typeface="Courier New"/>
              <a:sym typeface="Courier New"/>
            </a:endParaRPr>
          </a:p>
        </p:txBody>
      </p:sp>
      <p:sp>
        <p:nvSpPr>
          <p:cNvPr id="233" name="Google Shape;233;p39"/>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9</a:t>
            </a:fld>
            <a:endParaRPr/>
          </a:p>
        </p:txBody>
      </p:sp>
      <p:sp>
        <p:nvSpPr>
          <p:cNvPr id="234" name="Google Shape;234;p39"/>
          <p:cNvSpPr txBox="1"/>
          <p:nvPr/>
        </p:nvSpPr>
        <p:spPr>
          <a:xfrm>
            <a:off x="6872426" y="2072650"/>
            <a:ext cx="4525200" cy="4663500"/>
          </a:xfrm>
          <a:prstGeom prst="rect">
            <a:avLst/>
          </a:prstGeom>
          <a:noFill/>
          <a:ln>
            <a:noFill/>
          </a:ln>
        </p:spPr>
        <p:txBody>
          <a:bodyPr spcFirstLastPara="1" wrap="square" lIns="0" tIns="0" rIns="0" bIns="0" anchor="t" anchorCtr="0">
            <a:noAutofit/>
          </a:bodyPr>
          <a:lstStyle/>
          <a:p>
            <a:pPr marL="0" lvl="0" indent="0" algn="just" rtl="0">
              <a:lnSpc>
                <a:spcPct val="100000"/>
              </a:lnSpc>
              <a:spcBef>
                <a:spcPts val="1406"/>
              </a:spcBef>
              <a:spcAft>
                <a:spcPts val="0"/>
              </a:spcAft>
              <a:buNone/>
            </a:pPr>
            <a:r>
              <a:rPr lang="en-US" sz="3200">
                <a:latin typeface="Times New Roman"/>
                <a:ea typeface="Times New Roman"/>
                <a:cs typeface="Times New Roman"/>
                <a:sym typeface="Times New Roman"/>
              </a:rPr>
              <a:t>Alt text akan muncul bila gambar tidak mampu dimuat.</a:t>
            </a:r>
            <a:endParaRPr sz="32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Facet">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416</TotalTime>
  <Words>2237</Words>
  <Application>Microsoft Office PowerPoint</Application>
  <PresentationFormat>Custom</PresentationFormat>
  <Paragraphs>211</Paragraphs>
  <Slides>38</Slides>
  <Notes>38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Wingdings</vt:lpstr>
      <vt:lpstr>Trebuchet MS</vt:lpstr>
      <vt:lpstr>Arial</vt:lpstr>
      <vt:lpstr>Wingdings 3</vt:lpstr>
      <vt:lpstr>Courier New</vt:lpstr>
      <vt:lpstr>Times New Roman</vt:lpstr>
      <vt:lpstr>Noto Sans Symbols</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Asisten Arip</cp:lastModifiedBy>
  <cp:revision>38</cp:revision>
  <dcterms:modified xsi:type="dcterms:W3CDTF">2023-02-14T10:40:23Z</dcterms:modified>
</cp:coreProperties>
</file>