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56" r:id="rId2"/>
    <p:sldId id="404" r:id="rId3"/>
    <p:sldId id="463" r:id="rId4"/>
    <p:sldId id="464" r:id="rId5"/>
    <p:sldId id="465" r:id="rId6"/>
    <p:sldId id="466" r:id="rId7"/>
    <p:sldId id="467" r:id="rId8"/>
    <p:sldId id="468" r:id="rId9"/>
    <p:sldId id="471" r:id="rId10"/>
    <p:sldId id="470" r:id="rId11"/>
    <p:sldId id="469" r:id="rId12"/>
    <p:sldId id="488" r:id="rId13"/>
    <p:sldId id="472" r:id="rId14"/>
    <p:sldId id="473" r:id="rId15"/>
    <p:sldId id="474" r:id="rId16"/>
    <p:sldId id="475" r:id="rId17"/>
    <p:sldId id="476" r:id="rId18"/>
    <p:sldId id="477" r:id="rId19"/>
    <p:sldId id="478" r:id="rId20"/>
    <p:sldId id="479" r:id="rId21"/>
    <p:sldId id="480" r:id="rId22"/>
    <p:sldId id="481" r:id="rId23"/>
    <p:sldId id="482" r:id="rId24"/>
    <p:sldId id="483" r:id="rId25"/>
    <p:sldId id="484" r:id="rId26"/>
    <p:sldId id="485" r:id="rId27"/>
    <p:sldId id="486" r:id="rId28"/>
    <p:sldId id="487" r:id="rId29"/>
    <p:sldId id="400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F50"/>
    <a:srgbClr val="E2B682"/>
    <a:srgbClr val="793A3C"/>
    <a:srgbClr val="363940"/>
    <a:srgbClr val="474C4D"/>
    <a:srgbClr val="C76615"/>
    <a:srgbClr val="2D3031"/>
    <a:srgbClr val="FCCCB1"/>
    <a:srgbClr val="FBC09B"/>
    <a:srgbClr val="FAAC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250" autoAdjust="0"/>
    <p:restoredTop sz="94238" autoAdjust="0"/>
  </p:normalViewPr>
  <p:slideViewPr>
    <p:cSldViewPr snapToGrid="0" showGuides="1">
      <p:cViewPr varScale="1">
        <p:scale>
          <a:sx n="89" d="100"/>
          <a:sy n="89" d="100"/>
        </p:scale>
        <p:origin x="28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notesViewPr>
    <p:cSldViewPr snapToGrid="0" showGuides="1">
      <p:cViewPr varScale="1">
        <p:scale>
          <a:sx n="52" d="100"/>
          <a:sy n="52" d="100"/>
        </p:scale>
        <p:origin x="2844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B73CBB-D857-4A3C-9A0B-3B292F11F13D}" type="datetimeFigureOut">
              <a:rPr lang="en-AU" smtClean="0"/>
              <a:t>4/06/2017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4DC6CE-E9E9-416D-9834-03ECA9A5607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604525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158CF1-1B7E-40E5-B516-B77AE4A8EBF7}" type="datetimeFigureOut">
              <a:rPr lang="en-AU" smtClean="0"/>
              <a:t>4/06/2017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707A31-FFF4-43E4-8A79-45809B1840D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580046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707A31-FFF4-43E4-8A79-45809B1840D7}" type="slidenum">
              <a:rPr lang="en-AU" smtClean="0"/>
              <a:t>29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631827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A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7B78D-1F17-4F11-84C4-073AD791F5A2}" type="datetimeFigureOut">
              <a:rPr lang="en-AU" smtClean="0"/>
              <a:t>4/06/2017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ECA09-A5CB-48CE-BB88-B28C1260C3A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38790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>
        <p:tmplLst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7B78D-1F17-4F11-84C4-073AD791F5A2}" type="datetimeFigureOut">
              <a:rPr lang="en-AU" smtClean="0"/>
              <a:t>4/06/2017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ECA09-A5CB-48CE-BB88-B28C1260C3AE}" type="slidenum">
              <a:rPr lang="en-AU" smtClean="0"/>
              <a:t>‹#›</a:t>
            </a:fld>
            <a:endParaRPr lang="en-AU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346366"/>
            <a:ext cx="10515600" cy="828098"/>
          </a:xfrm>
        </p:spPr>
        <p:txBody>
          <a:bodyPr/>
          <a:lstStyle>
            <a:lvl1pPr algn="ctr">
              <a:defRPr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AU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200" y="1229884"/>
            <a:ext cx="10515600" cy="294121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838200" y="1975890"/>
            <a:ext cx="2046740" cy="2015540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lang="id-ID" dirty="0" smtClean="0"/>
              <a:t>Img</a:t>
            </a:r>
            <a:endParaRPr lang="en-AU" dirty="0"/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14" hasCustomPrompt="1"/>
          </p:nvPr>
        </p:nvSpPr>
        <p:spPr>
          <a:xfrm>
            <a:off x="3037340" y="4143830"/>
            <a:ext cx="2046740" cy="2015540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lang="id-ID" dirty="0" smtClean="0"/>
              <a:t>Img</a:t>
            </a:r>
            <a:endParaRPr lang="en-AU" dirty="0"/>
          </a:p>
        </p:txBody>
      </p:sp>
      <p:sp>
        <p:nvSpPr>
          <p:cNvPr id="2" name="Rectangle 1"/>
          <p:cNvSpPr/>
          <p:nvPr userDrawn="1"/>
        </p:nvSpPr>
        <p:spPr>
          <a:xfrm>
            <a:off x="838200" y="4143830"/>
            <a:ext cx="2046740" cy="20155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Rectangle 12"/>
          <p:cNvSpPr/>
          <p:nvPr userDrawn="1"/>
        </p:nvSpPr>
        <p:spPr>
          <a:xfrm>
            <a:off x="3037340" y="1988171"/>
            <a:ext cx="2046740" cy="20155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943566" y="4443315"/>
            <a:ext cx="1856079" cy="210146"/>
          </a:xfrm>
        </p:spPr>
        <p:txBody>
          <a:bodyPr>
            <a:noAutofit/>
          </a:bodyPr>
          <a:lstStyle>
            <a:lvl1pPr algn="ctr">
              <a:defRPr sz="1400" b="1" baseline="0">
                <a:solidFill>
                  <a:schemeClr val="bg1"/>
                </a:solidFill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id-ID" dirty="0" smtClean="0"/>
              <a:t>Header here</a:t>
            </a:r>
            <a:endParaRPr lang="en-AU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28" hasCustomPrompt="1"/>
          </p:nvPr>
        </p:nvSpPr>
        <p:spPr>
          <a:xfrm>
            <a:off x="943566" y="4774084"/>
            <a:ext cx="1856079" cy="1127951"/>
          </a:xfrm>
        </p:spPr>
        <p:txBody>
          <a:bodyPr>
            <a:noAutofit/>
          </a:bodyPr>
          <a:lstStyle>
            <a:lvl1pPr algn="ctr">
              <a:defRPr sz="1200" baseline="0">
                <a:solidFill>
                  <a:schemeClr val="bg1"/>
                </a:solidFill>
                <a:latin typeface="+mn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id-ID" dirty="0" smtClean="0"/>
              <a:t>texts</a:t>
            </a:r>
            <a:endParaRPr lang="en-AU" dirty="0"/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29" hasCustomPrompt="1"/>
          </p:nvPr>
        </p:nvSpPr>
        <p:spPr>
          <a:xfrm>
            <a:off x="3139100" y="2321461"/>
            <a:ext cx="1856079" cy="210146"/>
          </a:xfrm>
        </p:spPr>
        <p:txBody>
          <a:bodyPr>
            <a:noAutofit/>
          </a:bodyPr>
          <a:lstStyle>
            <a:lvl1pPr algn="ctr">
              <a:defRPr sz="1400" b="1" baseline="0">
                <a:solidFill>
                  <a:schemeClr val="bg1"/>
                </a:solidFill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id-ID" dirty="0" smtClean="0"/>
              <a:t>Header here</a:t>
            </a:r>
            <a:endParaRPr lang="en-AU" dirty="0"/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30" hasCustomPrompt="1"/>
          </p:nvPr>
        </p:nvSpPr>
        <p:spPr>
          <a:xfrm>
            <a:off x="3139100" y="2652230"/>
            <a:ext cx="1856079" cy="1127951"/>
          </a:xfrm>
        </p:spPr>
        <p:txBody>
          <a:bodyPr>
            <a:noAutofit/>
          </a:bodyPr>
          <a:lstStyle>
            <a:lvl1pPr algn="ctr">
              <a:defRPr sz="1200" baseline="0">
                <a:solidFill>
                  <a:schemeClr val="bg1"/>
                </a:solidFill>
                <a:latin typeface="+mn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id-ID" dirty="0" smtClean="0"/>
              <a:t>texts</a:t>
            </a:r>
            <a:endParaRPr lang="en-AU" dirty="0"/>
          </a:p>
        </p:txBody>
      </p:sp>
      <p:sp>
        <p:nvSpPr>
          <p:cNvPr id="20" name="Picture Placeholder 6"/>
          <p:cNvSpPr>
            <a:spLocks noGrp="1"/>
          </p:cNvSpPr>
          <p:nvPr>
            <p:ph type="pic" sz="quarter" idx="31" hasCustomPrompt="1"/>
          </p:nvPr>
        </p:nvSpPr>
        <p:spPr>
          <a:xfrm>
            <a:off x="5236480" y="2023193"/>
            <a:ext cx="6117320" cy="1980518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lang="id-ID" dirty="0" smtClean="0"/>
              <a:t>Img</a:t>
            </a:r>
            <a:endParaRPr lang="en-AU" dirty="0"/>
          </a:p>
        </p:txBody>
      </p:sp>
      <p:sp>
        <p:nvSpPr>
          <p:cNvPr id="21" name="Rectangle 20"/>
          <p:cNvSpPr/>
          <p:nvPr userDrawn="1"/>
        </p:nvSpPr>
        <p:spPr>
          <a:xfrm>
            <a:off x="5236480" y="4143830"/>
            <a:ext cx="6117320" cy="201554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Text Placeholder 10"/>
          <p:cNvSpPr>
            <a:spLocks noGrp="1"/>
          </p:cNvSpPr>
          <p:nvPr>
            <p:ph type="body" sz="quarter" idx="32" hasCustomPrompt="1"/>
          </p:nvPr>
        </p:nvSpPr>
        <p:spPr>
          <a:xfrm>
            <a:off x="5500255" y="4408159"/>
            <a:ext cx="5537858" cy="210146"/>
          </a:xfrm>
        </p:spPr>
        <p:txBody>
          <a:bodyPr>
            <a:noAutofit/>
          </a:bodyPr>
          <a:lstStyle>
            <a:lvl1pPr algn="l">
              <a:defRPr sz="1600" b="1" baseline="0">
                <a:solidFill>
                  <a:schemeClr val="bg1"/>
                </a:solidFill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id-ID" dirty="0" smtClean="0"/>
              <a:t>Header here</a:t>
            </a:r>
            <a:endParaRPr lang="en-AU" dirty="0"/>
          </a:p>
        </p:txBody>
      </p:sp>
      <p:sp>
        <p:nvSpPr>
          <p:cNvPr id="23" name="Text Placeholder 10"/>
          <p:cNvSpPr>
            <a:spLocks noGrp="1"/>
          </p:cNvSpPr>
          <p:nvPr>
            <p:ph type="body" sz="quarter" idx="33" hasCustomPrompt="1"/>
          </p:nvPr>
        </p:nvSpPr>
        <p:spPr>
          <a:xfrm>
            <a:off x="5500255" y="4794349"/>
            <a:ext cx="5537858" cy="947408"/>
          </a:xfrm>
        </p:spPr>
        <p:txBody>
          <a:bodyPr>
            <a:noAutofit/>
          </a:bodyPr>
          <a:lstStyle>
            <a:lvl1pPr algn="l">
              <a:defRPr sz="1200" baseline="0">
                <a:solidFill>
                  <a:schemeClr val="bg1"/>
                </a:solidFill>
                <a:latin typeface="+mn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id-ID" dirty="0" smtClean="0"/>
              <a:t>Texts here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30931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000"/>
                            </p:stCondLst>
                            <p:childTnLst>
                              <p:par>
                                <p:cTn id="4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5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1" grpId="0" animBg="1"/>
      <p:bldP spid="2" grpId="0" animBg="1"/>
      <p:bldP spid="13" grpId="0" animBg="1"/>
      <p:bldP spid="1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animBg="1"/>
      <p:bldP spid="21" grpId="0" animBg="1"/>
      <p:bldP spid="2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7B78D-1F17-4F11-84C4-073AD791F5A2}" type="datetimeFigureOut">
              <a:rPr lang="en-AU" smtClean="0"/>
              <a:t>4/06/2017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ECA09-A5CB-48CE-BB88-B28C1260C3AE}" type="slidenum">
              <a:rPr lang="en-AU" smtClean="0"/>
              <a:t>‹#›</a:t>
            </a:fld>
            <a:endParaRPr lang="en-AU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346366"/>
            <a:ext cx="10515600" cy="828098"/>
          </a:xfrm>
        </p:spPr>
        <p:txBody>
          <a:bodyPr/>
          <a:lstStyle>
            <a:lvl1pPr algn="ctr">
              <a:defRPr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AU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200" y="1229884"/>
            <a:ext cx="10515600" cy="294121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732353"/>
            <a:ext cx="3049966" cy="2213642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lang="id-ID" dirty="0" smtClean="0"/>
              <a:t>Img</a:t>
            </a:r>
            <a:endParaRPr lang="en-AU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0" y="3956223"/>
            <a:ext cx="3049966" cy="22096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" name="Picture Placeholder 6"/>
          <p:cNvSpPr>
            <a:spLocks noGrp="1"/>
          </p:cNvSpPr>
          <p:nvPr>
            <p:ph type="pic" sz="quarter" idx="14" hasCustomPrompt="1"/>
          </p:nvPr>
        </p:nvSpPr>
        <p:spPr>
          <a:xfrm>
            <a:off x="3049966" y="3952208"/>
            <a:ext cx="3078994" cy="2207429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lang="id-ID" dirty="0" smtClean="0"/>
              <a:t>Img</a:t>
            </a:r>
            <a:endParaRPr lang="en-AU" dirty="0"/>
          </a:p>
        </p:txBody>
      </p:sp>
      <p:sp>
        <p:nvSpPr>
          <p:cNvPr id="30" name="Rectangle 29"/>
          <p:cNvSpPr/>
          <p:nvPr userDrawn="1"/>
        </p:nvSpPr>
        <p:spPr>
          <a:xfrm>
            <a:off x="3049966" y="1732353"/>
            <a:ext cx="3078994" cy="22198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1" name="Picture Placeholder 6"/>
          <p:cNvSpPr>
            <a:spLocks noGrp="1"/>
          </p:cNvSpPr>
          <p:nvPr>
            <p:ph type="pic" sz="quarter" idx="15" hasCustomPrompt="1"/>
          </p:nvPr>
        </p:nvSpPr>
        <p:spPr>
          <a:xfrm>
            <a:off x="6128960" y="1738566"/>
            <a:ext cx="3049966" cy="2213642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lang="id-ID" dirty="0" smtClean="0"/>
              <a:t>Img</a:t>
            </a:r>
            <a:endParaRPr lang="en-AU" dirty="0"/>
          </a:p>
        </p:txBody>
      </p:sp>
      <p:sp>
        <p:nvSpPr>
          <p:cNvPr id="32" name="Rectangle 31"/>
          <p:cNvSpPr/>
          <p:nvPr userDrawn="1"/>
        </p:nvSpPr>
        <p:spPr>
          <a:xfrm>
            <a:off x="6128960" y="3952208"/>
            <a:ext cx="3049966" cy="221985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3" name="Picture Placeholder 6"/>
          <p:cNvSpPr>
            <a:spLocks noGrp="1"/>
          </p:cNvSpPr>
          <p:nvPr>
            <p:ph type="pic" sz="quarter" idx="16" hasCustomPrompt="1"/>
          </p:nvPr>
        </p:nvSpPr>
        <p:spPr>
          <a:xfrm>
            <a:off x="9178926" y="3941990"/>
            <a:ext cx="3078994" cy="2217647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lang="id-ID" dirty="0" smtClean="0"/>
              <a:t>Img</a:t>
            </a:r>
            <a:endParaRPr lang="en-AU" dirty="0"/>
          </a:p>
        </p:txBody>
      </p:sp>
      <p:sp>
        <p:nvSpPr>
          <p:cNvPr id="34" name="Rectangle 33"/>
          <p:cNvSpPr/>
          <p:nvPr userDrawn="1"/>
        </p:nvSpPr>
        <p:spPr>
          <a:xfrm>
            <a:off x="9178926" y="1732353"/>
            <a:ext cx="3078994" cy="221985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482080" y="4287622"/>
            <a:ext cx="2244590" cy="292769"/>
          </a:xfrm>
        </p:spPr>
        <p:txBody>
          <a:bodyPr>
            <a:noAutofit/>
          </a:bodyPr>
          <a:lstStyle>
            <a:lvl1pPr algn="ctr">
              <a:defRPr sz="1400" b="1" baseline="0">
                <a:solidFill>
                  <a:schemeClr val="bg1"/>
                </a:solidFill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id-ID" dirty="0" smtClean="0"/>
              <a:t>Header here</a:t>
            </a:r>
            <a:endParaRPr lang="en-AU" dirty="0"/>
          </a:p>
        </p:txBody>
      </p:sp>
      <p:sp>
        <p:nvSpPr>
          <p:cNvPr id="36" name="Text Placeholder 10"/>
          <p:cNvSpPr>
            <a:spLocks noGrp="1"/>
          </p:cNvSpPr>
          <p:nvPr>
            <p:ph type="body" sz="quarter" idx="28" hasCustomPrompt="1"/>
          </p:nvPr>
        </p:nvSpPr>
        <p:spPr>
          <a:xfrm>
            <a:off x="482080" y="4624507"/>
            <a:ext cx="2244590" cy="1127951"/>
          </a:xfrm>
        </p:spPr>
        <p:txBody>
          <a:bodyPr>
            <a:noAutofit/>
          </a:bodyPr>
          <a:lstStyle>
            <a:lvl1pPr algn="ctr">
              <a:defRPr sz="1200" baseline="0">
                <a:solidFill>
                  <a:schemeClr val="bg1"/>
                </a:solidFill>
                <a:latin typeface="+mn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id-ID" dirty="0" smtClean="0"/>
              <a:t>texts</a:t>
            </a:r>
            <a:endParaRPr lang="en-AU" dirty="0"/>
          </a:p>
        </p:txBody>
      </p:sp>
      <p:sp>
        <p:nvSpPr>
          <p:cNvPr id="37" name="Text Placeholder 10"/>
          <p:cNvSpPr>
            <a:spLocks noGrp="1"/>
          </p:cNvSpPr>
          <p:nvPr>
            <p:ph type="body" sz="quarter" idx="29" hasCustomPrompt="1"/>
          </p:nvPr>
        </p:nvSpPr>
        <p:spPr>
          <a:xfrm>
            <a:off x="3452654" y="2109863"/>
            <a:ext cx="2244590" cy="292769"/>
          </a:xfrm>
        </p:spPr>
        <p:txBody>
          <a:bodyPr>
            <a:noAutofit/>
          </a:bodyPr>
          <a:lstStyle>
            <a:lvl1pPr algn="ctr">
              <a:defRPr sz="1400" b="1" baseline="0">
                <a:solidFill>
                  <a:schemeClr val="bg1"/>
                </a:solidFill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id-ID" dirty="0" smtClean="0"/>
              <a:t>Header here</a:t>
            </a:r>
            <a:endParaRPr lang="en-AU" dirty="0"/>
          </a:p>
        </p:txBody>
      </p:sp>
      <p:sp>
        <p:nvSpPr>
          <p:cNvPr id="38" name="Text Placeholder 10"/>
          <p:cNvSpPr>
            <a:spLocks noGrp="1"/>
          </p:cNvSpPr>
          <p:nvPr>
            <p:ph type="body" sz="quarter" idx="30" hasCustomPrompt="1"/>
          </p:nvPr>
        </p:nvSpPr>
        <p:spPr>
          <a:xfrm>
            <a:off x="3452654" y="2446748"/>
            <a:ext cx="2244590" cy="1127951"/>
          </a:xfrm>
        </p:spPr>
        <p:txBody>
          <a:bodyPr>
            <a:noAutofit/>
          </a:bodyPr>
          <a:lstStyle>
            <a:lvl1pPr algn="ctr">
              <a:defRPr sz="1200" baseline="0">
                <a:solidFill>
                  <a:schemeClr val="bg1"/>
                </a:solidFill>
                <a:latin typeface="+mn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id-ID" dirty="0" smtClean="0"/>
              <a:t>texts</a:t>
            </a:r>
            <a:endParaRPr lang="en-AU" dirty="0"/>
          </a:p>
        </p:txBody>
      </p:sp>
      <p:sp>
        <p:nvSpPr>
          <p:cNvPr id="39" name="Text Placeholder 10"/>
          <p:cNvSpPr>
            <a:spLocks noGrp="1"/>
          </p:cNvSpPr>
          <p:nvPr>
            <p:ph type="body" sz="quarter" idx="31" hasCustomPrompt="1"/>
          </p:nvPr>
        </p:nvSpPr>
        <p:spPr>
          <a:xfrm>
            <a:off x="6531648" y="4323504"/>
            <a:ext cx="2244590" cy="292769"/>
          </a:xfrm>
        </p:spPr>
        <p:txBody>
          <a:bodyPr>
            <a:noAutofit/>
          </a:bodyPr>
          <a:lstStyle>
            <a:lvl1pPr algn="ctr">
              <a:defRPr sz="1400" b="1" baseline="0">
                <a:solidFill>
                  <a:schemeClr val="bg1"/>
                </a:solidFill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id-ID" dirty="0" smtClean="0"/>
              <a:t>Header here</a:t>
            </a:r>
            <a:endParaRPr lang="en-AU" dirty="0"/>
          </a:p>
        </p:txBody>
      </p:sp>
      <p:sp>
        <p:nvSpPr>
          <p:cNvPr id="40" name="Text Placeholder 10"/>
          <p:cNvSpPr>
            <a:spLocks noGrp="1"/>
          </p:cNvSpPr>
          <p:nvPr>
            <p:ph type="body" sz="quarter" idx="32" hasCustomPrompt="1"/>
          </p:nvPr>
        </p:nvSpPr>
        <p:spPr>
          <a:xfrm>
            <a:off x="6531648" y="4660389"/>
            <a:ext cx="2244590" cy="1127951"/>
          </a:xfrm>
        </p:spPr>
        <p:txBody>
          <a:bodyPr>
            <a:noAutofit/>
          </a:bodyPr>
          <a:lstStyle>
            <a:lvl1pPr algn="ctr">
              <a:defRPr sz="1200" baseline="0">
                <a:solidFill>
                  <a:schemeClr val="bg1"/>
                </a:solidFill>
                <a:latin typeface="+mn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id-ID" dirty="0" smtClean="0"/>
              <a:t>texts</a:t>
            </a:r>
            <a:endParaRPr lang="en-AU" dirty="0"/>
          </a:p>
        </p:txBody>
      </p:sp>
      <p:sp>
        <p:nvSpPr>
          <p:cNvPr id="41" name="Text Placeholder 10"/>
          <p:cNvSpPr>
            <a:spLocks noGrp="1"/>
          </p:cNvSpPr>
          <p:nvPr>
            <p:ph type="body" sz="quarter" idx="33" hasCustomPrompt="1"/>
          </p:nvPr>
        </p:nvSpPr>
        <p:spPr>
          <a:xfrm>
            <a:off x="9610642" y="2109863"/>
            <a:ext cx="2244590" cy="292769"/>
          </a:xfrm>
        </p:spPr>
        <p:txBody>
          <a:bodyPr>
            <a:noAutofit/>
          </a:bodyPr>
          <a:lstStyle>
            <a:lvl1pPr algn="ctr">
              <a:defRPr sz="1400" b="1" baseline="0">
                <a:solidFill>
                  <a:schemeClr val="bg1"/>
                </a:solidFill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id-ID" dirty="0" smtClean="0"/>
              <a:t>Header here</a:t>
            </a:r>
            <a:endParaRPr lang="en-AU" dirty="0"/>
          </a:p>
        </p:txBody>
      </p:sp>
      <p:sp>
        <p:nvSpPr>
          <p:cNvPr id="42" name="Text Placeholder 10"/>
          <p:cNvSpPr>
            <a:spLocks noGrp="1"/>
          </p:cNvSpPr>
          <p:nvPr>
            <p:ph type="body" sz="quarter" idx="34" hasCustomPrompt="1"/>
          </p:nvPr>
        </p:nvSpPr>
        <p:spPr>
          <a:xfrm>
            <a:off x="9610642" y="2446748"/>
            <a:ext cx="2244590" cy="1127951"/>
          </a:xfrm>
        </p:spPr>
        <p:txBody>
          <a:bodyPr>
            <a:noAutofit/>
          </a:bodyPr>
          <a:lstStyle>
            <a:lvl1pPr algn="ctr">
              <a:defRPr sz="1200" baseline="0">
                <a:solidFill>
                  <a:schemeClr val="bg1"/>
                </a:solidFill>
                <a:latin typeface="+mn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id-ID" dirty="0" smtClean="0"/>
              <a:t>texts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1387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500"/>
                            </p:stCondLst>
                            <p:childTnLst>
                              <p:par>
                                <p:cTn id="5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3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7B78D-1F17-4F11-84C4-073AD791F5A2}" type="datetimeFigureOut">
              <a:rPr lang="en-AU" smtClean="0"/>
              <a:t>4/06/2017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ECA09-A5CB-48CE-BB88-B28C1260C3AE}" type="slidenum">
              <a:rPr lang="en-AU" smtClean="0"/>
              <a:t>‹#›</a:t>
            </a:fld>
            <a:endParaRPr lang="en-AU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346366"/>
            <a:ext cx="10515600" cy="828098"/>
          </a:xfrm>
        </p:spPr>
        <p:txBody>
          <a:bodyPr/>
          <a:lstStyle>
            <a:lvl1pPr algn="ctr">
              <a:defRPr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AU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200" y="1229884"/>
            <a:ext cx="10515600" cy="294121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5" name="Rectangle 24"/>
          <p:cNvSpPr/>
          <p:nvPr/>
        </p:nvSpPr>
        <p:spPr>
          <a:xfrm>
            <a:off x="750415" y="4140551"/>
            <a:ext cx="2438400" cy="15569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8" name="Rectangle 27"/>
          <p:cNvSpPr/>
          <p:nvPr/>
        </p:nvSpPr>
        <p:spPr>
          <a:xfrm>
            <a:off x="3513935" y="4140551"/>
            <a:ext cx="2438400" cy="15569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5" name="Rectangle 44"/>
          <p:cNvSpPr/>
          <p:nvPr/>
        </p:nvSpPr>
        <p:spPr>
          <a:xfrm>
            <a:off x="6252376" y="4140551"/>
            <a:ext cx="2438400" cy="15569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8" name="Rectangle 47"/>
          <p:cNvSpPr/>
          <p:nvPr/>
        </p:nvSpPr>
        <p:spPr>
          <a:xfrm>
            <a:off x="9015896" y="4138659"/>
            <a:ext cx="2438400" cy="1556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9" name="Picture Placeholder 48"/>
          <p:cNvSpPr>
            <a:spLocks noGrp="1"/>
          </p:cNvSpPr>
          <p:nvPr>
            <p:ph type="pic" sz="quarter" idx="13"/>
          </p:nvPr>
        </p:nvSpPr>
        <p:spPr>
          <a:xfrm>
            <a:off x="750414" y="1953469"/>
            <a:ext cx="2438400" cy="2187081"/>
          </a:xfrm>
          <a:custGeom>
            <a:avLst/>
            <a:gdLst>
              <a:gd name="connsiteX0" fmla="*/ 0 w 2438400"/>
              <a:gd name="connsiteY0" fmla="*/ 0 h 2187081"/>
              <a:gd name="connsiteX1" fmla="*/ 2438400 w 2438400"/>
              <a:gd name="connsiteY1" fmla="*/ 0 h 2187081"/>
              <a:gd name="connsiteX2" fmla="*/ 2438400 w 2438400"/>
              <a:gd name="connsiteY2" fmla="*/ 2187081 h 2187081"/>
              <a:gd name="connsiteX3" fmla="*/ 0 w 2438400"/>
              <a:gd name="connsiteY3" fmla="*/ 2187081 h 2187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8400" h="2187081">
                <a:moveTo>
                  <a:pt x="0" y="0"/>
                </a:moveTo>
                <a:lnTo>
                  <a:pt x="2438400" y="0"/>
                </a:lnTo>
                <a:lnTo>
                  <a:pt x="2438400" y="2187081"/>
                </a:lnTo>
                <a:lnTo>
                  <a:pt x="0" y="218708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en-AU"/>
          </a:p>
        </p:txBody>
      </p:sp>
      <p:sp>
        <p:nvSpPr>
          <p:cNvPr id="50" name="Picture Placeholder 49"/>
          <p:cNvSpPr>
            <a:spLocks noGrp="1"/>
          </p:cNvSpPr>
          <p:nvPr>
            <p:ph type="pic" sz="quarter" idx="14"/>
          </p:nvPr>
        </p:nvSpPr>
        <p:spPr>
          <a:xfrm>
            <a:off x="3513934" y="1953469"/>
            <a:ext cx="2438400" cy="2187081"/>
          </a:xfrm>
          <a:custGeom>
            <a:avLst/>
            <a:gdLst>
              <a:gd name="connsiteX0" fmla="*/ 0 w 2438400"/>
              <a:gd name="connsiteY0" fmla="*/ 0 h 2187081"/>
              <a:gd name="connsiteX1" fmla="*/ 2438400 w 2438400"/>
              <a:gd name="connsiteY1" fmla="*/ 0 h 2187081"/>
              <a:gd name="connsiteX2" fmla="*/ 2438400 w 2438400"/>
              <a:gd name="connsiteY2" fmla="*/ 2187081 h 2187081"/>
              <a:gd name="connsiteX3" fmla="*/ 0 w 2438400"/>
              <a:gd name="connsiteY3" fmla="*/ 2187081 h 2187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8400" h="2187081">
                <a:moveTo>
                  <a:pt x="0" y="0"/>
                </a:moveTo>
                <a:lnTo>
                  <a:pt x="2438400" y="0"/>
                </a:lnTo>
                <a:lnTo>
                  <a:pt x="2438400" y="2187081"/>
                </a:lnTo>
                <a:lnTo>
                  <a:pt x="0" y="218708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en-AU"/>
          </a:p>
        </p:txBody>
      </p:sp>
      <p:sp>
        <p:nvSpPr>
          <p:cNvPr id="51" name="Picture Placeholder 50"/>
          <p:cNvSpPr>
            <a:spLocks noGrp="1"/>
          </p:cNvSpPr>
          <p:nvPr>
            <p:ph type="pic" sz="quarter" idx="15"/>
          </p:nvPr>
        </p:nvSpPr>
        <p:spPr>
          <a:xfrm>
            <a:off x="6252376" y="1953469"/>
            <a:ext cx="2438400" cy="2187081"/>
          </a:xfrm>
          <a:custGeom>
            <a:avLst/>
            <a:gdLst>
              <a:gd name="connsiteX0" fmla="*/ 0 w 2438400"/>
              <a:gd name="connsiteY0" fmla="*/ 0 h 2187081"/>
              <a:gd name="connsiteX1" fmla="*/ 2438400 w 2438400"/>
              <a:gd name="connsiteY1" fmla="*/ 0 h 2187081"/>
              <a:gd name="connsiteX2" fmla="*/ 2438400 w 2438400"/>
              <a:gd name="connsiteY2" fmla="*/ 2187081 h 2187081"/>
              <a:gd name="connsiteX3" fmla="*/ 0 w 2438400"/>
              <a:gd name="connsiteY3" fmla="*/ 2187081 h 2187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8400" h="2187081">
                <a:moveTo>
                  <a:pt x="0" y="0"/>
                </a:moveTo>
                <a:lnTo>
                  <a:pt x="2438400" y="0"/>
                </a:lnTo>
                <a:lnTo>
                  <a:pt x="2438400" y="2187081"/>
                </a:lnTo>
                <a:lnTo>
                  <a:pt x="0" y="218708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en-AU"/>
          </a:p>
        </p:txBody>
      </p:sp>
      <p:sp>
        <p:nvSpPr>
          <p:cNvPr id="52" name="Picture Placeholder 51"/>
          <p:cNvSpPr>
            <a:spLocks noGrp="1"/>
          </p:cNvSpPr>
          <p:nvPr>
            <p:ph type="pic" sz="quarter" idx="16"/>
          </p:nvPr>
        </p:nvSpPr>
        <p:spPr>
          <a:xfrm>
            <a:off x="9015896" y="1955361"/>
            <a:ext cx="2438400" cy="2187081"/>
          </a:xfrm>
          <a:custGeom>
            <a:avLst/>
            <a:gdLst>
              <a:gd name="connsiteX0" fmla="*/ 0 w 2438400"/>
              <a:gd name="connsiteY0" fmla="*/ 0 h 2187081"/>
              <a:gd name="connsiteX1" fmla="*/ 2438400 w 2438400"/>
              <a:gd name="connsiteY1" fmla="*/ 0 h 2187081"/>
              <a:gd name="connsiteX2" fmla="*/ 2438400 w 2438400"/>
              <a:gd name="connsiteY2" fmla="*/ 2187081 h 2187081"/>
              <a:gd name="connsiteX3" fmla="*/ 0 w 2438400"/>
              <a:gd name="connsiteY3" fmla="*/ 2187081 h 2187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8400" h="2187081">
                <a:moveTo>
                  <a:pt x="0" y="0"/>
                </a:moveTo>
                <a:lnTo>
                  <a:pt x="2438400" y="0"/>
                </a:lnTo>
                <a:lnTo>
                  <a:pt x="2438400" y="2187081"/>
                </a:lnTo>
                <a:lnTo>
                  <a:pt x="0" y="218708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en-AU"/>
          </a:p>
        </p:txBody>
      </p:sp>
      <p:sp>
        <p:nvSpPr>
          <p:cNvPr id="53" name="Text Placehold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750413" y="4570014"/>
            <a:ext cx="2438401" cy="273368"/>
          </a:xfrm>
        </p:spPr>
        <p:txBody>
          <a:bodyPr/>
          <a:lstStyle>
            <a:lvl1pPr algn="ctr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id-ID" dirty="0" smtClean="0"/>
              <a:t>Header here</a:t>
            </a:r>
            <a:endParaRPr lang="en-AU" dirty="0"/>
          </a:p>
        </p:txBody>
      </p:sp>
      <p:sp>
        <p:nvSpPr>
          <p:cNvPr id="54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750414" y="4921583"/>
            <a:ext cx="2438400" cy="1085225"/>
          </a:xfrm>
        </p:spPr>
        <p:txBody>
          <a:bodyPr>
            <a:normAutofit/>
          </a:bodyPr>
          <a:lstStyle>
            <a:lvl1pPr algn="ctr"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id-ID" dirty="0" smtClean="0"/>
              <a:t>Text here</a:t>
            </a:r>
            <a:endParaRPr lang="en-AU" dirty="0"/>
          </a:p>
        </p:txBody>
      </p:sp>
      <p:sp>
        <p:nvSpPr>
          <p:cNvPr id="55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3513934" y="4570014"/>
            <a:ext cx="2438401" cy="273368"/>
          </a:xfrm>
        </p:spPr>
        <p:txBody>
          <a:bodyPr/>
          <a:lstStyle>
            <a:lvl1pPr algn="ctr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id-ID" dirty="0" smtClean="0"/>
              <a:t>Header here</a:t>
            </a:r>
            <a:endParaRPr lang="en-AU" dirty="0"/>
          </a:p>
        </p:txBody>
      </p:sp>
      <p:sp>
        <p:nvSpPr>
          <p:cNvPr id="56" name="Text Placeholder 10"/>
          <p:cNvSpPr>
            <a:spLocks noGrp="1"/>
          </p:cNvSpPr>
          <p:nvPr>
            <p:ph type="body" sz="quarter" idx="20" hasCustomPrompt="1"/>
          </p:nvPr>
        </p:nvSpPr>
        <p:spPr>
          <a:xfrm>
            <a:off x="3513935" y="4921583"/>
            <a:ext cx="2438400" cy="1085225"/>
          </a:xfrm>
        </p:spPr>
        <p:txBody>
          <a:bodyPr>
            <a:normAutofit/>
          </a:bodyPr>
          <a:lstStyle>
            <a:lvl1pPr algn="ctr"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id-ID" dirty="0" smtClean="0"/>
              <a:t>Text here</a:t>
            </a:r>
            <a:endParaRPr lang="en-AU" dirty="0"/>
          </a:p>
        </p:txBody>
      </p:sp>
      <p:sp>
        <p:nvSpPr>
          <p:cNvPr id="57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6277455" y="4570014"/>
            <a:ext cx="2438401" cy="273368"/>
          </a:xfrm>
        </p:spPr>
        <p:txBody>
          <a:bodyPr/>
          <a:lstStyle>
            <a:lvl1pPr algn="ctr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id-ID" dirty="0" smtClean="0"/>
              <a:t>Header here</a:t>
            </a:r>
            <a:endParaRPr lang="en-AU" dirty="0"/>
          </a:p>
        </p:txBody>
      </p:sp>
      <p:sp>
        <p:nvSpPr>
          <p:cNvPr id="58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6277456" y="4921583"/>
            <a:ext cx="2438400" cy="1085225"/>
          </a:xfrm>
        </p:spPr>
        <p:txBody>
          <a:bodyPr>
            <a:normAutofit/>
          </a:bodyPr>
          <a:lstStyle>
            <a:lvl1pPr algn="ctr"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id-ID" dirty="0" smtClean="0"/>
              <a:t>Text here</a:t>
            </a:r>
            <a:endParaRPr lang="en-AU" dirty="0"/>
          </a:p>
        </p:txBody>
      </p:sp>
      <p:sp>
        <p:nvSpPr>
          <p:cNvPr id="59" name="Text Placeholder 10"/>
          <p:cNvSpPr>
            <a:spLocks noGrp="1"/>
          </p:cNvSpPr>
          <p:nvPr>
            <p:ph type="body" sz="quarter" idx="23" hasCustomPrompt="1"/>
          </p:nvPr>
        </p:nvSpPr>
        <p:spPr>
          <a:xfrm>
            <a:off x="9015895" y="4570014"/>
            <a:ext cx="2438401" cy="273368"/>
          </a:xfrm>
        </p:spPr>
        <p:txBody>
          <a:bodyPr/>
          <a:lstStyle>
            <a:lvl1pPr algn="ctr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id-ID" dirty="0" smtClean="0"/>
              <a:t>Header here</a:t>
            </a:r>
            <a:endParaRPr lang="en-AU" dirty="0"/>
          </a:p>
        </p:txBody>
      </p:sp>
      <p:sp>
        <p:nvSpPr>
          <p:cNvPr id="60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9015896" y="4921583"/>
            <a:ext cx="2438400" cy="1085225"/>
          </a:xfrm>
        </p:spPr>
        <p:txBody>
          <a:bodyPr>
            <a:normAutofit/>
          </a:bodyPr>
          <a:lstStyle>
            <a:lvl1pPr algn="ctr"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id-ID" dirty="0" smtClean="0"/>
              <a:t>Text here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49743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5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0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450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animBg="1"/>
      <p:bldP spid="28" grpId="0" animBg="1"/>
      <p:bldP spid="45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4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5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5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5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5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8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5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5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0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6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-1" y="2536326"/>
            <a:ext cx="6481549" cy="18037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7B78D-1F17-4F11-84C4-073AD791F5A2}" type="datetimeFigureOut">
              <a:rPr lang="en-AU" smtClean="0"/>
              <a:t>4/06/2017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ECA09-A5CB-48CE-BB88-B28C1260C3AE}" type="slidenum">
              <a:rPr lang="en-AU" smtClean="0"/>
              <a:t>‹#›</a:t>
            </a:fld>
            <a:endParaRPr lang="en-AU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23889" y="2831005"/>
            <a:ext cx="5472112" cy="828098"/>
          </a:xfrm>
        </p:spPr>
        <p:txBody>
          <a:bodyPr/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r>
              <a:rPr lang="id-ID" dirty="0" smtClean="0"/>
              <a:t>Title here</a:t>
            </a:r>
            <a:endParaRPr lang="en-AU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3889" y="3714523"/>
            <a:ext cx="5472112" cy="294121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3" name="Picture Placeholder 22"/>
          <p:cNvSpPr>
            <a:spLocks noGrp="1"/>
          </p:cNvSpPr>
          <p:nvPr>
            <p:ph type="pic" sz="quarter" idx="13"/>
          </p:nvPr>
        </p:nvSpPr>
        <p:spPr>
          <a:xfrm>
            <a:off x="3871418" y="769256"/>
            <a:ext cx="2610275" cy="1642420"/>
          </a:xfrm>
          <a:custGeom>
            <a:avLst/>
            <a:gdLst>
              <a:gd name="connsiteX0" fmla="*/ 0 w 2610275"/>
              <a:gd name="connsiteY0" fmla="*/ 0 h 1642420"/>
              <a:gd name="connsiteX1" fmla="*/ 2610275 w 2610275"/>
              <a:gd name="connsiteY1" fmla="*/ 0 h 1642420"/>
              <a:gd name="connsiteX2" fmla="*/ 2610275 w 2610275"/>
              <a:gd name="connsiteY2" fmla="*/ 1642420 h 1642420"/>
              <a:gd name="connsiteX3" fmla="*/ 0 w 2610275"/>
              <a:gd name="connsiteY3" fmla="*/ 1642420 h 1642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10275" h="1642420">
                <a:moveTo>
                  <a:pt x="0" y="0"/>
                </a:moveTo>
                <a:lnTo>
                  <a:pt x="2610275" y="0"/>
                </a:lnTo>
                <a:lnTo>
                  <a:pt x="2610275" y="1642420"/>
                </a:lnTo>
                <a:lnTo>
                  <a:pt x="0" y="164242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en-AU"/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4"/>
          </p:nvPr>
        </p:nvSpPr>
        <p:spPr>
          <a:xfrm>
            <a:off x="6599014" y="0"/>
            <a:ext cx="2610275" cy="2411677"/>
          </a:xfrm>
          <a:custGeom>
            <a:avLst/>
            <a:gdLst>
              <a:gd name="connsiteX0" fmla="*/ 0 w 2610275"/>
              <a:gd name="connsiteY0" fmla="*/ 0 h 2411677"/>
              <a:gd name="connsiteX1" fmla="*/ 2610275 w 2610275"/>
              <a:gd name="connsiteY1" fmla="*/ 0 h 2411677"/>
              <a:gd name="connsiteX2" fmla="*/ 2610275 w 2610275"/>
              <a:gd name="connsiteY2" fmla="*/ 2411677 h 2411677"/>
              <a:gd name="connsiteX3" fmla="*/ 0 w 2610275"/>
              <a:gd name="connsiteY3" fmla="*/ 2411677 h 2411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10275" h="2411677">
                <a:moveTo>
                  <a:pt x="0" y="0"/>
                </a:moveTo>
                <a:lnTo>
                  <a:pt x="2610275" y="0"/>
                </a:lnTo>
                <a:lnTo>
                  <a:pt x="2610275" y="2411677"/>
                </a:lnTo>
                <a:lnTo>
                  <a:pt x="0" y="241167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en-AU"/>
          </a:p>
        </p:txBody>
      </p:sp>
      <p:sp>
        <p:nvSpPr>
          <p:cNvPr id="29" name="Picture Placeholder 28"/>
          <p:cNvSpPr>
            <a:spLocks noGrp="1"/>
          </p:cNvSpPr>
          <p:nvPr>
            <p:ph type="pic" sz="quarter" idx="15"/>
          </p:nvPr>
        </p:nvSpPr>
        <p:spPr>
          <a:xfrm>
            <a:off x="6599014" y="2536326"/>
            <a:ext cx="2610275" cy="1803729"/>
          </a:xfrm>
          <a:custGeom>
            <a:avLst/>
            <a:gdLst>
              <a:gd name="connsiteX0" fmla="*/ 0 w 2610275"/>
              <a:gd name="connsiteY0" fmla="*/ 0 h 1803729"/>
              <a:gd name="connsiteX1" fmla="*/ 2610275 w 2610275"/>
              <a:gd name="connsiteY1" fmla="*/ 0 h 1803729"/>
              <a:gd name="connsiteX2" fmla="*/ 2610275 w 2610275"/>
              <a:gd name="connsiteY2" fmla="*/ 1803729 h 1803729"/>
              <a:gd name="connsiteX3" fmla="*/ 0 w 2610275"/>
              <a:gd name="connsiteY3" fmla="*/ 1803729 h 1803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10275" h="1803729">
                <a:moveTo>
                  <a:pt x="0" y="0"/>
                </a:moveTo>
                <a:lnTo>
                  <a:pt x="2610275" y="0"/>
                </a:lnTo>
                <a:lnTo>
                  <a:pt x="2610275" y="1803729"/>
                </a:lnTo>
                <a:lnTo>
                  <a:pt x="0" y="180372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en-AU"/>
          </a:p>
        </p:txBody>
      </p:sp>
      <p:sp>
        <p:nvSpPr>
          <p:cNvPr id="32" name="Picture Placeholder 31"/>
          <p:cNvSpPr>
            <a:spLocks noGrp="1"/>
          </p:cNvSpPr>
          <p:nvPr>
            <p:ph type="pic" sz="quarter" idx="16"/>
          </p:nvPr>
        </p:nvSpPr>
        <p:spPr>
          <a:xfrm>
            <a:off x="9326755" y="2536326"/>
            <a:ext cx="2865245" cy="1803729"/>
          </a:xfrm>
          <a:custGeom>
            <a:avLst/>
            <a:gdLst>
              <a:gd name="connsiteX0" fmla="*/ 0 w 2865245"/>
              <a:gd name="connsiteY0" fmla="*/ 0 h 1803729"/>
              <a:gd name="connsiteX1" fmla="*/ 2865245 w 2865245"/>
              <a:gd name="connsiteY1" fmla="*/ 0 h 1803729"/>
              <a:gd name="connsiteX2" fmla="*/ 2865245 w 2865245"/>
              <a:gd name="connsiteY2" fmla="*/ 1803729 h 1803729"/>
              <a:gd name="connsiteX3" fmla="*/ 0 w 2865245"/>
              <a:gd name="connsiteY3" fmla="*/ 1803729 h 1803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65245" h="1803729">
                <a:moveTo>
                  <a:pt x="0" y="0"/>
                </a:moveTo>
                <a:lnTo>
                  <a:pt x="2865245" y="0"/>
                </a:lnTo>
                <a:lnTo>
                  <a:pt x="2865245" y="1803729"/>
                </a:lnTo>
                <a:lnTo>
                  <a:pt x="0" y="180372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en-AU"/>
          </a:p>
        </p:txBody>
      </p:sp>
      <p:sp>
        <p:nvSpPr>
          <p:cNvPr id="35" name="Picture Placeholder 34"/>
          <p:cNvSpPr>
            <a:spLocks noGrp="1"/>
          </p:cNvSpPr>
          <p:nvPr>
            <p:ph type="pic" sz="quarter" idx="17"/>
          </p:nvPr>
        </p:nvSpPr>
        <p:spPr>
          <a:xfrm>
            <a:off x="6599014" y="4464702"/>
            <a:ext cx="2610275" cy="2393297"/>
          </a:xfrm>
          <a:custGeom>
            <a:avLst/>
            <a:gdLst>
              <a:gd name="connsiteX0" fmla="*/ 0 w 2610275"/>
              <a:gd name="connsiteY0" fmla="*/ 0 h 2393297"/>
              <a:gd name="connsiteX1" fmla="*/ 2610275 w 2610275"/>
              <a:gd name="connsiteY1" fmla="*/ 0 h 2393297"/>
              <a:gd name="connsiteX2" fmla="*/ 2610275 w 2610275"/>
              <a:gd name="connsiteY2" fmla="*/ 2393297 h 2393297"/>
              <a:gd name="connsiteX3" fmla="*/ 0 w 2610275"/>
              <a:gd name="connsiteY3" fmla="*/ 2393297 h 2393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10275" h="2393297">
                <a:moveTo>
                  <a:pt x="0" y="0"/>
                </a:moveTo>
                <a:lnTo>
                  <a:pt x="2610275" y="0"/>
                </a:lnTo>
                <a:lnTo>
                  <a:pt x="2610275" y="2393297"/>
                </a:lnTo>
                <a:lnTo>
                  <a:pt x="0" y="239329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en-AU"/>
          </a:p>
        </p:txBody>
      </p:sp>
      <p:sp>
        <p:nvSpPr>
          <p:cNvPr id="38" name="Picture Placeholder 37"/>
          <p:cNvSpPr>
            <a:spLocks noGrp="1"/>
          </p:cNvSpPr>
          <p:nvPr>
            <p:ph type="pic" sz="quarter" idx="18"/>
          </p:nvPr>
        </p:nvSpPr>
        <p:spPr>
          <a:xfrm>
            <a:off x="9326755" y="4464487"/>
            <a:ext cx="2610275" cy="1642420"/>
          </a:xfrm>
          <a:custGeom>
            <a:avLst/>
            <a:gdLst>
              <a:gd name="connsiteX0" fmla="*/ 0 w 2610275"/>
              <a:gd name="connsiteY0" fmla="*/ 0 h 1642420"/>
              <a:gd name="connsiteX1" fmla="*/ 2610275 w 2610275"/>
              <a:gd name="connsiteY1" fmla="*/ 0 h 1642420"/>
              <a:gd name="connsiteX2" fmla="*/ 2610275 w 2610275"/>
              <a:gd name="connsiteY2" fmla="*/ 1642420 h 1642420"/>
              <a:gd name="connsiteX3" fmla="*/ 0 w 2610275"/>
              <a:gd name="connsiteY3" fmla="*/ 1642420 h 1642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10275" h="1642420">
                <a:moveTo>
                  <a:pt x="0" y="0"/>
                </a:moveTo>
                <a:lnTo>
                  <a:pt x="2610275" y="0"/>
                </a:lnTo>
                <a:lnTo>
                  <a:pt x="2610275" y="1642420"/>
                </a:lnTo>
                <a:lnTo>
                  <a:pt x="0" y="164242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09250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6" grpId="0"/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animBg="1"/>
      <p:bldP spid="26" grpId="0" animBg="1"/>
      <p:bldP spid="29" grpId="0" animBg="1"/>
      <p:bldP spid="32" grpId="0" animBg="1"/>
      <p:bldP spid="35" grpId="0" animBg="1"/>
      <p:bldP spid="38" grpId="0" animBg="1"/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7B78D-1F17-4F11-84C4-073AD791F5A2}" type="datetimeFigureOut">
              <a:rPr lang="en-AU" smtClean="0"/>
              <a:t>4/06/2017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ECA09-A5CB-48CE-BB88-B28C1260C3AE}" type="slidenum">
              <a:rPr lang="en-AU" smtClean="0"/>
              <a:t>‹#›</a:t>
            </a:fld>
            <a:endParaRPr lang="en-AU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1090863" y="1668378"/>
            <a:ext cx="5005138" cy="2245896"/>
          </a:xfrm>
          <a:custGeom>
            <a:avLst/>
            <a:gdLst>
              <a:gd name="connsiteX0" fmla="*/ 0 w 2610275"/>
              <a:gd name="connsiteY0" fmla="*/ 0 h 1642420"/>
              <a:gd name="connsiteX1" fmla="*/ 2610275 w 2610275"/>
              <a:gd name="connsiteY1" fmla="*/ 0 h 1642420"/>
              <a:gd name="connsiteX2" fmla="*/ 2610275 w 2610275"/>
              <a:gd name="connsiteY2" fmla="*/ 1642420 h 1642420"/>
              <a:gd name="connsiteX3" fmla="*/ 0 w 2610275"/>
              <a:gd name="connsiteY3" fmla="*/ 1642420 h 1642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10275" h="1642420">
                <a:moveTo>
                  <a:pt x="0" y="0"/>
                </a:moveTo>
                <a:lnTo>
                  <a:pt x="2610275" y="0"/>
                </a:lnTo>
                <a:lnTo>
                  <a:pt x="2610275" y="1642420"/>
                </a:lnTo>
                <a:lnTo>
                  <a:pt x="0" y="164242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en-AU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38200" y="346366"/>
            <a:ext cx="10515600" cy="828098"/>
          </a:xfrm>
        </p:spPr>
        <p:txBody>
          <a:bodyPr/>
          <a:lstStyle>
            <a:lvl1pPr algn="ctr">
              <a:defRPr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AU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198620" y="1174464"/>
            <a:ext cx="39243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6108031" y="3914274"/>
            <a:ext cx="5005138" cy="2245896"/>
          </a:xfrm>
          <a:custGeom>
            <a:avLst/>
            <a:gdLst>
              <a:gd name="connsiteX0" fmla="*/ 0 w 2610275"/>
              <a:gd name="connsiteY0" fmla="*/ 0 h 1642420"/>
              <a:gd name="connsiteX1" fmla="*/ 2610275 w 2610275"/>
              <a:gd name="connsiteY1" fmla="*/ 0 h 1642420"/>
              <a:gd name="connsiteX2" fmla="*/ 2610275 w 2610275"/>
              <a:gd name="connsiteY2" fmla="*/ 1642420 h 1642420"/>
              <a:gd name="connsiteX3" fmla="*/ 0 w 2610275"/>
              <a:gd name="connsiteY3" fmla="*/ 1642420 h 1642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10275" h="1642420">
                <a:moveTo>
                  <a:pt x="0" y="0"/>
                </a:moveTo>
                <a:lnTo>
                  <a:pt x="2610275" y="0"/>
                </a:lnTo>
                <a:lnTo>
                  <a:pt x="2610275" y="1642420"/>
                </a:lnTo>
                <a:lnTo>
                  <a:pt x="0" y="164242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en-AU"/>
          </a:p>
        </p:txBody>
      </p:sp>
      <p:sp>
        <p:nvSpPr>
          <p:cNvPr id="15" name="Rectangle 14"/>
          <p:cNvSpPr/>
          <p:nvPr userDrawn="1"/>
        </p:nvSpPr>
        <p:spPr>
          <a:xfrm>
            <a:off x="6248400" y="2220530"/>
            <a:ext cx="3049966" cy="154134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6426869" y="2389754"/>
            <a:ext cx="2724150" cy="292769"/>
          </a:xfrm>
        </p:spPr>
        <p:txBody>
          <a:bodyPr>
            <a:noAutofit/>
          </a:bodyPr>
          <a:lstStyle>
            <a:lvl1pPr algn="ctr">
              <a:defRPr sz="1400" b="1" baseline="0">
                <a:solidFill>
                  <a:schemeClr val="bg1"/>
                </a:solidFill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id-ID" dirty="0" smtClean="0"/>
              <a:t>Header here</a:t>
            </a:r>
            <a:endParaRPr lang="en-AU" dirty="0"/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28" hasCustomPrompt="1"/>
          </p:nvPr>
        </p:nvSpPr>
        <p:spPr>
          <a:xfrm>
            <a:off x="6426869" y="2670772"/>
            <a:ext cx="2724150" cy="933450"/>
          </a:xfrm>
        </p:spPr>
        <p:txBody>
          <a:bodyPr>
            <a:noAutofit/>
          </a:bodyPr>
          <a:lstStyle>
            <a:lvl1pPr algn="ctr">
              <a:defRPr sz="1200" baseline="0">
                <a:solidFill>
                  <a:schemeClr val="bg1"/>
                </a:solidFill>
                <a:latin typeface="+mn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id-ID" dirty="0" smtClean="0"/>
              <a:t>texts</a:t>
            </a:r>
            <a:endParaRPr lang="en-AU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2893634" y="4066674"/>
            <a:ext cx="3049966" cy="154134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29" hasCustomPrompt="1"/>
          </p:nvPr>
        </p:nvSpPr>
        <p:spPr>
          <a:xfrm>
            <a:off x="3072103" y="4235898"/>
            <a:ext cx="2724150" cy="292769"/>
          </a:xfrm>
        </p:spPr>
        <p:txBody>
          <a:bodyPr>
            <a:noAutofit/>
          </a:bodyPr>
          <a:lstStyle>
            <a:lvl1pPr algn="ctr">
              <a:defRPr sz="1400" b="1" baseline="0">
                <a:solidFill>
                  <a:schemeClr val="bg1"/>
                </a:solidFill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id-ID" dirty="0" smtClean="0"/>
              <a:t>Header here</a:t>
            </a:r>
            <a:endParaRPr lang="en-AU" dirty="0"/>
          </a:p>
        </p:txBody>
      </p:sp>
      <p:sp>
        <p:nvSpPr>
          <p:cNvPr id="20" name="Text Placeholder 10"/>
          <p:cNvSpPr>
            <a:spLocks noGrp="1"/>
          </p:cNvSpPr>
          <p:nvPr>
            <p:ph type="body" sz="quarter" idx="30" hasCustomPrompt="1"/>
          </p:nvPr>
        </p:nvSpPr>
        <p:spPr>
          <a:xfrm>
            <a:off x="3072103" y="4516916"/>
            <a:ext cx="2724150" cy="933450"/>
          </a:xfrm>
        </p:spPr>
        <p:txBody>
          <a:bodyPr>
            <a:noAutofit/>
          </a:bodyPr>
          <a:lstStyle>
            <a:lvl1pPr algn="ctr">
              <a:defRPr sz="1200" baseline="0">
                <a:solidFill>
                  <a:schemeClr val="bg1"/>
                </a:solidFill>
                <a:latin typeface="+mn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id-ID" dirty="0" smtClean="0"/>
              <a:t>texts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02806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50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/>
      <p:bldP spid="12" grpId="0" animBg="1"/>
      <p:bldP spid="15" grpId="0" animBg="1"/>
      <p:bldP spid="1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animBg="1"/>
      <p:bldP spid="1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7B78D-1F17-4F11-84C4-073AD791F5A2}" type="datetimeFigureOut">
              <a:rPr lang="en-AU" smtClean="0"/>
              <a:t>4/06/2017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ECA09-A5CB-48CE-BB88-B28C1260C3AE}" type="slidenum">
              <a:rPr lang="en-AU" smtClean="0"/>
              <a:t>‹#›</a:t>
            </a:fld>
            <a:endParaRPr lang="en-AU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1314001" y="2322284"/>
            <a:ext cx="2219325" cy="1840365"/>
          </a:xfrm>
          <a:custGeom>
            <a:avLst/>
            <a:gdLst>
              <a:gd name="connsiteX0" fmla="*/ 0 w 2643187"/>
              <a:gd name="connsiteY0" fmla="*/ 0 h 2200275"/>
              <a:gd name="connsiteX1" fmla="*/ 2643187 w 2643187"/>
              <a:gd name="connsiteY1" fmla="*/ 0 h 2200275"/>
              <a:gd name="connsiteX2" fmla="*/ 2643187 w 2643187"/>
              <a:gd name="connsiteY2" fmla="*/ 2200275 h 2200275"/>
              <a:gd name="connsiteX3" fmla="*/ 0 w 2643187"/>
              <a:gd name="connsiteY3" fmla="*/ 2200275 h 2200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43187" h="2200275">
                <a:moveTo>
                  <a:pt x="0" y="0"/>
                </a:moveTo>
                <a:lnTo>
                  <a:pt x="2643187" y="0"/>
                </a:lnTo>
                <a:lnTo>
                  <a:pt x="2643187" y="2200275"/>
                </a:lnTo>
                <a:lnTo>
                  <a:pt x="0" y="220027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en-AU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 hasCustomPrompt="1"/>
          </p:nvPr>
        </p:nvSpPr>
        <p:spPr>
          <a:xfrm>
            <a:off x="1314001" y="3748314"/>
            <a:ext cx="2219325" cy="2246086"/>
          </a:xfrm>
          <a:custGeom>
            <a:avLst/>
            <a:gdLst>
              <a:gd name="connsiteX0" fmla="*/ 1321596 w 2643187"/>
              <a:gd name="connsiteY0" fmla="*/ 0 h 2771775"/>
              <a:gd name="connsiteX1" fmla="*/ 1671639 w 2643187"/>
              <a:gd name="connsiteY1" fmla="*/ 414337 h 2771775"/>
              <a:gd name="connsiteX2" fmla="*/ 2643187 w 2643187"/>
              <a:gd name="connsiteY2" fmla="*/ 414337 h 2771775"/>
              <a:gd name="connsiteX3" fmla="*/ 2643187 w 2643187"/>
              <a:gd name="connsiteY3" fmla="*/ 2771775 h 2771775"/>
              <a:gd name="connsiteX4" fmla="*/ 0 w 2643187"/>
              <a:gd name="connsiteY4" fmla="*/ 2771775 h 2771775"/>
              <a:gd name="connsiteX5" fmla="*/ 0 w 2643187"/>
              <a:gd name="connsiteY5" fmla="*/ 414337 h 2771775"/>
              <a:gd name="connsiteX6" fmla="*/ 971552 w 2643187"/>
              <a:gd name="connsiteY6" fmla="*/ 414337 h 2771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43187" h="2771775">
                <a:moveTo>
                  <a:pt x="1321596" y="0"/>
                </a:moveTo>
                <a:lnTo>
                  <a:pt x="1671639" y="414337"/>
                </a:lnTo>
                <a:lnTo>
                  <a:pt x="2643187" y="414337"/>
                </a:lnTo>
                <a:lnTo>
                  <a:pt x="2643187" y="2771775"/>
                </a:lnTo>
                <a:lnTo>
                  <a:pt x="0" y="2771775"/>
                </a:lnTo>
                <a:lnTo>
                  <a:pt x="0" y="414337"/>
                </a:lnTo>
                <a:lnTo>
                  <a:pt x="971552" y="414337"/>
                </a:lnTo>
                <a:close/>
              </a:path>
            </a:pathLst>
          </a:custGeom>
          <a:solidFill>
            <a:schemeClr val="accent1"/>
          </a:solidFill>
          <a:ln w="57150">
            <a:solidFill>
              <a:schemeClr val="bg1"/>
            </a:solidFill>
          </a:ln>
        </p:spPr>
        <p:txBody>
          <a:bodyPr wrap="square">
            <a:noAutofit/>
          </a:bodyPr>
          <a:lstStyle/>
          <a:p>
            <a:r>
              <a:rPr lang="id-ID" dirty="0" smtClean="0"/>
              <a:t>-</a:t>
            </a:r>
            <a:endParaRPr lang="en-AU" dirty="0"/>
          </a:p>
        </p:txBody>
      </p:sp>
      <p:sp>
        <p:nvSpPr>
          <p:cNvPr id="20" name="Picture Placeholder 19"/>
          <p:cNvSpPr>
            <a:spLocks noGrp="1"/>
          </p:cNvSpPr>
          <p:nvPr>
            <p:ph type="pic" sz="quarter" idx="15"/>
          </p:nvPr>
        </p:nvSpPr>
        <p:spPr>
          <a:xfrm>
            <a:off x="3736526" y="2322284"/>
            <a:ext cx="2219325" cy="1840365"/>
          </a:xfrm>
          <a:custGeom>
            <a:avLst/>
            <a:gdLst>
              <a:gd name="connsiteX0" fmla="*/ 0 w 2643187"/>
              <a:gd name="connsiteY0" fmla="*/ 0 h 2200275"/>
              <a:gd name="connsiteX1" fmla="*/ 2643187 w 2643187"/>
              <a:gd name="connsiteY1" fmla="*/ 0 h 2200275"/>
              <a:gd name="connsiteX2" fmla="*/ 2643187 w 2643187"/>
              <a:gd name="connsiteY2" fmla="*/ 2200275 h 2200275"/>
              <a:gd name="connsiteX3" fmla="*/ 0 w 2643187"/>
              <a:gd name="connsiteY3" fmla="*/ 2200275 h 2200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43187" h="2200275">
                <a:moveTo>
                  <a:pt x="0" y="0"/>
                </a:moveTo>
                <a:lnTo>
                  <a:pt x="2643187" y="0"/>
                </a:lnTo>
                <a:lnTo>
                  <a:pt x="2643187" y="2200275"/>
                </a:lnTo>
                <a:lnTo>
                  <a:pt x="0" y="220027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en-AU"/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6" hasCustomPrompt="1"/>
          </p:nvPr>
        </p:nvSpPr>
        <p:spPr>
          <a:xfrm>
            <a:off x="3736526" y="3748314"/>
            <a:ext cx="2219325" cy="2246086"/>
          </a:xfrm>
          <a:custGeom>
            <a:avLst/>
            <a:gdLst>
              <a:gd name="connsiteX0" fmla="*/ 1321596 w 2643187"/>
              <a:gd name="connsiteY0" fmla="*/ 0 h 2771775"/>
              <a:gd name="connsiteX1" fmla="*/ 1671639 w 2643187"/>
              <a:gd name="connsiteY1" fmla="*/ 414337 h 2771775"/>
              <a:gd name="connsiteX2" fmla="*/ 2643187 w 2643187"/>
              <a:gd name="connsiteY2" fmla="*/ 414337 h 2771775"/>
              <a:gd name="connsiteX3" fmla="*/ 2643187 w 2643187"/>
              <a:gd name="connsiteY3" fmla="*/ 2771775 h 2771775"/>
              <a:gd name="connsiteX4" fmla="*/ 0 w 2643187"/>
              <a:gd name="connsiteY4" fmla="*/ 2771775 h 2771775"/>
              <a:gd name="connsiteX5" fmla="*/ 0 w 2643187"/>
              <a:gd name="connsiteY5" fmla="*/ 414337 h 2771775"/>
              <a:gd name="connsiteX6" fmla="*/ 971552 w 2643187"/>
              <a:gd name="connsiteY6" fmla="*/ 414337 h 2771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43187" h="2771775">
                <a:moveTo>
                  <a:pt x="1321596" y="0"/>
                </a:moveTo>
                <a:lnTo>
                  <a:pt x="1671639" y="414337"/>
                </a:lnTo>
                <a:lnTo>
                  <a:pt x="2643187" y="414337"/>
                </a:lnTo>
                <a:lnTo>
                  <a:pt x="2643187" y="2771775"/>
                </a:lnTo>
                <a:lnTo>
                  <a:pt x="0" y="2771775"/>
                </a:lnTo>
                <a:lnTo>
                  <a:pt x="0" y="414337"/>
                </a:lnTo>
                <a:lnTo>
                  <a:pt x="971552" y="414337"/>
                </a:lnTo>
                <a:close/>
              </a:path>
            </a:pathLst>
          </a:custGeom>
          <a:solidFill>
            <a:schemeClr val="accent2"/>
          </a:solidFill>
          <a:ln w="57150">
            <a:solidFill>
              <a:schemeClr val="bg1"/>
            </a:solidFill>
          </a:ln>
        </p:spPr>
        <p:txBody>
          <a:bodyPr wrap="square">
            <a:noAutofit/>
          </a:bodyPr>
          <a:lstStyle/>
          <a:p>
            <a:r>
              <a:rPr lang="id-ID" dirty="0" smtClean="0"/>
              <a:t>-</a:t>
            </a:r>
            <a:endParaRPr lang="en-AU" dirty="0"/>
          </a:p>
        </p:txBody>
      </p:sp>
      <p:sp>
        <p:nvSpPr>
          <p:cNvPr id="22" name="Picture Placeholder 21"/>
          <p:cNvSpPr>
            <a:spLocks noGrp="1"/>
          </p:cNvSpPr>
          <p:nvPr>
            <p:ph type="pic" sz="quarter" idx="17"/>
          </p:nvPr>
        </p:nvSpPr>
        <p:spPr>
          <a:xfrm>
            <a:off x="6159051" y="2322284"/>
            <a:ext cx="2219325" cy="1840365"/>
          </a:xfrm>
          <a:custGeom>
            <a:avLst/>
            <a:gdLst>
              <a:gd name="connsiteX0" fmla="*/ 0 w 2643187"/>
              <a:gd name="connsiteY0" fmla="*/ 0 h 2200275"/>
              <a:gd name="connsiteX1" fmla="*/ 2643187 w 2643187"/>
              <a:gd name="connsiteY1" fmla="*/ 0 h 2200275"/>
              <a:gd name="connsiteX2" fmla="*/ 2643187 w 2643187"/>
              <a:gd name="connsiteY2" fmla="*/ 2200275 h 2200275"/>
              <a:gd name="connsiteX3" fmla="*/ 0 w 2643187"/>
              <a:gd name="connsiteY3" fmla="*/ 2200275 h 2200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43187" h="2200275">
                <a:moveTo>
                  <a:pt x="0" y="0"/>
                </a:moveTo>
                <a:lnTo>
                  <a:pt x="2643187" y="0"/>
                </a:lnTo>
                <a:lnTo>
                  <a:pt x="2643187" y="2200275"/>
                </a:lnTo>
                <a:lnTo>
                  <a:pt x="0" y="220027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en-AU"/>
          </a:p>
        </p:txBody>
      </p:sp>
      <p:sp>
        <p:nvSpPr>
          <p:cNvPr id="23" name="Picture Placeholder 22"/>
          <p:cNvSpPr>
            <a:spLocks noGrp="1"/>
          </p:cNvSpPr>
          <p:nvPr>
            <p:ph type="pic" sz="quarter" idx="18" hasCustomPrompt="1"/>
          </p:nvPr>
        </p:nvSpPr>
        <p:spPr>
          <a:xfrm>
            <a:off x="6159051" y="3748314"/>
            <a:ext cx="2219325" cy="2246086"/>
          </a:xfrm>
          <a:custGeom>
            <a:avLst/>
            <a:gdLst>
              <a:gd name="connsiteX0" fmla="*/ 1321596 w 2643187"/>
              <a:gd name="connsiteY0" fmla="*/ 0 h 2771775"/>
              <a:gd name="connsiteX1" fmla="*/ 1671639 w 2643187"/>
              <a:gd name="connsiteY1" fmla="*/ 414337 h 2771775"/>
              <a:gd name="connsiteX2" fmla="*/ 2643187 w 2643187"/>
              <a:gd name="connsiteY2" fmla="*/ 414337 h 2771775"/>
              <a:gd name="connsiteX3" fmla="*/ 2643187 w 2643187"/>
              <a:gd name="connsiteY3" fmla="*/ 2771775 h 2771775"/>
              <a:gd name="connsiteX4" fmla="*/ 0 w 2643187"/>
              <a:gd name="connsiteY4" fmla="*/ 2771775 h 2771775"/>
              <a:gd name="connsiteX5" fmla="*/ 0 w 2643187"/>
              <a:gd name="connsiteY5" fmla="*/ 414337 h 2771775"/>
              <a:gd name="connsiteX6" fmla="*/ 971552 w 2643187"/>
              <a:gd name="connsiteY6" fmla="*/ 414337 h 2771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43187" h="2771775">
                <a:moveTo>
                  <a:pt x="1321596" y="0"/>
                </a:moveTo>
                <a:lnTo>
                  <a:pt x="1671639" y="414337"/>
                </a:lnTo>
                <a:lnTo>
                  <a:pt x="2643187" y="414337"/>
                </a:lnTo>
                <a:lnTo>
                  <a:pt x="2643187" y="2771775"/>
                </a:lnTo>
                <a:lnTo>
                  <a:pt x="0" y="2771775"/>
                </a:lnTo>
                <a:lnTo>
                  <a:pt x="0" y="414337"/>
                </a:lnTo>
                <a:lnTo>
                  <a:pt x="971552" y="414337"/>
                </a:lnTo>
                <a:close/>
              </a:path>
            </a:pathLst>
          </a:custGeom>
          <a:solidFill>
            <a:schemeClr val="accent3"/>
          </a:solidFill>
          <a:ln w="57150">
            <a:solidFill>
              <a:schemeClr val="bg1"/>
            </a:solidFill>
          </a:ln>
        </p:spPr>
        <p:txBody>
          <a:bodyPr wrap="square">
            <a:noAutofit/>
          </a:bodyPr>
          <a:lstStyle/>
          <a:p>
            <a:r>
              <a:rPr lang="id-ID" dirty="0" smtClean="0"/>
              <a:t>-</a:t>
            </a:r>
            <a:endParaRPr lang="en-AU" dirty="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9"/>
          </p:nvPr>
        </p:nvSpPr>
        <p:spPr>
          <a:xfrm>
            <a:off x="8610600" y="2322284"/>
            <a:ext cx="2219325" cy="1840365"/>
          </a:xfrm>
          <a:custGeom>
            <a:avLst/>
            <a:gdLst>
              <a:gd name="connsiteX0" fmla="*/ 0 w 2643187"/>
              <a:gd name="connsiteY0" fmla="*/ 0 h 2200275"/>
              <a:gd name="connsiteX1" fmla="*/ 2643187 w 2643187"/>
              <a:gd name="connsiteY1" fmla="*/ 0 h 2200275"/>
              <a:gd name="connsiteX2" fmla="*/ 2643187 w 2643187"/>
              <a:gd name="connsiteY2" fmla="*/ 2200275 h 2200275"/>
              <a:gd name="connsiteX3" fmla="*/ 0 w 2643187"/>
              <a:gd name="connsiteY3" fmla="*/ 2200275 h 2200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43187" h="2200275">
                <a:moveTo>
                  <a:pt x="0" y="0"/>
                </a:moveTo>
                <a:lnTo>
                  <a:pt x="2643187" y="0"/>
                </a:lnTo>
                <a:lnTo>
                  <a:pt x="2643187" y="2200275"/>
                </a:lnTo>
                <a:lnTo>
                  <a:pt x="0" y="220027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en-AU"/>
          </a:p>
        </p:txBody>
      </p:sp>
      <p:sp>
        <p:nvSpPr>
          <p:cNvPr id="25" name="Picture Placeholder 24"/>
          <p:cNvSpPr>
            <a:spLocks noGrp="1"/>
          </p:cNvSpPr>
          <p:nvPr>
            <p:ph type="pic" sz="quarter" idx="20" hasCustomPrompt="1"/>
          </p:nvPr>
        </p:nvSpPr>
        <p:spPr>
          <a:xfrm>
            <a:off x="8610600" y="3748314"/>
            <a:ext cx="2219325" cy="2246086"/>
          </a:xfrm>
          <a:custGeom>
            <a:avLst/>
            <a:gdLst>
              <a:gd name="connsiteX0" fmla="*/ 1321596 w 2643187"/>
              <a:gd name="connsiteY0" fmla="*/ 0 h 2771775"/>
              <a:gd name="connsiteX1" fmla="*/ 1671639 w 2643187"/>
              <a:gd name="connsiteY1" fmla="*/ 414337 h 2771775"/>
              <a:gd name="connsiteX2" fmla="*/ 2643187 w 2643187"/>
              <a:gd name="connsiteY2" fmla="*/ 414337 h 2771775"/>
              <a:gd name="connsiteX3" fmla="*/ 2643187 w 2643187"/>
              <a:gd name="connsiteY3" fmla="*/ 2771775 h 2771775"/>
              <a:gd name="connsiteX4" fmla="*/ 0 w 2643187"/>
              <a:gd name="connsiteY4" fmla="*/ 2771775 h 2771775"/>
              <a:gd name="connsiteX5" fmla="*/ 0 w 2643187"/>
              <a:gd name="connsiteY5" fmla="*/ 414337 h 2771775"/>
              <a:gd name="connsiteX6" fmla="*/ 971552 w 2643187"/>
              <a:gd name="connsiteY6" fmla="*/ 414337 h 2771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43187" h="2771775">
                <a:moveTo>
                  <a:pt x="1321596" y="0"/>
                </a:moveTo>
                <a:lnTo>
                  <a:pt x="1671639" y="414337"/>
                </a:lnTo>
                <a:lnTo>
                  <a:pt x="2643187" y="414337"/>
                </a:lnTo>
                <a:lnTo>
                  <a:pt x="2643187" y="2771775"/>
                </a:lnTo>
                <a:lnTo>
                  <a:pt x="0" y="2771775"/>
                </a:lnTo>
                <a:lnTo>
                  <a:pt x="0" y="414337"/>
                </a:lnTo>
                <a:lnTo>
                  <a:pt x="971552" y="414337"/>
                </a:lnTo>
                <a:close/>
              </a:path>
            </a:pathLst>
          </a:custGeom>
          <a:solidFill>
            <a:schemeClr val="accent4"/>
          </a:solidFill>
          <a:ln w="57150">
            <a:solidFill>
              <a:schemeClr val="bg1"/>
            </a:solidFill>
          </a:ln>
        </p:spPr>
        <p:txBody>
          <a:bodyPr wrap="square">
            <a:noAutofit/>
          </a:bodyPr>
          <a:lstStyle/>
          <a:p>
            <a:r>
              <a:rPr lang="id-ID" dirty="0" smtClean="0"/>
              <a:t>-</a:t>
            </a:r>
            <a:endParaRPr lang="en-AU" dirty="0"/>
          </a:p>
        </p:txBody>
      </p:sp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838200" y="346366"/>
            <a:ext cx="10515600" cy="828098"/>
          </a:xfrm>
        </p:spPr>
        <p:txBody>
          <a:bodyPr/>
          <a:lstStyle>
            <a:lvl1pPr algn="ctr">
              <a:defRPr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AU" dirty="0"/>
          </a:p>
        </p:txBody>
      </p:sp>
      <p:cxnSp>
        <p:nvCxnSpPr>
          <p:cNvPr id="27" name="Straight Connector 26"/>
          <p:cNvCxnSpPr/>
          <p:nvPr userDrawn="1"/>
        </p:nvCxnSpPr>
        <p:spPr>
          <a:xfrm>
            <a:off x="4229100" y="1174464"/>
            <a:ext cx="39243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0"/>
          <p:cNvSpPr>
            <a:spLocks noGrp="1"/>
          </p:cNvSpPr>
          <p:nvPr>
            <p:ph type="body" sz="quarter" idx="29" hasCustomPrompt="1"/>
          </p:nvPr>
        </p:nvSpPr>
        <p:spPr>
          <a:xfrm>
            <a:off x="1505367" y="4471290"/>
            <a:ext cx="1801713" cy="292769"/>
          </a:xfrm>
        </p:spPr>
        <p:txBody>
          <a:bodyPr>
            <a:noAutofit/>
          </a:bodyPr>
          <a:lstStyle>
            <a:lvl1pPr algn="ctr">
              <a:defRPr sz="1400" b="1" baseline="0">
                <a:solidFill>
                  <a:schemeClr val="bg1"/>
                </a:solidFill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id-ID" dirty="0" smtClean="0"/>
              <a:t>Header here</a:t>
            </a:r>
            <a:endParaRPr lang="en-AU" dirty="0"/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30" hasCustomPrompt="1"/>
          </p:nvPr>
        </p:nvSpPr>
        <p:spPr>
          <a:xfrm>
            <a:off x="1505367" y="4752308"/>
            <a:ext cx="1801713" cy="933450"/>
          </a:xfrm>
        </p:spPr>
        <p:txBody>
          <a:bodyPr>
            <a:noAutofit/>
          </a:bodyPr>
          <a:lstStyle>
            <a:lvl1pPr algn="ctr">
              <a:defRPr sz="1200" baseline="0">
                <a:solidFill>
                  <a:schemeClr val="bg1"/>
                </a:solidFill>
                <a:latin typeface="+mn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id-ID" dirty="0" smtClean="0"/>
              <a:t>texts</a:t>
            </a:r>
            <a:endParaRPr lang="en-AU" dirty="0"/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31" hasCustomPrompt="1"/>
          </p:nvPr>
        </p:nvSpPr>
        <p:spPr>
          <a:xfrm>
            <a:off x="3963670" y="4471290"/>
            <a:ext cx="1801713" cy="292769"/>
          </a:xfrm>
        </p:spPr>
        <p:txBody>
          <a:bodyPr>
            <a:noAutofit/>
          </a:bodyPr>
          <a:lstStyle>
            <a:lvl1pPr algn="ctr">
              <a:defRPr sz="1400" b="1" baseline="0">
                <a:solidFill>
                  <a:schemeClr val="bg1"/>
                </a:solidFill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id-ID" dirty="0" smtClean="0"/>
              <a:t>Header here</a:t>
            </a:r>
            <a:endParaRPr lang="en-AU" dirty="0"/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32" hasCustomPrompt="1"/>
          </p:nvPr>
        </p:nvSpPr>
        <p:spPr>
          <a:xfrm>
            <a:off x="3963670" y="4752308"/>
            <a:ext cx="1801713" cy="933450"/>
          </a:xfrm>
        </p:spPr>
        <p:txBody>
          <a:bodyPr>
            <a:noAutofit/>
          </a:bodyPr>
          <a:lstStyle>
            <a:lvl1pPr algn="ctr">
              <a:defRPr sz="1200" baseline="0">
                <a:solidFill>
                  <a:schemeClr val="bg1"/>
                </a:solidFill>
                <a:latin typeface="+mn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id-ID" dirty="0" smtClean="0"/>
              <a:t>texts</a:t>
            </a:r>
            <a:endParaRPr lang="en-AU" dirty="0"/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33" hasCustomPrompt="1"/>
          </p:nvPr>
        </p:nvSpPr>
        <p:spPr>
          <a:xfrm>
            <a:off x="6351687" y="4475579"/>
            <a:ext cx="1801713" cy="292769"/>
          </a:xfrm>
        </p:spPr>
        <p:txBody>
          <a:bodyPr>
            <a:noAutofit/>
          </a:bodyPr>
          <a:lstStyle>
            <a:lvl1pPr algn="ctr">
              <a:defRPr sz="1400" b="1" baseline="0">
                <a:solidFill>
                  <a:schemeClr val="bg1"/>
                </a:solidFill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id-ID" dirty="0" smtClean="0"/>
              <a:t>Header here</a:t>
            </a:r>
            <a:endParaRPr lang="en-AU" dirty="0"/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34" hasCustomPrompt="1"/>
          </p:nvPr>
        </p:nvSpPr>
        <p:spPr>
          <a:xfrm>
            <a:off x="6351687" y="4756597"/>
            <a:ext cx="1801713" cy="933450"/>
          </a:xfrm>
        </p:spPr>
        <p:txBody>
          <a:bodyPr>
            <a:noAutofit/>
          </a:bodyPr>
          <a:lstStyle>
            <a:lvl1pPr algn="ctr">
              <a:defRPr sz="1200" baseline="0">
                <a:solidFill>
                  <a:schemeClr val="bg1"/>
                </a:solidFill>
                <a:latin typeface="+mn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id-ID" dirty="0" smtClean="0"/>
              <a:t>texts</a:t>
            </a:r>
            <a:endParaRPr lang="en-AU" dirty="0"/>
          </a:p>
        </p:txBody>
      </p:sp>
      <p:sp>
        <p:nvSpPr>
          <p:cNvPr id="29" name="Text Placeholder 10"/>
          <p:cNvSpPr>
            <a:spLocks noGrp="1"/>
          </p:cNvSpPr>
          <p:nvPr>
            <p:ph type="body" sz="quarter" idx="35" hasCustomPrompt="1"/>
          </p:nvPr>
        </p:nvSpPr>
        <p:spPr>
          <a:xfrm>
            <a:off x="8807450" y="4473463"/>
            <a:ext cx="1801713" cy="292769"/>
          </a:xfrm>
        </p:spPr>
        <p:txBody>
          <a:bodyPr>
            <a:noAutofit/>
          </a:bodyPr>
          <a:lstStyle>
            <a:lvl1pPr algn="ctr">
              <a:defRPr sz="1400" b="1" baseline="0">
                <a:solidFill>
                  <a:schemeClr val="bg1"/>
                </a:solidFill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id-ID" dirty="0" smtClean="0"/>
              <a:t>Header here</a:t>
            </a:r>
            <a:endParaRPr lang="en-AU" dirty="0"/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36" hasCustomPrompt="1"/>
          </p:nvPr>
        </p:nvSpPr>
        <p:spPr>
          <a:xfrm>
            <a:off x="8807450" y="4754481"/>
            <a:ext cx="1801713" cy="933450"/>
          </a:xfrm>
        </p:spPr>
        <p:txBody>
          <a:bodyPr>
            <a:noAutofit/>
          </a:bodyPr>
          <a:lstStyle>
            <a:lvl1pPr algn="ctr">
              <a:defRPr sz="1200" baseline="0">
                <a:solidFill>
                  <a:schemeClr val="bg1"/>
                </a:solidFill>
                <a:latin typeface="+mn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id-ID" dirty="0" smtClean="0"/>
              <a:t>texts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69960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500"/>
                            </p:stCondLst>
                            <p:childTnLst>
                              <p:par>
                                <p:cTn id="4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5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6000"/>
                            </p:stCondLst>
                            <p:childTnLst>
                              <p:par>
                                <p:cTn id="6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650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/>
      <p:bldP spid="1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7B78D-1F17-4F11-84C4-073AD791F5A2}" type="datetimeFigureOut">
              <a:rPr lang="en-AU" smtClean="0"/>
              <a:t>4/06/2017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ECA09-A5CB-48CE-BB88-B28C1260C3AE}" type="slidenum">
              <a:rPr lang="en-AU" smtClean="0"/>
              <a:t>‹#›</a:t>
            </a:fld>
            <a:endParaRPr lang="en-AU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23888" y="346366"/>
            <a:ext cx="5472112" cy="695034"/>
          </a:xfrm>
        </p:spPr>
        <p:txBody>
          <a:bodyPr>
            <a:normAutofit/>
          </a:bodyPr>
          <a:lstStyle>
            <a:lvl1pPr algn="l">
              <a:defRPr sz="4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id-ID" dirty="0" smtClean="0"/>
              <a:t>Title here</a:t>
            </a:r>
            <a:endParaRPr lang="en-AU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3888" y="1079500"/>
            <a:ext cx="5472112" cy="294121"/>
          </a:xfrm>
        </p:spPr>
        <p:txBody>
          <a:bodyPr/>
          <a:lstStyle>
            <a:lvl1pPr algn="l"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96758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7B78D-1F17-4F11-84C4-073AD791F5A2}" type="datetimeFigureOut">
              <a:rPr lang="en-AU" smtClean="0"/>
              <a:t>4/06/2017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ECA09-A5CB-48CE-BB88-B28C1260C3AE}" type="slidenum">
              <a:rPr lang="en-AU" smtClean="0"/>
              <a:t>‹#›</a:t>
            </a:fld>
            <a:endParaRPr lang="en-AU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23888" y="346366"/>
            <a:ext cx="5472112" cy="661721"/>
          </a:xfrm>
        </p:spPr>
        <p:txBody>
          <a:bodyPr/>
          <a:lstStyle>
            <a:lvl1pPr algn="l">
              <a:defRPr sz="3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id-ID" dirty="0" smtClean="0"/>
              <a:t>Title here</a:t>
            </a:r>
            <a:endParaRPr lang="en-AU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3888" y="1074904"/>
            <a:ext cx="5472112" cy="294121"/>
          </a:xfrm>
        </p:spPr>
        <p:txBody>
          <a:bodyPr/>
          <a:lstStyle>
            <a:lvl1pPr algn="l"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47982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7B78D-1F17-4F11-84C4-073AD791F5A2}" type="datetimeFigureOut">
              <a:rPr lang="en-AU" smtClean="0"/>
              <a:t>4/06/2017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ECA09-A5CB-48CE-BB88-B28C1260C3AE}" type="slidenum">
              <a:rPr lang="en-AU" smtClean="0"/>
              <a:t>‹#›</a:t>
            </a:fld>
            <a:endParaRPr lang="en-AU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23888" y="346366"/>
            <a:ext cx="5472112" cy="695034"/>
          </a:xfrm>
        </p:spPr>
        <p:txBody>
          <a:bodyPr>
            <a:normAutofit/>
          </a:bodyPr>
          <a:lstStyle>
            <a:lvl1pPr algn="l">
              <a:defRPr sz="4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id-ID" dirty="0" smtClean="0"/>
              <a:t>Title here</a:t>
            </a:r>
            <a:endParaRPr lang="en-AU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3888" y="1079500"/>
            <a:ext cx="5472112" cy="294121"/>
          </a:xfrm>
        </p:spPr>
        <p:txBody>
          <a:bodyPr/>
          <a:lstStyle>
            <a:lvl1pPr algn="l"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1912257" y="1954314"/>
            <a:ext cx="2126343" cy="2126343"/>
          </a:xfrm>
          <a:custGeom>
            <a:avLst/>
            <a:gdLst>
              <a:gd name="connsiteX0" fmla="*/ 201087 w 1206500"/>
              <a:gd name="connsiteY0" fmla="*/ 0 h 1206500"/>
              <a:gd name="connsiteX1" fmla="*/ 1005413 w 1206500"/>
              <a:gd name="connsiteY1" fmla="*/ 0 h 1206500"/>
              <a:gd name="connsiteX2" fmla="*/ 1206500 w 1206500"/>
              <a:gd name="connsiteY2" fmla="*/ 201087 h 1206500"/>
              <a:gd name="connsiteX3" fmla="*/ 1206500 w 1206500"/>
              <a:gd name="connsiteY3" fmla="*/ 1005413 h 1206500"/>
              <a:gd name="connsiteX4" fmla="*/ 1005413 w 1206500"/>
              <a:gd name="connsiteY4" fmla="*/ 1206500 h 1206500"/>
              <a:gd name="connsiteX5" fmla="*/ 201087 w 1206500"/>
              <a:gd name="connsiteY5" fmla="*/ 1206500 h 1206500"/>
              <a:gd name="connsiteX6" fmla="*/ 0 w 1206500"/>
              <a:gd name="connsiteY6" fmla="*/ 1005413 h 1206500"/>
              <a:gd name="connsiteX7" fmla="*/ 0 w 1206500"/>
              <a:gd name="connsiteY7" fmla="*/ 201087 h 1206500"/>
              <a:gd name="connsiteX8" fmla="*/ 201087 w 1206500"/>
              <a:gd name="connsiteY8" fmla="*/ 0 h 1206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06500" h="1206500">
                <a:moveTo>
                  <a:pt x="201087" y="0"/>
                </a:moveTo>
                <a:lnTo>
                  <a:pt x="1005413" y="0"/>
                </a:lnTo>
                <a:cubicBezTo>
                  <a:pt x="1116470" y="0"/>
                  <a:pt x="1206500" y="90030"/>
                  <a:pt x="1206500" y="201087"/>
                </a:cubicBezTo>
                <a:lnTo>
                  <a:pt x="1206500" y="1005413"/>
                </a:lnTo>
                <a:cubicBezTo>
                  <a:pt x="1206500" y="1116470"/>
                  <a:pt x="1116470" y="1206500"/>
                  <a:pt x="1005413" y="1206500"/>
                </a:cubicBezTo>
                <a:lnTo>
                  <a:pt x="201087" y="1206500"/>
                </a:lnTo>
                <a:cubicBezTo>
                  <a:pt x="90030" y="1206500"/>
                  <a:pt x="0" y="1116470"/>
                  <a:pt x="0" y="1005413"/>
                </a:cubicBezTo>
                <a:lnTo>
                  <a:pt x="0" y="201087"/>
                </a:lnTo>
                <a:cubicBezTo>
                  <a:pt x="0" y="90030"/>
                  <a:pt x="90030" y="0"/>
                  <a:pt x="201087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/>
            </a:lvl1pPr>
          </a:lstStyle>
          <a:p>
            <a:r>
              <a:rPr lang="id-ID" dirty="0" smtClean="0"/>
              <a:t>Img</a:t>
            </a:r>
            <a:endParaRPr lang="en-AU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2234464" y="4370171"/>
            <a:ext cx="1537345" cy="214571"/>
            <a:chOff x="5317188" y="3092930"/>
            <a:chExt cx="1537345" cy="214571"/>
          </a:xfrm>
          <a:solidFill>
            <a:srgbClr val="FFC000"/>
          </a:solidFill>
        </p:grpSpPr>
        <p:sp>
          <p:nvSpPr>
            <p:cNvPr id="10" name="5-Point Star 9"/>
            <p:cNvSpPr/>
            <p:nvPr/>
          </p:nvSpPr>
          <p:spPr>
            <a:xfrm>
              <a:off x="5317188" y="3092930"/>
              <a:ext cx="214571" cy="214571"/>
            </a:xfrm>
            <a:prstGeom prst="star5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5-Point Star 10"/>
            <p:cNvSpPr/>
            <p:nvPr/>
          </p:nvSpPr>
          <p:spPr>
            <a:xfrm>
              <a:off x="5651581" y="3092930"/>
              <a:ext cx="214571" cy="214571"/>
            </a:xfrm>
            <a:prstGeom prst="star5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5-Point Star 11"/>
            <p:cNvSpPr/>
            <p:nvPr/>
          </p:nvSpPr>
          <p:spPr>
            <a:xfrm>
              <a:off x="5983013" y="3092930"/>
              <a:ext cx="214571" cy="214571"/>
            </a:xfrm>
            <a:prstGeom prst="star5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5-Point Star 12"/>
            <p:cNvSpPr/>
            <p:nvPr/>
          </p:nvSpPr>
          <p:spPr>
            <a:xfrm>
              <a:off x="6317406" y="3092930"/>
              <a:ext cx="214571" cy="214571"/>
            </a:xfrm>
            <a:prstGeom prst="star5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5-Point Star 13"/>
            <p:cNvSpPr/>
            <p:nvPr/>
          </p:nvSpPr>
          <p:spPr>
            <a:xfrm>
              <a:off x="6639962" y="3092930"/>
              <a:ext cx="214571" cy="214571"/>
            </a:xfrm>
            <a:prstGeom prst="star5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481771" y="1995054"/>
            <a:ext cx="4576754" cy="348342"/>
          </a:xfrm>
        </p:spPr>
        <p:txBody>
          <a:bodyPr/>
          <a:lstStyle>
            <a:lvl1pPr algn="l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id-ID" dirty="0" smtClean="0"/>
              <a:t>Header here</a:t>
            </a:r>
            <a:endParaRPr lang="en-AU" dirty="0"/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6481772" y="2424114"/>
            <a:ext cx="4576753" cy="1533524"/>
          </a:xfrm>
        </p:spPr>
        <p:txBody>
          <a:bodyPr>
            <a:normAutofit/>
          </a:bodyPr>
          <a:lstStyle>
            <a:lvl1pPr algn="l"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id-ID" dirty="0" smtClean="0"/>
              <a:t>Text here</a:t>
            </a:r>
            <a:endParaRPr lang="en-AU" dirty="0"/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1012091" y="4868947"/>
            <a:ext cx="3990966" cy="1155181"/>
          </a:xfrm>
        </p:spPr>
        <p:txBody>
          <a:bodyPr>
            <a:normAutofit/>
          </a:bodyPr>
          <a:lstStyle>
            <a:lvl1pPr algn="ctr">
              <a:defRPr sz="12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id-ID" dirty="0" smtClean="0"/>
              <a:t>Text here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20165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7B78D-1F17-4F11-84C4-073AD791F5A2}" type="datetimeFigureOut">
              <a:rPr lang="en-AU" smtClean="0"/>
              <a:t>4/06/2017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ECA09-A5CB-48CE-BB88-B28C1260C3AE}" type="slidenum">
              <a:rPr lang="en-AU" smtClean="0"/>
              <a:t>‹#›</a:t>
            </a:fld>
            <a:endParaRPr lang="en-AU"/>
          </a:p>
        </p:txBody>
      </p:sp>
      <p:sp>
        <p:nvSpPr>
          <p:cNvPr id="23" name="Picture Placeholder 22"/>
          <p:cNvSpPr>
            <a:spLocks noGrp="1"/>
          </p:cNvSpPr>
          <p:nvPr>
            <p:ph type="pic" sz="quarter" idx="13"/>
          </p:nvPr>
        </p:nvSpPr>
        <p:spPr>
          <a:xfrm>
            <a:off x="3437532" y="4365702"/>
            <a:ext cx="2610275" cy="1642420"/>
          </a:xfrm>
          <a:custGeom>
            <a:avLst/>
            <a:gdLst>
              <a:gd name="connsiteX0" fmla="*/ 0 w 2610275"/>
              <a:gd name="connsiteY0" fmla="*/ 0 h 1642420"/>
              <a:gd name="connsiteX1" fmla="*/ 2610275 w 2610275"/>
              <a:gd name="connsiteY1" fmla="*/ 0 h 1642420"/>
              <a:gd name="connsiteX2" fmla="*/ 2610275 w 2610275"/>
              <a:gd name="connsiteY2" fmla="*/ 1642420 h 1642420"/>
              <a:gd name="connsiteX3" fmla="*/ 0 w 2610275"/>
              <a:gd name="connsiteY3" fmla="*/ 1642420 h 1642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10275" h="1642420">
                <a:moveTo>
                  <a:pt x="0" y="0"/>
                </a:moveTo>
                <a:lnTo>
                  <a:pt x="2610275" y="0"/>
                </a:lnTo>
                <a:lnTo>
                  <a:pt x="2610275" y="1642420"/>
                </a:lnTo>
                <a:lnTo>
                  <a:pt x="0" y="164242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en-AU"/>
          </a:p>
        </p:txBody>
      </p:sp>
      <p:sp>
        <p:nvSpPr>
          <p:cNvPr id="29" name="Picture Placeholder 28"/>
          <p:cNvSpPr>
            <a:spLocks noGrp="1"/>
          </p:cNvSpPr>
          <p:nvPr>
            <p:ph type="pic" sz="quarter" idx="15"/>
          </p:nvPr>
        </p:nvSpPr>
        <p:spPr>
          <a:xfrm>
            <a:off x="3437532" y="2437541"/>
            <a:ext cx="2610275" cy="1803729"/>
          </a:xfrm>
          <a:custGeom>
            <a:avLst/>
            <a:gdLst>
              <a:gd name="connsiteX0" fmla="*/ 0 w 2610275"/>
              <a:gd name="connsiteY0" fmla="*/ 0 h 1803729"/>
              <a:gd name="connsiteX1" fmla="*/ 2610275 w 2610275"/>
              <a:gd name="connsiteY1" fmla="*/ 0 h 1803729"/>
              <a:gd name="connsiteX2" fmla="*/ 2610275 w 2610275"/>
              <a:gd name="connsiteY2" fmla="*/ 1803729 h 1803729"/>
              <a:gd name="connsiteX3" fmla="*/ 0 w 2610275"/>
              <a:gd name="connsiteY3" fmla="*/ 1803729 h 1803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10275" h="1803729">
                <a:moveTo>
                  <a:pt x="0" y="0"/>
                </a:moveTo>
                <a:lnTo>
                  <a:pt x="2610275" y="0"/>
                </a:lnTo>
                <a:lnTo>
                  <a:pt x="2610275" y="1803729"/>
                </a:lnTo>
                <a:lnTo>
                  <a:pt x="0" y="180372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en-AU"/>
          </a:p>
        </p:txBody>
      </p:sp>
      <p:sp>
        <p:nvSpPr>
          <p:cNvPr id="32" name="Picture Placeholder 31"/>
          <p:cNvSpPr>
            <a:spLocks noGrp="1"/>
          </p:cNvSpPr>
          <p:nvPr>
            <p:ph type="pic" sz="quarter" idx="16"/>
          </p:nvPr>
        </p:nvSpPr>
        <p:spPr>
          <a:xfrm>
            <a:off x="6165273" y="2437541"/>
            <a:ext cx="2610275" cy="1803729"/>
          </a:xfrm>
          <a:custGeom>
            <a:avLst/>
            <a:gdLst>
              <a:gd name="connsiteX0" fmla="*/ 0 w 2865245"/>
              <a:gd name="connsiteY0" fmla="*/ 0 h 1803729"/>
              <a:gd name="connsiteX1" fmla="*/ 2865245 w 2865245"/>
              <a:gd name="connsiteY1" fmla="*/ 0 h 1803729"/>
              <a:gd name="connsiteX2" fmla="*/ 2865245 w 2865245"/>
              <a:gd name="connsiteY2" fmla="*/ 1803729 h 1803729"/>
              <a:gd name="connsiteX3" fmla="*/ 0 w 2865245"/>
              <a:gd name="connsiteY3" fmla="*/ 1803729 h 1803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65245" h="1803729">
                <a:moveTo>
                  <a:pt x="0" y="0"/>
                </a:moveTo>
                <a:lnTo>
                  <a:pt x="2865245" y="0"/>
                </a:lnTo>
                <a:lnTo>
                  <a:pt x="2865245" y="1803729"/>
                </a:lnTo>
                <a:lnTo>
                  <a:pt x="0" y="180372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en-AU"/>
          </a:p>
        </p:txBody>
      </p:sp>
      <p:sp>
        <p:nvSpPr>
          <p:cNvPr id="38" name="Picture Placeholder 37"/>
          <p:cNvSpPr>
            <a:spLocks noGrp="1"/>
          </p:cNvSpPr>
          <p:nvPr>
            <p:ph type="pic" sz="quarter" idx="18"/>
          </p:nvPr>
        </p:nvSpPr>
        <p:spPr>
          <a:xfrm>
            <a:off x="6165273" y="4365702"/>
            <a:ext cx="2610275" cy="1642420"/>
          </a:xfrm>
          <a:custGeom>
            <a:avLst/>
            <a:gdLst>
              <a:gd name="connsiteX0" fmla="*/ 0 w 2610275"/>
              <a:gd name="connsiteY0" fmla="*/ 0 h 1642420"/>
              <a:gd name="connsiteX1" fmla="*/ 2610275 w 2610275"/>
              <a:gd name="connsiteY1" fmla="*/ 0 h 1642420"/>
              <a:gd name="connsiteX2" fmla="*/ 2610275 w 2610275"/>
              <a:gd name="connsiteY2" fmla="*/ 1642420 h 1642420"/>
              <a:gd name="connsiteX3" fmla="*/ 0 w 2610275"/>
              <a:gd name="connsiteY3" fmla="*/ 1642420 h 1642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10275" h="1642420">
                <a:moveTo>
                  <a:pt x="0" y="0"/>
                </a:moveTo>
                <a:lnTo>
                  <a:pt x="2610275" y="0"/>
                </a:lnTo>
                <a:lnTo>
                  <a:pt x="2610275" y="1642420"/>
                </a:lnTo>
                <a:lnTo>
                  <a:pt x="0" y="164242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en-AU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838200" y="346366"/>
            <a:ext cx="10515600" cy="828098"/>
          </a:xfrm>
        </p:spPr>
        <p:txBody>
          <a:bodyPr/>
          <a:lstStyle>
            <a:lvl1pPr algn="ctr">
              <a:defRPr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AU" dirty="0"/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838200" y="1229884"/>
            <a:ext cx="10515600" cy="294121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838200" y="3026156"/>
            <a:ext cx="2438401" cy="273368"/>
          </a:xfrm>
        </p:spPr>
        <p:txBody>
          <a:bodyPr/>
          <a:lstStyle>
            <a:lvl1pPr algn="r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id-ID" dirty="0" smtClean="0"/>
              <a:t>Header here</a:t>
            </a:r>
            <a:endParaRPr lang="en-AU" dirty="0"/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838201" y="3377725"/>
            <a:ext cx="2438400" cy="1085225"/>
          </a:xfrm>
        </p:spPr>
        <p:txBody>
          <a:bodyPr>
            <a:normAutofit/>
          </a:bodyPr>
          <a:lstStyle>
            <a:lvl1pPr algn="r"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id-ID" dirty="0" smtClean="0"/>
              <a:t>Text here</a:t>
            </a:r>
            <a:endParaRPr lang="en-AU" dirty="0"/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20" hasCustomPrompt="1"/>
          </p:nvPr>
        </p:nvSpPr>
        <p:spPr>
          <a:xfrm>
            <a:off x="838200" y="4743477"/>
            <a:ext cx="2438401" cy="273368"/>
          </a:xfrm>
        </p:spPr>
        <p:txBody>
          <a:bodyPr/>
          <a:lstStyle>
            <a:lvl1pPr algn="r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id-ID" dirty="0" smtClean="0"/>
              <a:t>Header here</a:t>
            </a:r>
            <a:endParaRPr lang="en-AU" dirty="0"/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838201" y="5095046"/>
            <a:ext cx="2438400" cy="1085225"/>
          </a:xfrm>
        </p:spPr>
        <p:txBody>
          <a:bodyPr>
            <a:normAutofit/>
          </a:bodyPr>
          <a:lstStyle>
            <a:lvl1pPr algn="r"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id-ID" dirty="0" smtClean="0"/>
              <a:t>Text here</a:t>
            </a:r>
            <a:endParaRPr lang="en-AU" dirty="0"/>
          </a:p>
        </p:txBody>
      </p:sp>
      <p:sp>
        <p:nvSpPr>
          <p:cNvPr id="20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8929254" y="3027921"/>
            <a:ext cx="2438401" cy="273368"/>
          </a:xfrm>
        </p:spPr>
        <p:txBody>
          <a:bodyPr/>
          <a:lstStyle>
            <a:lvl1pPr algn="l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id-ID" dirty="0" smtClean="0"/>
              <a:t>Header here</a:t>
            </a:r>
            <a:endParaRPr lang="en-AU" dirty="0"/>
          </a:p>
        </p:txBody>
      </p:sp>
      <p:sp>
        <p:nvSpPr>
          <p:cNvPr id="21" name="Text Placeholder 10"/>
          <p:cNvSpPr>
            <a:spLocks noGrp="1"/>
          </p:cNvSpPr>
          <p:nvPr>
            <p:ph type="body" sz="quarter" idx="23" hasCustomPrompt="1"/>
          </p:nvPr>
        </p:nvSpPr>
        <p:spPr>
          <a:xfrm>
            <a:off x="8929255" y="3379490"/>
            <a:ext cx="2438400" cy="1085225"/>
          </a:xfrm>
        </p:spPr>
        <p:txBody>
          <a:bodyPr>
            <a:normAutofit/>
          </a:bodyPr>
          <a:lstStyle>
            <a:lvl1pPr algn="l"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id-ID" dirty="0" smtClean="0"/>
              <a:t>Text here</a:t>
            </a:r>
            <a:endParaRPr lang="en-AU" dirty="0"/>
          </a:p>
        </p:txBody>
      </p:sp>
      <p:sp>
        <p:nvSpPr>
          <p:cNvPr id="22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8929254" y="4743477"/>
            <a:ext cx="2438401" cy="273368"/>
          </a:xfrm>
        </p:spPr>
        <p:txBody>
          <a:bodyPr/>
          <a:lstStyle>
            <a:lvl1pPr algn="l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id-ID" dirty="0" smtClean="0"/>
              <a:t>Header here</a:t>
            </a:r>
            <a:endParaRPr lang="en-AU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8929255" y="5095046"/>
            <a:ext cx="2438400" cy="1085225"/>
          </a:xfrm>
        </p:spPr>
        <p:txBody>
          <a:bodyPr>
            <a:normAutofit/>
          </a:bodyPr>
          <a:lstStyle>
            <a:lvl1pPr algn="l"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id-ID" dirty="0" smtClean="0"/>
              <a:t>Text here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73829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5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0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9" grpId="0" animBg="1"/>
      <p:bldP spid="32" grpId="0" animBg="1"/>
      <p:bldP spid="38" grpId="0" animBg="1"/>
      <p:bldP spid="14" grpId="0"/>
      <p:bldP spid="1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46366"/>
            <a:ext cx="10515600" cy="828098"/>
          </a:xfrm>
        </p:spPr>
        <p:txBody>
          <a:bodyPr/>
          <a:lstStyle>
            <a:lvl1pPr algn="ctr">
              <a:defRPr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A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7B78D-1F17-4F11-84C4-073AD791F5A2}" type="datetimeFigureOut">
              <a:rPr lang="en-AU" smtClean="0"/>
              <a:t>4/06/2017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ECA09-A5CB-48CE-BB88-B28C1260C3A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32690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1127613" y="2204642"/>
            <a:ext cx="4337184" cy="2448716"/>
          </a:xfrm>
          <a:custGeom>
            <a:avLst/>
            <a:gdLst>
              <a:gd name="connsiteX0" fmla="*/ 0 w 4337184"/>
              <a:gd name="connsiteY0" fmla="*/ 0 h 2448716"/>
              <a:gd name="connsiteX1" fmla="*/ 4337184 w 4337184"/>
              <a:gd name="connsiteY1" fmla="*/ 0 h 2448716"/>
              <a:gd name="connsiteX2" fmla="*/ 4337184 w 4337184"/>
              <a:gd name="connsiteY2" fmla="*/ 2448716 h 2448716"/>
              <a:gd name="connsiteX3" fmla="*/ 0 w 4337184"/>
              <a:gd name="connsiteY3" fmla="*/ 2448716 h 2448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7184" h="2448716">
                <a:moveTo>
                  <a:pt x="0" y="0"/>
                </a:moveTo>
                <a:lnTo>
                  <a:pt x="4337184" y="0"/>
                </a:lnTo>
                <a:lnTo>
                  <a:pt x="4337184" y="2448716"/>
                </a:lnTo>
                <a:lnTo>
                  <a:pt x="0" y="244871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7B78D-1F17-4F11-84C4-073AD791F5A2}" type="datetimeFigureOut">
              <a:rPr lang="en-AU" smtClean="0"/>
              <a:t>4/06/2017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ECA09-A5CB-48CE-BB88-B28C1260C3AE}" type="slidenum">
              <a:rPr lang="en-AU" smtClean="0"/>
              <a:t>‹#›</a:t>
            </a:fld>
            <a:endParaRPr lang="en-AU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838200" y="346366"/>
            <a:ext cx="10515600" cy="828098"/>
          </a:xfrm>
        </p:spPr>
        <p:txBody>
          <a:bodyPr/>
          <a:lstStyle>
            <a:lvl1pPr algn="ctr">
              <a:defRPr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AU" dirty="0"/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838200" y="1229884"/>
            <a:ext cx="10515600" cy="294121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8503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/>
      <p:bldP spid="1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7B78D-1F17-4F11-84C4-073AD791F5A2}" type="datetimeFigureOut">
              <a:rPr lang="en-AU" smtClean="0"/>
              <a:t>4/06/2017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ECA09-A5CB-48CE-BB88-B28C1260C3AE}" type="slidenum">
              <a:rPr lang="en-AU" smtClean="0"/>
              <a:t>‹#›</a:t>
            </a:fld>
            <a:endParaRPr lang="en-AU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838200" y="346366"/>
            <a:ext cx="10515600" cy="828098"/>
          </a:xfrm>
        </p:spPr>
        <p:txBody>
          <a:bodyPr/>
          <a:lstStyle>
            <a:lvl1pPr algn="ctr">
              <a:defRPr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AU" dirty="0"/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838200" y="1229884"/>
            <a:ext cx="10515600" cy="294121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5168901" y="2552700"/>
            <a:ext cx="1866900" cy="2495760"/>
          </a:xfrm>
          <a:custGeom>
            <a:avLst/>
            <a:gdLst>
              <a:gd name="connsiteX0" fmla="*/ 0 w 4337184"/>
              <a:gd name="connsiteY0" fmla="*/ 0 h 2448716"/>
              <a:gd name="connsiteX1" fmla="*/ 4337184 w 4337184"/>
              <a:gd name="connsiteY1" fmla="*/ 0 h 2448716"/>
              <a:gd name="connsiteX2" fmla="*/ 4337184 w 4337184"/>
              <a:gd name="connsiteY2" fmla="*/ 2448716 h 2448716"/>
              <a:gd name="connsiteX3" fmla="*/ 0 w 4337184"/>
              <a:gd name="connsiteY3" fmla="*/ 2448716 h 2448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7184" h="2448716">
                <a:moveTo>
                  <a:pt x="0" y="0"/>
                </a:moveTo>
                <a:lnTo>
                  <a:pt x="4337184" y="0"/>
                </a:lnTo>
                <a:lnTo>
                  <a:pt x="4337184" y="2448716"/>
                </a:lnTo>
                <a:lnTo>
                  <a:pt x="0" y="244871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44278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animBg="1"/>
    </p:bld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2403762"/>
            <a:ext cx="10515600" cy="544657"/>
          </a:xfrm>
        </p:spPr>
        <p:txBody>
          <a:bodyPr anchor="b">
            <a:normAutofit/>
          </a:bodyPr>
          <a:lstStyle>
            <a:lvl1pPr>
              <a:defRPr sz="4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2975408"/>
            <a:ext cx="10515600" cy="45359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7B78D-1F17-4F11-84C4-073AD791F5A2}" type="datetimeFigureOut">
              <a:rPr lang="en-AU" smtClean="0"/>
              <a:t>4/06/2017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ECA09-A5CB-48CE-BB88-B28C1260C3A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26540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7B78D-1F17-4F11-84C4-073AD791F5A2}" type="datetimeFigureOut">
              <a:rPr lang="en-AU" smtClean="0"/>
              <a:t>4/06/2017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ECA09-A5CB-48CE-BB88-B28C1260C3A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2954744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7B78D-1F17-4F11-84C4-073AD791F5A2}" type="datetimeFigureOut">
              <a:rPr lang="en-AU" smtClean="0"/>
              <a:t>4/06/2017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ECA09-A5CB-48CE-BB88-B28C1260C3A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7920590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7B78D-1F17-4F11-84C4-073AD791F5A2}" type="datetimeFigureOut">
              <a:rPr lang="en-AU" smtClean="0"/>
              <a:t>4/06/2017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ECA09-A5CB-48CE-BB88-B28C1260C3A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0334262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7B78D-1F17-4F11-84C4-073AD791F5A2}" type="datetimeFigureOut">
              <a:rPr lang="en-AU" smtClean="0"/>
              <a:t>4/06/2017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ECA09-A5CB-48CE-BB88-B28C1260C3A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709326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7B78D-1F17-4F11-84C4-073AD791F5A2}" type="datetimeFigureOut">
              <a:rPr lang="en-AU" smtClean="0"/>
              <a:t>4/06/2017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ECA09-A5CB-48CE-BB88-B28C1260C3A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8066280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7B78D-1F17-4F11-84C4-073AD791F5A2}" type="datetimeFigureOut">
              <a:rPr lang="en-AU" smtClean="0"/>
              <a:t>4/06/2017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ECA09-A5CB-48CE-BB88-B28C1260C3A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7699656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7B78D-1F17-4F11-84C4-073AD791F5A2}" type="datetimeFigureOut">
              <a:rPr lang="en-AU" smtClean="0"/>
              <a:t>4/06/2017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ECA09-A5CB-48CE-BB88-B28C1260C3A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40973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7B78D-1F17-4F11-84C4-073AD791F5A2}" type="datetimeFigureOut">
              <a:rPr lang="en-AU" smtClean="0"/>
              <a:t>4/06/2017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ECA09-A5CB-48CE-BB88-B28C1260C3AE}" type="slidenum">
              <a:rPr lang="en-AU" smtClean="0"/>
              <a:t>‹#›</a:t>
            </a:fld>
            <a:endParaRPr lang="en-AU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346366"/>
            <a:ext cx="10515600" cy="828098"/>
          </a:xfrm>
        </p:spPr>
        <p:txBody>
          <a:bodyPr/>
          <a:lstStyle>
            <a:lvl1pPr algn="ctr">
              <a:defRPr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AU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200" y="1229884"/>
            <a:ext cx="10515600" cy="294121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36120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7B78D-1F17-4F11-84C4-073AD791F5A2}" type="datetimeFigureOut">
              <a:rPr lang="en-AU" smtClean="0"/>
              <a:t>4/06/2017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ECA09-A5CB-48CE-BB88-B28C1260C3A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23470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46366"/>
            <a:ext cx="10515600" cy="828098"/>
          </a:xfrm>
        </p:spPr>
        <p:txBody>
          <a:bodyPr/>
          <a:lstStyle>
            <a:lvl1pPr algn="ctr">
              <a:defRPr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A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7B78D-1F17-4F11-84C4-073AD791F5A2}" type="datetimeFigureOut">
              <a:rPr lang="en-AU" smtClean="0"/>
              <a:t>4/06/2017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ECA09-A5CB-48CE-BB88-B28C1260C3AE}" type="slidenum">
              <a:rPr lang="en-AU" smtClean="0"/>
              <a:t>‹#›</a:t>
            </a:fld>
            <a:endParaRPr lang="en-AU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1955800"/>
            <a:ext cx="12192000" cy="225425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AU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229100" y="1174464"/>
            <a:ext cx="39243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1903412" y="4484915"/>
            <a:ext cx="8385175" cy="348343"/>
          </a:xfrm>
        </p:spPr>
        <p:txBody>
          <a:bodyPr/>
          <a:lstStyle>
            <a:lvl1pPr algn="ctr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id-ID" dirty="0" smtClean="0"/>
              <a:t>Header here</a:t>
            </a:r>
            <a:endParaRPr lang="en-AU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1903412" y="4898121"/>
            <a:ext cx="8385175" cy="820511"/>
          </a:xfrm>
        </p:spPr>
        <p:txBody>
          <a:bodyPr>
            <a:normAutofit/>
          </a:bodyPr>
          <a:lstStyle>
            <a:lvl1pPr algn="ctr"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id-ID" dirty="0" smtClean="0"/>
              <a:t>Text here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7117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animBg="1"/>
      <p:bldP spid="1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7B78D-1F17-4F11-84C4-073AD791F5A2}" type="datetimeFigureOut">
              <a:rPr lang="en-AU" smtClean="0"/>
              <a:t>4/06/2017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ECA09-A5CB-48CE-BB88-B28C1260C3AE}" type="slidenum">
              <a:rPr lang="en-AU" smtClean="0"/>
              <a:t>‹#›</a:t>
            </a:fld>
            <a:endParaRPr lang="en-AU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346366"/>
            <a:ext cx="10515600" cy="828098"/>
          </a:xfrm>
        </p:spPr>
        <p:txBody>
          <a:bodyPr/>
          <a:lstStyle>
            <a:lvl1pPr algn="ctr">
              <a:defRPr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AU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200" y="1229884"/>
            <a:ext cx="10515600" cy="294121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1921790"/>
            <a:ext cx="5430982" cy="3022169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83878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7B78D-1F17-4F11-84C4-073AD791F5A2}" type="datetimeFigureOut">
              <a:rPr lang="en-AU" smtClean="0"/>
              <a:t>4/06/2017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ECA09-A5CB-48CE-BB88-B28C1260C3AE}" type="slidenum">
              <a:rPr lang="en-AU" smtClean="0"/>
              <a:t>‹#›</a:t>
            </a:fld>
            <a:endParaRPr lang="en-AU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346366"/>
            <a:ext cx="10515600" cy="828098"/>
          </a:xfrm>
        </p:spPr>
        <p:txBody>
          <a:bodyPr/>
          <a:lstStyle>
            <a:lvl1pPr algn="ctr">
              <a:defRPr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AU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200" y="1229884"/>
            <a:ext cx="10515600" cy="294121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1168938" y="2661653"/>
            <a:ext cx="2375187" cy="2375187"/>
          </a:xfrm>
          <a:custGeom>
            <a:avLst/>
            <a:gdLst>
              <a:gd name="connsiteX0" fmla="*/ 1251094 w 2502188"/>
              <a:gd name="connsiteY0" fmla="*/ 0 h 2502188"/>
              <a:gd name="connsiteX1" fmla="*/ 2502188 w 2502188"/>
              <a:gd name="connsiteY1" fmla="*/ 1251094 h 2502188"/>
              <a:gd name="connsiteX2" fmla="*/ 1251094 w 2502188"/>
              <a:gd name="connsiteY2" fmla="*/ 2502188 h 2502188"/>
              <a:gd name="connsiteX3" fmla="*/ 0 w 2502188"/>
              <a:gd name="connsiteY3" fmla="*/ 1251094 h 2502188"/>
              <a:gd name="connsiteX4" fmla="*/ 1251094 w 2502188"/>
              <a:gd name="connsiteY4" fmla="*/ 0 h 250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02188" h="2502188">
                <a:moveTo>
                  <a:pt x="1251094" y="0"/>
                </a:moveTo>
                <a:cubicBezTo>
                  <a:pt x="1942054" y="0"/>
                  <a:pt x="2502188" y="560134"/>
                  <a:pt x="2502188" y="1251094"/>
                </a:cubicBezTo>
                <a:cubicBezTo>
                  <a:pt x="2502188" y="1942054"/>
                  <a:pt x="1942054" y="2502188"/>
                  <a:pt x="1251094" y="2502188"/>
                </a:cubicBezTo>
                <a:cubicBezTo>
                  <a:pt x="560134" y="2502188"/>
                  <a:pt x="0" y="1942054"/>
                  <a:pt x="0" y="1251094"/>
                </a:cubicBezTo>
                <a:cubicBezTo>
                  <a:pt x="0" y="560134"/>
                  <a:pt x="560134" y="0"/>
                  <a:pt x="1251094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38100">
            <a:solidFill>
              <a:schemeClr val="accent1"/>
            </a:solidFill>
          </a:ln>
        </p:spPr>
        <p:txBody>
          <a:bodyPr wrap="square">
            <a:noAutofit/>
          </a:bodyPr>
          <a:lstStyle/>
          <a:p>
            <a:endParaRPr lang="en-AU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1288937" y="5131261"/>
            <a:ext cx="2135188" cy="348342"/>
          </a:xfrm>
        </p:spPr>
        <p:txBody>
          <a:bodyPr/>
          <a:lstStyle>
            <a:lvl1pPr algn="ctr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id-ID" dirty="0" smtClean="0"/>
              <a:t>Header here</a:t>
            </a:r>
            <a:endParaRPr lang="en-AU" dirty="0"/>
          </a:p>
        </p:txBody>
      </p:sp>
      <p:cxnSp>
        <p:nvCxnSpPr>
          <p:cNvPr id="14" name="Straight Connector 13"/>
          <p:cNvCxnSpPr/>
          <p:nvPr userDrawn="1"/>
        </p:nvCxnSpPr>
        <p:spPr>
          <a:xfrm flipV="1">
            <a:off x="3568571" y="3849248"/>
            <a:ext cx="1114555" cy="1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 userDrawn="1"/>
        </p:nvCxnSpPr>
        <p:spPr>
          <a:xfrm>
            <a:off x="4673600" y="2320185"/>
            <a:ext cx="0" cy="306461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icture Placeholder 16"/>
          <p:cNvSpPr>
            <a:spLocks noGrp="1"/>
          </p:cNvSpPr>
          <p:nvPr>
            <p:ph type="pic" sz="quarter" idx="15"/>
          </p:nvPr>
        </p:nvSpPr>
        <p:spPr>
          <a:xfrm>
            <a:off x="5765800" y="1813721"/>
            <a:ext cx="1026886" cy="1026886"/>
          </a:xfrm>
          <a:custGeom>
            <a:avLst/>
            <a:gdLst>
              <a:gd name="connsiteX0" fmla="*/ 1251094 w 2502188"/>
              <a:gd name="connsiteY0" fmla="*/ 0 h 2502188"/>
              <a:gd name="connsiteX1" fmla="*/ 2502188 w 2502188"/>
              <a:gd name="connsiteY1" fmla="*/ 1251094 h 2502188"/>
              <a:gd name="connsiteX2" fmla="*/ 1251094 w 2502188"/>
              <a:gd name="connsiteY2" fmla="*/ 2502188 h 2502188"/>
              <a:gd name="connsiteX3" fmla="*/ 0 w 2502188"/>
              <a:gd name="connsiteY3" fmla="*/ 1251094 h 2502188"/>
              <a:gd name="connsiteX4" fmla="*/ 1251094 w 2502188"/>
              <a:gd name="connsiteY4" fmla="*/ 0 h 250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02188" h="2502188">
                <a:moveTo>
                  <a:pt x="1251094" y="0"/>
                </a:moveTo>
                <a:cubicBezTo>
                  <a:pt x="1942054" y="0"/>
                  <a:pt x="2502188" y="560134"/>
                  <a:pt x="2502188" y="1251094"/>
                </a:cubicBezTo>
                <a:cubicBezTo>
                  <a:pt x="2502188" y="1942054"/>
                  <a:pt x="1942054" y="2502188"/>
                  <a:pt x="1251094" y="2502188"/>
                </a:cubicBezTo>
                <a:cubicBezTo>
                  <a:pt x="560134" y="2502188"/>
                  <a:pt x="0" y="1942054"/>
                  <a:pt x="0" y="1251094"/>
                </a:cubicBezTo>
                <a:cubicBezTo>
                  <a:pt x="0" y="560134"/>
                  <a:pt x="560134" y="0"/>
                  <a:pt x="1251094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</p:spPr>
        <p:txBody>
          <a:bodyPr wrap="square">
            <a:noAutofit/>
          </a:bodyPr>
          <a:lstStyle/>
          <a:p>
            <a:endParaRPr lang="en-AU"/>
          </a:p>
        </p:txBody>
      </p:sp>
      <p:cxnSp>
        <p:nvCxnSpPr>
          <p:cNvPr id="18" name="Straight Connector 17"/>
          <p:cNvCxnSpPr/>
          <p:nvPr userDrawn="1"/>
        </p:nvCxnSpPr>
        <p:spPr>
          <a:xfrm flipV="1">
            <a:off x="4673600" y="2320185"/>
            <a:ext cx="1092200" cy="1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>
            <a:off x="4677317" y="3847005"/>
            <a:ext cx="1103817" cy="1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321619" y="2953845"/>
            <a:ext cx="1915247" cy="210146"/>
          </a:xfrm>
        </p:spPr>
        <p:txBody>
          <a:bodyPr>
            <a:normAutofit/>
          </a:bodyPr>
          <a:lstStyle>
            <a:lvl1pPr algn="ctr"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id-ID" dirty="0" smtClean="0"/>
              <a:t>Header here</a:t>
            </a:r>
            <a:endParaRPr lang="en-AU" dirty="0"/>
          </a:p>
        </p:txBody>
      </p:sp>
      <p:cxnSp>
        <p:nvCxnSpPr>
          <p:cNvPr id="21" name="Straight Connector 20"/>
          <p:cNvCxnSpPr/>
          <p:nvPr userDrawn="1"/>
        </p:nvCxnSpPr>
        <p:spPr>
          <a:xfrm flipV="1">
            <a:off x="4673600" y="5378587"/>
            <a:ext cx="1092200" cy="1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Picture Placeholder 26"/>
          <p:cNvSpPr>
            <a:spLocks noGrp="1"/>
          </p:cNvSpPr>
          <p:nvPr>
            <p:ph type="pic" sz="quarter" idx="17"/>
          </p:nvPr>
        </p:nvSpPr>
        <p:spPr>
          <a:xfrm>
            <a:off x="5765800" y="4835149"/>
            <a:ext cx="1026886" cy="1026886"/>
          </a:xfrm>
          <a:custGeom>
            <a:avLst/>
            <a:gdLst>
              <a:gd name="connsiteX0" fmla="*/ 1251094 w 2502188"/>
              <a:gd name="connsiteY0" fmla="*/ 0 h 2502188"/>
              <a:gd name="connsiteX1" fmla="*/ 2502188 w 2502188"/>
              <a:gd name="connsiteY1" fmla="*/ 1251094 h 2502188"/>
              <a:gd name="connsiteX2" fmla="*/ 1251094 w 2502188"/>
              <a:gd name="connsiteY2" fmla="*/ 2502188 h 2502188"/>
              <a:gd name="connsiteX3" fmla="*/ 0 w 2502188"/>
              <a:gd name="connsiteY3" fmla="*/ 1251094 h 2502188"/>
              <a:gd name="connsiteX4" fmla="*/ 1251094 w 2502188"/>
              <a:gd name="connsiteY4" fmla="*/ 0 h 250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02188" h="2502188">
                <a:moveTo>
                  <a:pt x="1251094" y="0"/>
                </a:moveTo>
                <a:cubicBezTo>
                  <a:pt x="1942054" y="0"/>
                  <a:pt x="2502188" y="560134"/>
                  <a:pt x="2502188" y="1251094"/>
                </a:cubicBezTo>
                <a:cubicBezTo>
                  <a:pt x="2502188" y="1942054"/>
                  <a:pt x="1942054" y="2502188"/>
                  <a:pt x="1251094" y="2502188"/>
                </a:cubicBezTo>
                <a:cubicBezTo>
                  <a:pt x="560134" y="2502188"/>
                  <a:pt x="0" y="1942054"/>
                  <a:pt x="0" y="1251094"/>
                </a:cubicBezTo>
                <a:cubicBezTo>
                  <a:pt x="0" y="560134"/>
                  <a:pt x="560134" y="0"/>
                  <a:pt x="1251094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38100">
            <a:solidFill>
              <a:schemeClr val="accent4"/>
            </a:solidFill>
          </a:ln>
        </p:spPr>
        <p:txBody>
          <a:bodyPr wrap="square">
            <a:noAutofit/>
          </a:bodyPr>
          <a:lstStyle/>
          <a:p>
            <a:endParaRPr lang="en-AU"/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5321619" y="5927648"/>
            <a:ext cx="1915247" cy="210146"/>
          </a:xfrm>
        </p:spPr>
        <p:txBody>
          <a:bodyPr>
            <a:normAutofit/>
          </a:bodyPr>
          <a:lstStyle>
            <a:lvl1pPr algn="ctr"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id-ID" dirty="0" smtClean="0"/>
              <a:t>Header here</a:t>
            </a:r>
            <a:endParaRPr lang="en-AU" dirty="0"/>
          </a:p>
        </p:txBody>
      </p:sp>
      <p:sp>
        <p:nvSpPr>
          <p:cNvPr id="29" name="Picture Placeholder 28"/>
          <p:cNvSpPr>
            <a:spLocks noGrp="1"/>
          </p:cNvSpPr>
          <p:nvPr>
            <p:ph type="pic" sz="quarter" idx="19"/>
          </p:nvPr>
        </p:nvSpPr>
        <p:spPr>
          <a:xfrm>
            <a:off x="5765800" y="3347071"/>
            <a:ext cx="1026886" cy="1026886"/>
          </a:xfrm>
          <a:custGeom>
            <a:avLst/>
            <a:gdLst>
              <a:gd name="connsiteX0" fmla="*/ 1251094 w 2502188"/>
              <a:gd name="connsiteY0" fmla="*/ 0 h 2502188"/>
              <a:gd name="connsiteX1" fmla="*/ 2502188 w 2502188"/>
              <a:gd name="connsiteY1" fmla="*/ 1251094 h 2502188"/>
              <a:gd name="connsiteX2" fmla="*/ 1251094 w 2502188"/>
              <a:gd name="connsiteY2" fmla="*/ 2502188 h 2502188"/>
              <a:gd name="connsiteX3" fmla="*/ 0 w 2502188"/>
              <a:gd name="connsiteY3" fmla="*/ 1251094 h 2502188"/>
              <a:gd name="connsiteX4" fmla="*/ 1251094 w 2502188"/>
              <a:gd name="connsiteY4" fmla="*/ 0 h 250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02188" h="2502188">
                <a:moveTo>
                  <a:pt x="1251094" y="0"/>
                </a:moveTo>
                <a:cubicBezTo>
                  <a:pt x="1942054" y="0"/>
                  <a:pt x="2502188" y="560134"/>
                  <a:pt x="2502188" y="1251094"/>
                </a:cubicBezTo>
                <a:cubicBezTo>
                  <a:pt x="2502188" y="1942054"/>
                  <a:pt x="1942054" y="2502188"/>
                  <a:pt x="1251094" y="2502188"/>
                </a:cubicBezTo>
                <a:cubicBezTo>
                  <a:pt x="560134" y="2502188"/>
                  <a:pt x="0" y="1942054"/>
                  <a:pt x="0" y="1251094"/>
                </a:cubicBezTo>
                <a:cubicBezTo>
                  <a:pt x="0" y="560134"/>
                  <a:pt x="560134" y="0"/>
                  <a:pt x="1251094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38100">
            <a:solidFill>
              <a:schemeClr val="accent3"/>
            </a:solidFill>
          </a:ln>
        </p:spPr>
        <p:txBody>
          <a:bodyPr wrap="square">
            <a:noAutofit/>
          </a:bodyPr>
          <a:lstStyle/>
          <a:p>
            <a:endParaRPr lang="en-AU"/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20" hasCustomPrompt="1"/>
          </p:nvPr>
        </p:nvSpPr>
        <p:spPr>
          <a:xfrm>
            <a:off x="5321619" y="4487195"/>
            <a:ext cx="1915247" cy="210146"/>
          </a:xfrm>
        </p:spPr>
        <p:txBody>
          <a:bodyPr>
            <a:normAutofit/>
          </a:bodyPr>
          <a:lstStyle>
            <a:lvl1pPr algn="ctr"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id-ID" dirty="0" smtClean="0"/>
              <a:t>Header here</a:t>
            </a:r>
            <a:endParaRPr lang="en-AU" dirty="0"/>
          </a:p>
        </p:txBody>
      </p:sp>
      <p:cxnSp>
        <p:nvCxnSpPr>
          <p:cNvPr id="32" name="Straight Connector 31"/>
          <p:cNvCxnSpPr/>
          <p:nvPr userDrawn="1"/>
        </p:nvCxnSpPr>
        <p:spPr>
          <a:xfrm flipV="1">
            <a:off x="6781069" y="3845235"/>
            <a:ext cx="1092200" cy="1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 userDrawn="1"/>
        </p:nvCxnSpPr>
        <p:spPr>
          <a:xfrm>
            <a:off x="7873269" y="2328206"/>
            <a:ext cx="0" cy="306461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 userDrawn="1"/>
        </p:nvCxnSpPr>
        <p:spPr>
          <a:xfrm flipV="1">
            <a:off x="7884885" y="2335078"/>
            <a:ext cx="1092200" cy="1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Picture Placeholder 34"/>
          <p:cNvSpPr>
            <a:spLocks noGrp="1"/>
          </p:cNvSpPr>
          <p:nvPr>
            <p:ph type="pic" sz="quarter" idx="21"/>
          </p:nvPr>
        </p:nvSpPr>
        <p:spPr>
          <a:xfrm>
            <a:off x="8988700" y="1830416"/>
            <a:ext cx="1026886" cy="1026886"/>
          </a:xfrm>
          <a:custGeom>
            <a:avLst/>
            <a:gdLst>
              <a:gd name="connsiteX0" fmla="*/ 1251094 w 2502188"/>
              <a:gd name="connsiteY0" fmla="*/ 0 h 2502188"/>
              <a:gd name="connsiteX1" fmla="*/ 2502188 w 2502188"/>
              <a:gd name="connsiteY1" fmla="*/ 1251094 h 2502188"/>
              <a:gd name="connsiteX2" fmla="*/ 1251094 w 2502188"/>
              <a:gd name="connsiteY2" fmla="*/ 2502188 h 2502188"/>
              <a:gd name="connsiteX3" fmla="*/ 0 w 2502188"/>
              <a:gd name="connsiteY3" fmla="*/ 1251094 h 2502188"/>
              <a:gd name="connsiteX4" fmla="*/ 1251094 w 2502188"/>
              <a:gd name="connsiteY4" fmla="*/ 0 h 250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02188" h="2502188">
                <a:moveTo>
                  <a:pt x="1251094" y="0"/>
                </a:moveTo>
                <a:cubicBezTo>
                  <a:pt x="1942054" y="0"/>
                  <a:pt x="2502188" y="560134"/>
                  <a:pt x="2502188" y="1251094"/>
                </a:cubicBezTo>
                <a:cubicBezTo>
                  <a:pt x="2502188" y="1942054"/>
                  <a:pt x="1942054" y="2502188"/>
                  <a:pt x="1251094" y="2502188"/>
                </a:cubicBezTo>
                <a:cubicBezTo>
                  <a:pt x="560134" y="2502188"/>
                  <a:pt x="0" y="1942054"/>
                  <a:pt x="0" y="1251094"/>
                </a:cubicBezTo>
                <a:cubicBezTo>
                  <a:pt x="0" y="560134"/>
                  <a:pt x="560134" y="0"/>
                  <a:pt x="1251094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38100">
            <a:solidFill>
              <a:schemeClr val="accent5"/>
            </a:solidFill>
          </a:ln>
        </p:spPr>
        <p:txBody>
          <a:bodyPr wrap="square">
            <a:noAutofit/>
          </a:bodyPr>
          <a:lstStyle/>
          <a:p>
            <a:endParaRPr lang="en-AU"/>
          </a:p>
        </p:txBody>
      </p:sp>
      <p:sp>
        <p:nvSpPr>
          <p:cNvPr id="36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8521287" y="2953845"/>
            <a:ext cx="1915247" cy="210146"/>
          </a:xfrm>
        </p:spPr>
        <p:txBody>
          <a:bodyPr>
            <a:normAutofit/>
          </a:bodyPr>
          <a:lstStyle>
            <a:lvl1pPr algn="ctr"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id-ID" dirty="0" smtClean="0"/>
              <a:t>Header here</a:t>
            </a:r>
            <a:endParaRPr lang="en-AU" dirty="0"/>
          </a:p>
        </p:txBody>
      </p:sp>
      <p:cxnSp>
        <p:nvCxnSpPr>
          <p:cNvPr id="37" name="Straight Connector 36"/>
          <p:cNvCxnSpPr/>
          <p:nvPr userDrawn="1"/>
        </p:nvCxnSpPr>
        <p:spPr>
          <a:xfrm flipV="1">
            <a:off x="7840612" y="3845234"/>
            <a:ext cx="1092200" cy="1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Picture Placeholder 37"/>
          <p:cNvSpPr>
            <a:spLocks noGrp="1"/>
          </p:cNvSpPr>
          <p:nvPr>
            <p:ph type="pic" sz="quarter" idx="23"/>
          </p:nvPr>
        </p:nvSpPr>
        <p:spPr>
          <a:xfrm>
            <a:off x="8986509" y="3331791"/>
            <a:ext cx="1026886" cy="1026886"/>
          </a:xfrm>
          <a:custGeom>
            <a:avLst/>
            <a:gdLst>
              <a:gd name="connsiteX0" fmla="*/ 1251094 w 2502188"/>
              <a:gd name="connsiteY0" fmla="*/ 0 h 2502188"/>
              <a:gd name="connsiteX1" fmla="*/ 2502188 w 2502188"/>
              <a:gd name="connsiteY1" fmla="*/ 1251094 h 2502188"/>
              <a:gd name="connsiteX2" fmla="*/ 1251094 w 2502188"/>
              <a:gd name="connsiteY2" fmla="*/ 2502188 h 2502188"/>
              <a:gd name="connsiteX3" fmla="*/ 0 w 2502188"/>
              <a:gd name="connsiteY3" fmla="*/ 1251094 h 2502188"/>
              <a:gd name="connsiteX4" fmla="*/ 1251094 w 2502188"/>
              <a:gd name="connsiteY4" fmla="*/ 0 h 250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02188" h="2502188">
                <a:moveTo>
                  <a:pt x="1251094" y="0"/>
                </a:moveTo>
                <a:cubicBezTo>
                  <a:pt x="1942054" y="0"/>
                  <a:pt x="2502188" y="560134"/>
                  <a:pt x="2502188" y="1251094"/>
                </a:cubicBezTo>
                <a:cubicBezTo>
                  <a:pt x="2502188" y="1942054"/>
                  <a:pt x="1942054" y="2502188"/>
                  <a:pt x="1251094" y="2502188"/>
                </a:cubicBezTo>
                <a:cubicBezTo>
                  <a:pt x="560134" y="2502188"/>
                  <a:pt x="0" y="1942054"/>
                  <a:pt x="0" y="1251094"/>
                </a:cubicBezTo>
                <a:cubicBezTo>
                  <a:pt x="0" y="560134"/>
                  <a:pt x="560134" y="0"/>
                  <a:pt x="1251094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38100">
            <a:solidFill>
              <a:schemeClr val="accent6"/>
            </a:solidFill>
          </a:ln>
        </p:spPr>
        <p:txBody>
          <a:bodyPr wrap="square">
            <a:noAutofit/>
          </a:bodyPr>
          <a:lstStyle/>
          <a:p>
            <a:endParaRPr lang="en-AU"/>
          </a:p>
        </p:txBody>
      </p:sp>
      <p:sp>
        <p:nvSpPr>
          <p:cNvPr id="39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8519096" y="4436170"/>
            <a:ext cx="1915247" cy="210146"/>
          </a:xfrm>
        </p:spPr>
        <p:txBody>
          <a:bodyPr>
            <a:normAutofit/>
          </a:bodyPr>
          <a:lstStyle>
            <a:lvl1pPr algn="ctr"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id-ID" dirty="0" smtClean="0"/>
              <a:t>Header here</a:t>
            </a:r>
            <a:endParaRPr lang="en-AU" dirty="0"/>
          </a:p>
        </p:txBody>
      </p:sp>
      <p:sp>
        <p:nvSpPr>
          <p:cNvPr id="40" name="Picture Placeholder 39"/>
          <p:cNvSpPr>
            <a:spLocks noGrp="1"/>
          </p:cNvSpPr>
          <p:nvPr>
            <p:ph type="pic" sz="quarter" idx="25"/>
          </p:nvPr>
        </p:nvSpPr>
        <p:spPr>
          <a:xfrm>
            <a:off x="8986509" y="4865144"/>
            <a:ext cx="1026886" cy="1026886"/>
          </a:xfrm>
          <a:custGeom>
            <a:avLst/>
            <a:gdLst>
              <a:gd name="connsiteX0" fmla="*/ 1251094 w 2502188"/>
              <a:gd name="connsiteY0" fmla="*/ 0 h 2502188"/>
              <a:gd name="connsiteX1" fmla="*/ 2502188 w 2502188"/>
              <a:gd name="connsiteY1" fmla="*/ 1251094 h 2502188"/>
              <a:gd name="connsiteX2" fmla="*/ 1251094 w 2502188"/>
              <a:gd name="connsiteY2" fmla="*/ 2502188 h 2502188"/>
              <a:gd name="connsiteX3" fmla="*/ 0 w 2502188"/>
              <a:gd name="connsiteY3" fmla="*/ 1251094 h 2502188"/>
              <a:gd name="connsiteX4" fmla="*/ 1251094 w 2502188"/>
              <a:gd name="connsiteY4" fmla="*/ 0 h 250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02188" h="2502188">
                <a:moveTo>
                  <a:pt x="1251094" y="0"/>
                </a:moveTo>
                <a:cubicBezTo>
                  <a:pt x="1942054" y="0"/>
                  <a:pt x="2502188" y="560134"/>
                  <a:pt x="2502188" y="1251094"/>
                </a:cubicBezTo>
                <a:cubicBezTo>
                  <a:pt x="2502188" y="1942054"/>
                  <a:pt x="1942054" y="2502188"/>
                  <a:pt x="1251094" y="2502188"/>
                </a:cubicBezTo>
                <a:cubicBezTo>
                  <a:pt x="560134" y="2502188"/>
                  <a:pt x="0" y="1942054"/>
                  <a:pt x="0" y="1251094"/>
                </a:cubicBezTo>
                <a:cubicBezTo>
                  <a:pt x="0" y="560134"/>
                  <a:pt x="560134" y="0"/>
                  <a:pt x="1251094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38100">
            <a:solidFill>
              <a:schemeClr val="tx2"/>
            </a:solidFill>
          </a:ln>
        </p:spPr>
        <p:txBody>
          <a:bodyPr wrap="square">
            <a:noAutofit/>
          </a:bodyPr>
          <a:lstStyle/>
          <a:p>
            <a:endParaRPr lang="en-AU"/>
          </a:p>
        </p:txBody>
      </p:sp>
      <p:sp>
        <p:nvSpPr>
          <p:cNvPr id="41" name="Text Placeholder 10"/>
          <p:cNvSpPr>
            <a:spLocks noGrp="1"/>
          </p:cNvSpPr>
          <p:nvPr>
            <p:ph type="body" sz="quarter" idx="26" hasCustomPrompt="1"/>
          </p:nvPr>
        </p:nvSpPr>
        <p:spPr>
          <a:xfrm>
            <a:off x="8519096" y="5969523"/>
            <a:ext cx="1915247" cy="210146"/>
          </a:xfrm>
        </p:spPr>
        <p:txBody>
          <a:bodyPr>
            <a:normAutofit/>
          </a:bodyPr>
          <a:lstStyle>
            <a:lvl1pPr algn="ctr"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id-ID" dirty="0" smtClean="0"/>
              <a:t>Header here</a:t>
            </a:r>
            <a:endParaRPr lang="en-AU" dirty="0"/>
          </a:p>
        </p:txBody>
      </p:sp>
      <p:cxnSp>
        <p:nvCxnSpPr>
          <p:cNvPr id="42" name="Straight Connector 41"/>
          <p:cNvCxnSpPr/>
          <p:nvPr userDrawn="1"/>
        </p:nvCxnSpPr>
        <p:spPr>
          <a:xfrm flipV="1">
            <a:off x="7863744" y="5381212"/>
            <a:ext cx="1092200" cy="1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6516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0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5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50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6000"/>
                            </p:stCondLst>
                            <p:childTnLst>
                              <p:par>
                                <p:cTn id="7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6500"/>
                            </p:stCondLst>
                            <p:childTnLst>
                              <p:par>
                                <p:cTn id="7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7000"/>
                            </p:stCondLst>
                            <p:childTnLst>
                              <p:par>
                                <p:cTn id="8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7500"/>
                            </p:stCondLst>
                            <p:childTnLst>
                              <p:par>
                                <p:cTn id="9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8000"/>
                            </p:stCondLst>
                            <p:childTnLst>
                              <p:par>
                                <p:cTn id="10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8500"/>
                            </p:stCondLst>
                            <p:childTnLst>
                              <p:par>
                                <p:cTn id="1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animBg="1"/>
      <p:bldP spid="1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animBg="1"/>
      <p:bldP spid="2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animBg="1"/>
      <p:bldP spid="2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animBg="1"/>
      <p:bldP spid="3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 animBg="1"/>
      <p:bldP spid="3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animBg="1"/>
      <p:bldP spid="3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animBg="1"/>
      <p:bldP spid="4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/>
          <p:cNvCxnSpPr/>
          <p:nvPr userDrawn="1"/>
        </p:nvCxnSpPr>
        <p:spPr>
          <a:xfrm flipV="1">
            <a:off x="2022475" y="3292186"/>
            <a:ext cx="1816100" cy="1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7B78D-1F17-4F11-84C4-073AD791F5A2}" type="datetimeFigureOut">
              <a:rPr lang="en-AU" smtClean="0"/>
              <a:t>4/06/2017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ECA09-A5CB-48CE-BB88-B28C1260C3AE}" type="slidenum">
              <a:rPr lang="en-AU" smtClean="0"/>
              <a:t>‹#›</a:t>
            </a:fld>
            <a:endParaRPr lang="en-AU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23888" y="346366"/>
            <a:ext cx="5472112" cy="661721"/>
          </a:xfrm>
        </p:spPr>
        <p:txBody>
          <a:bodyPr/>
          <a:lstStyle>
            <a:lvl1pPr algn="l">
              <a:defRPr sz="3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id-ID" dirty="0" smtClean="0"/>
              <a:t>Title here</a:t>
            </a:r>
            <a:endParaRPr lang="en-AU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3888" y="1074904"/>
            <a:ext cx="5472112" cy="294121"/>
          </a:xfrm>
        </p:spPr>
        <p:txBody>
          <a:bodyPr/>
          <a:lstStyle>
            <a:lvl1pPr algn="l"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838200" y="2692400"/>
            <a:ext cx="1206500" cy="1206500"/>
          </a:xfrm>
          <a:custGeom>
            <a:avLst/>
            <a:gdLst>
              <a:gd name="connsiteX0" fmla="*/ 201087 w 1206500"/>
              <a:gd name="connsiteY0" fmla="*/ 0 h 1206500"/>
              <a:gd name="connsiteX1" fmla="*/ 1005413 w 1206500"/>
              <a:gd name="connsiteY1" fmla="*/ 0 h 1206500"/>
              <a:gd name="connsiteX2" fmla="*/ 1206500 w 1206500"/>
              <a:gd name="connsiteY2" fmla="*/ 201087 h 1206500"/>
              <a:gd name="connsiteX3" fmla="*/ 1206500 w 1206500"/>
              <a:gd name="connsiteY3" fmla="*/ 1005413 h 1206500"/>
              <a:gd name="connsiteX4" fmla="*/ 1005413 w 1206500"/>
              <a:gd name="connsiteY4" fmla="*/ 1206500 h 1206500"/>
              <a:gd name="connsiteX5" fmla="*/ 201087 w 1206500"/>
              <a:gd name="connsiteY5" fmla="*/ 1206500 h 1206500"/>
              <a:gd name="connsiteX6" fmla="*/ 0 w 1206500"/>
              <a:gd name="connsiteY6" fmla="*/ 1005413 h 1206500"/>
              <a:gd name="connsiteX7" fmla="*/ 0 w 1206500"/>
              <a:gd name="connsiteY7" fmla="*/ 201087 h 1206500"/>
              <a:gd name="connsiteX8" fmla="*/ 201087 w 1206500"/>
              <a:gd name="connsiteY8" fmla="*/ 0 h 1206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06500" h="1206500">
                <a:moveTo>
                  <a:pt x="201087" y="0"/>
                </a:moveTo>
                <a:lnTo>
                  <a:pt x="1005413" y="0"/>
                </a:lnTo>
                <a:cubicBezTo>
                  <a:pt x="1116470" y="0"/>
                  <a:pt x="1206500" y="90030"/>
                  <a:pt x="1206500" y="201087"/>
                </a:cubicBezTo>
                <a:lnTo>
                  <a:pt x="1206500" y="1005413"/>
                </a:lnTo>
                <a:cubicBezTo>
                  <a:pt x="1206500" y="1116470"/>
                  <a:pt x="1116470" y="1206500"/>
                  <a:pt x="1005413" y="1206500"/>
                </a:cubicBezTo>
                <a:lnTo>
                  <a:pt x="201087" y="1206500"/>
                </a:lnTo>
                <a:cubicBezTo>
                  <a:pt x="90030" y="1206500"/>
                  <a:pt x="0" y="1116470"/>
                  <a:pt x="0" y="1005413"/>
                </a:cubicBezTo>
                <a:lnTo>
                  <a:pt x="0" y="201087"/>
                </a:lnTo>
                <a:cubicBezTo>
                  <a:pt x="0" y="90030"/>
                  <a:pt x="90030" y="0"/>
                  <a:pt x="201087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/>
            </a:lvl1pPr>
          </a:lstStyle>
          <a:p>
            <a:r>
              <a:rPr lang="id-ID" dirty="0" smtClean="0"/>
              <a:t>Img</a:t>
            </a:r>
            <a:endParaRPr lang="en-AU" dirty="0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4" hasCustomPrompt="1"/>
          </p:nvPr>
        </p:nvSpPr>
        <p:spPr>
          <a:xfrm>
            <a:off x="4746625" y="1574695"/>
            <a:ext cx="971550" cy="971550"/>
          </a:xfrm>
          <a:custGeom>
            <a:avLst/>
            <a:gdLst>
              <a:gd name="connsiteX0" fmla="*/ 201087 w 1206500"/>
              <a:gd name="connsiteY0" fmla="*/ 0 h 1206500"/>
              <a:gd name="connsiteX1" fmla="*/ 1005413 w 1206500"/>
              <a:gd name="connsiteY1" fmla="*/ 0 h 1206500"/>
              <a:gd name="connsiteX2" fmla="*/ 1206500 w 1206500"/>
              <a:gd name="connsiteY2" fmla="*/ 201087 h 1206500"/>
              <a:gd name="connsiteX3" fmla="*/ 1206500 w 1206500"/>
              <a:gd name="connsiteY3" fmla="*/ 1005413 h 1206500"/>
              <a:gd name="connsiteX4" fmla="*/ 1005413 w 1206500"/>
              <a:gd name="connsiteY4" fmla="*/ 1206500 h 1206500"/>
              <a:gd name="connsiteX5" fmla="*/ 201087 w 1206500"/>
              <a:gd name="connsiteY5" fmla="*/ 1206500 h 1206500"/>
              <a:gd name="connsiteX6" fmla="*/ 0 w 1206500"/>
              <a:gd name="connsiteY6" fmla="*/ 1005413 h 1206500"/>
              <a:gd name="connsiteX7" fmla="*/ 0 w 1206500"/>
              <a:gd name="connsiteY7" fmla="*/ 201087 h 1206500"/>
              <a:gd name="connsiteX8" fmla="*/ 201087 w 1206500"/>
              <a:gd name="connsiteY8" fmla="*/ 0 h 1206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06500" h="1206500">
                <a:moveTo>
                  <a:pt x="201087" y="0"/>
                </a:moveTo>
                <a:lnTo>
                  <a:pt x="1005413" y="0"/>
                </a:lnTo>
                <a:cubicBezTo>
                  <a:pt x="1116470" y="0"/>
                  <a:pt x="1206500" y="90030"/>
                  <a:pt x="1206500" y="201087"/>
                </a:cubicBezTo>
                <a:lnTo>
                  <a:pt x="1206500" y="1005413"/>
                </a:lnTo>
                <a:cubicBezTo>
                  <a:pt x="1206500" y="1116470"/>
                  <a:pt x="1116470" y="1206500"/>
                  <a:pt x="1005413" y="1206500"/>
                </a:cubicBezTo>
                <a:lnTo>
                  <a:pt x="201087" y="1206500"/>
                </a:lnTo>
                <a:cubicBezTo>
                  <a:pt x="90030" y="1206500"/>
                  <a:pt x="0" y="1116470"/>
                  <a:pt x="0" y="1005413"/>
                </a:cubicBezTo>
                <a:lnTo>
                  <a:pt x="0" y="201087"/>
                </a:lnTo>
                <a:cubicBezTo>
                  <a:pt x="0" y="90030"/>
                  <a:pt x="90030" y="0"/>
                  <a:pt x="201087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/>
            </a:lvl1pPr>
          </a:lstStyle>
          <a:p>
            <a:r>
              <a:rPr lang="id-ID" dirty="0" smtClean="0"/>
              <a:t>Img</a:t>
            </a:r>
            <a:endParaRPr lang="en-AU" dirty="0"/>
          </a:p>
        </p:txBody>
      </p:sp>
      <p:cxnSp>
        <p:nvCxnSpPr>
          <p:cNvPr id="20" name="Straight Connector 19"/>
          <p:cNvCxnSpPr/>
          <p:nvPr userDrawn="1"/>
        </p:nvCxnSpPr>
        <p:spPr>
          <a:xfrm>
            <a:off x="3838575" y="2050451"/>
            <a:ext cx="0" cy="3232574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 userDrawn="1"/>
        </p:nvCxnSpPr>
        <p:spPr>
          <a:xfrm flipV="1">
            <a:off x="3838575" y="2067123"/>
            <a:ext cx="908050" cy="1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 userDrawn="1"/>
        </p:nvCxnSpPr>
        <p:spPr>
          <a:xfrm flipV="1">
            <a:off x="3838575" y="3714754"/>
            <a:ext cx="908050" cy="1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icture Placeholder 24"/>
          <p:cNvSpPr>
            <a:spLocks noGrp="1"/>
          </p:cNvSpPr>
          <p:nvPr>
            <p:ph type="pic" sz="quarter" idx="15" hasCustomPrompt="1"/>
          </p:nvPr>
        </p:nvSpPr>
        <p:spPr>
          <a:xfrm>
            <a:off x="4746625" y="3252556"/>
            <a:ext cx="971550" cy="971550"/>
          </a:xfrm>
          <a:custGeom>
            <a:avLst/>
            <a:gdLst>
              <a:gd name="connsiteX0" fmla="*/ 201087 w 1206500"/>
              <a:gd name="connsiteY0" fmla="*/ 0 h 1206500"/>
              <a:gd name="connsiteX1" fmla="*/ 1005413 w 1206500"/>
              <a:gd name="connsiteY1" fmla="*/ 0 h 1206500"/>
              <a:gd name="connsiteX2" fmla="*/ 1206500 w 1206500"/>
              <a:gd name="connsiteY2" fmla="*/ 201087 h 1206500"/>
              <a:gd name="connsiteX3" fmla="*/ 1206500 w 1206500"/>
              <a:gd name="connsiteY3" fmla="*/ 1005413 h 1206500"/>
              <a:gd name="connsiteX4" fmla="*/ 1005413 w 1206500"/>
              <a:gd name="connsiteY4" fmla="*/ 1206500 h 1206500"/>
              <a:gd name="connsiteX5" fmla="*/ 201087 w 1206500"/>
              <a:gd name="connsiteY5" fmla="*/ 1206500 h 1206500"/>
              <a:gd name="connsiteX6" fmla="*/ 0 w 1206500"/>
              <a:gd name="connsiteY6" fmla="*/ 1005413 h 1206500"/>
              <a:gd name="connsiteX7" fmla="*/ 0 w 1206500"/>
              <a:gd name="connsiteY7" fmla="*/ 201087 h 1206500"/>
              <a:gd name="connsiteX8" fmla="*/ 201087 w 1206500"/>
              <a:gd name="connsiteY8" fmla="*/ 0 h 1206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06500" h="1206500">
                <a:moveTo>
                  <a:pt x="201087" y="0"/>
                </a:moveTo>
                <a:lnTo>
                  <a:pt x="1005413" y="0"/>
                </a:lnTo>
                <a:cubicBezTo>
                  <a:pt x="1116470" y="0"/>
                  <a:pt x="1206500" y="90030"/>
                  <a:pt x="1206500" y="201087"/>
                </a:cubicBezTo>
                <a:lnTo>
                  <a:pt x="1206500" y="1005413"/>
                </a:lnTo>
                <a:cubicBezTo>
                  <a:pt x="1206500" y="1116470"/>
                  <a:pt x="1116470" y="1206500"/>
                  <a:pt x="1005413" y="1206500"/>
                </a:cubicBezTo>
                <a:lnTo>
                  <a:pt x="201087" y="1206500"/>
                </a:lnTo>
                <a:cubicBezTo>
                  <a:pt x="90030" y="1206500"/>
                  <a:pt x="0" y="1116470"/>
                  <a:pt x="0" y="1005413"/>
                </a:cubicBezTo>
                <a:lnTo>
                  <a:pt x="0" y="201087"/>
                </a:lnTo>
                <a:cubicBezTo>
                  <a:pt x="0" y="90030"/>
                  <a:pt x="90030" y="0"/>
                  <a:pt x="201087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/>
            </a:lvl1pPr>
          </a:lstStyle>
          <a:p>
            <a:r>
              <a:rPr lang="id-ID" dirty="0" smtClean="0"/>
              <a:t>Img</a:t>
            </a:r>
            <a:endParaRPr lang="en-AU" dirty="0"/>
          </a:p>
        </p:txBody>
      </p:sp>
      <p:sp>
        <p:nvSpPr>
          <p:cNvPr id="27" name="Picture Placeholder 26"/>
          <p:cNvSpPr>
            <a:spLocks noGrp="1"/>
          </p:cNvSpPr>
          <p:nvPr>
            <p:ph type="pic" sz="quarter" idx="16" hasCustomPrompt="1"/>
          </p:nvPr>
        </p:nvSpPr>
        <p:spPr>
          <a:xfrm>
            <a:off x="4746625" y="4780917"/>
            <a:ext cx="971550" cy="971550"/>
          </a:xfrm>
          <a:custGeom>
            <a:avLst/>
            <a:gdLst>
              <a:gd name="connsiteX0" fmla="*/ 201087 w 1206500"/>
              <a:gd name="connsiteY0" fmla="*/ 0 h 1206500"/>
              <a:gd name="connsiteX1" fmla="*/ 1005413 w 1206500"/>
              <a:gd name="connsiteY1" fmla="*/ 0 h 1206500"/>
              <a:gd name="connsiteX2" fmla="*/ 1206500 w 1206500"/>
              <a:gd name="connsiteY2" fmla="*/ 201087 h 1206500"/>
              <a:gd name="connsiteX3" fmla="*/ 1206500 w 1206500"/>
              <a:gd name="connsiteY3" fmla="*/ 1005413 h 1206500"/>
              <a:gd name="connsiteX4" fmla="*/ 1005413 w 1206500"/>
              <a:gd name="connsiteY4" fmla="*/ 1206500 h 1206500"/>
              <a:gd name="connsiteX5" fmla="*/ 201087 w 1206500"/>
              <a:gd name="connsiteY5" fmla="*/ 1206500 h 1206500"/>
              <a:gd name="connsiteX6" fmla="*/ 0 w 1206500"/>
              <a:gd name="connsiteY6" fmla="*/ 1005413 h 1206500"/>
              <a:gd name="connsiteX7" fmla="*/ 0 w 1206500"/>
              <a:gd name="connsiteY7" fmla="*/ 201087 h 1206500"/>
              <a:gd name="connsiteX8" fmla="*/ 201087 w 1206500"/>
              <a:gd name="connsiteY8" fmla="*/ 0 h 1206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06500" h="1206500">
                <a:moveTo>
                  <a:pt x="201087" y="0"/>
                </a:moveTo>
                <a:lnTo>
                  <a:pt x="1005413" y="0"/>
                </a:lnTo>
                <a:cubicBezTo>
                  <a:pt x="1116470" y="0"/>
                  <a:pt x="1206500" y="90030"/>
                  <a:pt x="1206500" y="201087"/>
                </a:cubicBezTo>
                <a:lnTo>
                  <a:pt x="1206500" y="1005413"/>
                </a:lnTo>
                <a:cubicBezTo>
                  <a:pt x="1206500" y="1116470"/>
                  <a:pt x="1116470" y="1206500"/>
                  <a:pt x="1005413" y="1206500"/>
                </a:cubicBezTo>
                <a:lnTo>
                  <a:pt x="201087" y="1206500"/>
                </a:lnTo>
                <a:cubicBezTo>
                  <a:pt x="90030" y="1206500"/>
                  <a:pt x="0" y="1116470"/>
                  <a:pt x="0" y="1005413"/>
                </a:cubicBezTo>
                <a:lnTo>
                  <a:pt x="0" y="201087"/>
                </a:lnTo>
                <a:cubicBezTo>
                  <a:pt x="0" y="90030"/>
                  <a:pt x="90030" y="0"/>
                  <a:pt x="201087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/>
            </a:lvl1pPr>
          </a:lstStyle>
          <a:p>
            <a:r>
              <a:rPr lang="id-ID" dirty="0" smtClean="0"/>
              <a:t>Img</a:t>
            </a:r>
            <a:endParaRPr lang="en-AU" dirty="0"/>
          </a:p>
        </p:txBody>
      </p:sp>
      <p:cxnSp>
        <p:nvCxnSpPr>
          <p:cNvPr id="29" name="Straight Connector 28"/>
          <p:cNvCxnSpPr/>
          <p:nvPr userDrawn="1"/>
        </p:nvCxnSpPr>
        <p:spPr>
          <a:xfrm flipV="1">
            <a:off x="3838575" y="5283025"/>
            <a:ext cx="908050" cy="1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 userDrawn="1"/>
        </p:nvCxnSpPr>
        <p:spPr>
          <a:xfrm flipV="1">
            <a:off x="5718175" y="2069699"/>
            <a:ext cx="1816100" cy="1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Picture Placeholder 31"/>
          <p:cNvSpPr>
            <a:spLocks noGrp="1"/>
          </p:cNvSpPr>
          <p:nvPr>
            <p:ph type="pic" sz="quarter" idx="17" hasCustomPrompt="1"/>
          </p:nvPr>
        </p:nvSpPr>
        <p:spPr>
          <a:xfrm>
            <a:off x="8458200" y="124984"/>
            <a:ext cx="971550" cy="971550"/>
          </a:xfrm>
          <a:custGeom>
            <a:avLst/>
            <a:gdLst>
              <a:gd name="connsiteX0" fmla="*/ 201087 w 1206500"/>
              <a:gd name="connsiteY0" fmla="*/ 0 h 1206500"/>
              <a:gd name="connsiteX1" fmla="*/ 1005413 w 1206500"/>
              <a:gd name="connsiteY1" fmla="*/ 0 h 1206500"/>
              <a:gd name="connsiteX2" fmla="*/ 1206500 w 1206500"/>
              <a:gd name="connsiteY2" fmla="*/ 201087 h 1206500"/>
              <a:gd name="connsiteX3" fmla="*/ 1206500 w 1206500"/>
              <a:gd name="connsiteY3" fmla="*/ 1005413 h 1206500"/>
              <a:gd name="connsiteX4" fmla="*/ 1005413 w 1206500"/>
              <a:gd name="connsiteY4" fmla="*/ 1206500 h 1206500"/>
              <a:gd name="connsiteX5" fmla="*/ 201087 w 1206500"/>
              <a:gd name="connsiteY5" fmla="*/ 1206500 h 1206500"/>
              <a:gd name="connsiteX6" fmla="*/ 0 w 1206500"/>
              <a:gd name="connsiteY6" fmla="*/ 1005413 h 1206500"/>
              <a:gd name="connsiteX7" fmla="*/ 0 w 1206500"/>
              <a:gd name="connsiteY7" fmla="*/ 201087 h 1206500"/>
              <a:gd name="connsiteX8" fmla="*/ 201087 w 1206500"/>
              <a:gd name="connsiteY8" fmla="*/ 0 h 1206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06500" h="1206500">
                <a:moveTo>
                  <a:pt x="201087" y="0"/>
                </a:moveTo>
                <a:lnTo>
                  <a:pt x="1005413" y="0"/>
                </a:lnTo>
                <a:cubicBezTo>
                  <a:pt x="1116470" y="0"/>
                  <a:pt x="1206500" y="90030"/>
                  <a:pt x="1206500" y="201087"/>
                </a:cubicBezTo>
                <a:lnTo>
                  <a:pt x="1206500" y="1005413"/>
                </a:lnTo>
                <a:cubicBezTo>
                  <a:pt x="1206500" y="1116470"/>
                  <a:pt x="1116470" y="1206500"/>
                  <a:pt x="1005413" y="1206500"/>
                </a:cubicBezTo>
                <a:lnTo>
                  <a:pt x="201087" y="1206500"/>
                </a:lnTo>
                <a:cubicBezTo>
                  <a:pt x="90030" y="1206500"/>
                  <a:pt x="0" y="1116470"/>
                  <a:pt x="0" y="1005413"/>
                </a:cubicBezTo>
                <a:lnTo>
                  <a:pt x="0" y="201087"/>
                </a:lnTo>
                <a:cubicBezTo>
                  <a:pt x="0" y="90030"/>
                  <a:pt x="90030" y="0"/>
                  <a:pt x="201087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/>
            </a:lvl1pPr>
          </a:lstStyle>
          <a:p>
            <a:r>
              <a:rPr lang="id-ID" dirty="0" smtClean="0"/>
              <a:t>Img</a:t>
            </a:r>
            <a:endParaRPr lang="en-AU" dirty="0"/>
          </a:p>
        </p:txBody>
      </p:sp>
      <p:cxnSp>
        <p:nvCxnSpPr>
          <p:cNvPr id="34" name="Straight Connector 33"/>
          <p:cNvCxnSpPr/>
          <p:nvPr userDrawn="1"/>
        </p:nvCxnSpPr>
        <p:spPr>
          <a:xfrm>
            <a:off x="7534275" y="558800"/>
            <a:ext cx="0" cy="3232574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 userDrawn="1"/>
        </p:nvCxnSpPr>
        <p:spPr>
          <a:xfrm flipV="1">
            <a:off x="7531102" y="583773"/>
            <a:ext cx="908050" cy="1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Picture Placeholder 35"/>
          <p:cNvSpPr>
            <a:spLocks noGrp="1"/>
          </p:cNvSpPr>
          <p:nvPr>
            <p:ph type="pic" sz="quarter" idx="18" hasCustomPrompt="1"/>
          </p:nvPr>
        </p:nvSpPr>
        <p:spPr>
          <a:xfrm>
            <a:off x="8458200" y="3290656"/>
            <a:ext cx="971550" cy="971550"/>
          </a:xfrm>
          <a:custGeom>
            <a:avLst/>
            <a:gdLst>
              <a:gd name="connsiteX0" fmla="*/ 201087 w 1206500"/>
              <a:gd name="connsiteY0" fmla="*/ 0 h 1206500"/>
              <a:gd name="connsiteX1" fmla="*/ 1005413 w 1206500"/>
              <a:gd name="connsiteY1" fmla="*/ 0 h 1206500"/>
              <a:gd name="connsiteX2" fmla="*/ 1206500 w 1206500"/>
              <a:gd name="connsiteY2" fmla="*/ 201087 h 1206500"/>
              <a:gd name="connsiteX3" fmla="*/ 1206500 w 1206500"/>
              <a:gd name="connsiteY3" fmla="*/ 1005413 h 1206500"/>
              <a:gd name="connsiteX4" fmla="*/ 1005413 w 1206500"/>
              <a:gd name="connsiteY4" fmla="*/ 1206500 h 1206500"/>
              <a:gd name="connsiteX5" fmla="*/ 201087 w 1206500"/>
              <a:gd name="connsiteY5" fmla="*/ 1206500 h 1206500"/>
              <a:gd name="connsiteX6" fmla="*/ 0 w 1206500"/>
              <a:gd name="connsiteY6" fmla="*/ 1005413 h 1206500"/>
              <a:gd name="connsiteX7" fmla="*/ 0 w 1206500"/>
              <a:gd name="connsiteY7" fmla="*/ 201087 h 1206500"/>
              <a:gd name="connsiteX8" fmla="*/ 201087 w 1206500"/>
              <a:gd name="connsiteY8" fmla="*/ 0 h 1206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06500" h="1206500">
                <a:moveTo>
                  <a:pt x="201087" y="0"/>
                </a:moveTo>
                <a:lnTo>
                  <a:pt x="1005413" y="0"/>
                </a:lnTo>
                <a:cubicBezTo>
                  <a:pt x="1116470" y="0"/>
                  <a:pt x="1206500" y="90030"/>
                  <a:pt x="1206500" y="201087"/>
                </a:cubicBezTo>
                <a:lnTo>
                  <a:pt x="1206500" y="1005413"/>
                </a:lnTo>
                <a:cubicBezTo>
                  <a:pt x="1206500" y="1116470"/>
                  <a:pt x="1116470" y="1206500"/>
                  <a:pt x="1005413" y="1206500"/>
                </a:cubicBezTo>
                <a:lnTo>
                  <a:pt x="201087" y="1206500"/>
                </a:lnTo>
                <a:cubicBezTo>
                  <a:pt x="90030" y="1206500"/>
                  <a:pt x="0" y="1116470"/>
                  <a:pt x="0" y="1005413"/>
                </a:cubicBezTo>
                <a:lnTo>
                  <a:pt x="0" y="201087"/>
                </a:lnTo>
                <a:cubicBezTo>
                  <a:pt x="0" y="90030"/>
                  <a:pt x="90030" y="0"/>
                  <a:pt x="201087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/>
            </a:lvl1pPr>
          </a:lstStyle>
          <a:p>
            <a:r>
              <a:rPr lang="id-ID" dirty="0" smtClean="0"/>
              <a:t>Img</a:t>
            </a:r>
            <a:endParaRPr lang="en-AU" dirty="0"/>
          </a:p>
        </p:txBody>
      </p:sp>
      <p:cxnSp>
        <p:nvCxnSpPr>
          <p:cNvPr id="38" name="Straight Connector 37"/>
          <p:cNvCxnSpPr/>
          <p:nvPr userDrawn="1"/>
        </p:nvCxnSpPr>
        <p:spPr>
          <a:xfrm flipV="1">
            <a:off x="7531102" y="3795802"/>
            <a:ext cx="908050" cy="1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 userDrawn="1"/>
        </p:nvCxnSpPr>
        <p:spPr>
          <a:xfrm flipV="1">
            <a:off x="7542213" y="2184041"/>
            <a:ext cx="908050" cy="1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Picture Placeholder 39"/>
          <p:cNvSpPr>
            <a:spLocks noGrp="1"/>
          </p:cNvSpPr>
          <p:nvPr>
            <p:ph type="pic" sz="quarter" idx="19" hasCustomPrompt="1"/>
          </p:nvPr>
        </p:nvSpPr>
        <p:spPr>
          <a:xfrm>
            <a:off x="8442324" y="1692743"/>
            <a:ext cx="971550" cy="971550"/>
          </a:xfrm>
          <a:custGeom>
            <a:avLst/>
            <a:gdLst>
              <a:gd name="connsiteX0" fmla="*/ 201087 w 1206500"/>
              <a:gd name="connsiteY0" fmla="*/ 0 h 1206500"/>
              <a:gd name="connsiteX1" fmla="*/ 1005413 w 1206500"/>
              <a:gd name="connsiteY1" fmla="*/ 0 h 1206500"/>
              <a:gd name="connsiteX2" fmla="*/ 1206500 w 1206500"/>
              <a:gd name="connsiteY2" fmla="*/ 201087 h 1206500"/>
              <a:gd name="connsiteX3" fmla="*/ 1206500 w 1206500"/>
              <a:gd name="connsiteY3" fmla="*/ 1005413 h 1206500"/>
              <a:gd name="connsiteX4" fmla="*/ 1005413 w 1206500"/>
              <a:gd name="connsiteY4" fmla="*/ 1206500 h 1206500"/>
              <a:gd name="connsiteX5" fmla="*/ 201087 w 1206500"/>
              <a:gd name="connsiteY5" fmla="*/ 1206500 h 1206500"/>
              <a:gd name="connsiteX6" fmla="*/ 0 w 1206500"/>
              <a:gd name="connsiteY6" fmla="*/ 1005413 h 1206500"/>
              <a:gd name="connsiteX7" fmla="*/ 0 w 1206500"/>
              <a:gd name="connsiteY7" fmla="*/ 201087 h 1206500"/>
              <a:gd name="connsiteX8" fmla="*/ 201087 w 1206500"/>
              <a:gd name="connsiteY8" fmla="*/ 0 h 1206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06500" h="1206500">
                <a:moveTo>
                  <a:pt x="201087" y="0"/>
                </a:moveTo>
                <a:lnTo>
                  <a:pt x="1005413" y="0"/>
                </a:lnTo>
                <a:cubicBezTo>
                  <a:pt x="1116470" y="0"/>
                  <a:pt x="1206500" y="90030"/>
                  <a:pt x="1206500" y="201087"/>
                </a:cubicBezTo>
                <a:lnTo>
                  <a:pt x="1206500" y="1005413"/>
                </a:lnTo>
                <a:cubicBezTo>
                  <a:pt x="1206500" y="1116470"/>
                  <a:pt x="1116470" y="1206500"/>
                  <a:pt x="1005413" y="1206500"/>
                </a:cubicBezTo>
                <a:lnTo>
                  <a:pt x="201087" y="1206500"/>
                </a:lnTo>
                <a:cubicBezTo>
                  <a:pt x="90030" y="1206500"/>
                  <a:pt x="0" y="1116470"/>
                  <a:pt x="0" y="1005413"/>
                </a:cubicBezTo>
                <a:lnTo>
                  <a:pt x="0" y="201087"/>
                </a:lnTo>
                <a:cubicBezTo>
                  <a:pt x="0" y="90030"/>
                  <a:pt x="90030" y="0"/>
                  <a:pt x="201087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/>
            </a:lvl1pPr>
          </a:lstStyle>
          <a:p>
            <a:r>
              <a:rPr lang="id-ID" dirty="0" smtClean="0"/>
              <a:t>Img</a:t>
            </a:r>
            <a:endParaRPr lang="en-AU" dirty="0"/>
          </a:p>
        </p:txBody>
      </p:sp>
      <p:sp>
        <p:nvSpPr>
          <p:cNvPr id="44" name="Picture Placeholder 43"/>
          <p:cNvSpPr>
            <a:spLocks noGrp="1"/>
          </p:cNvSpPr>
          <p:nvPr>
            <p:ph type="pic" sz="quarter" idx="20" hasCustomPrompt="1"/>
          </p:nvPr>
        </p:nvSpPr>
        <p:spPr>
          <a:xfrm>
            <a:off x="1701799" y="3714755"/>
            <a:ext cx="1479550" cy="419100"/>
          </a:xfrm>
          <a:custGeom>
            <a:avLst/>
            <a:gdLst>
              <a:gd name="connsiteX0" fmla="*/ 35246 w 1479550"/>
              <a:gd name="connsiteY0" fmla="*/ 0 h 419100"/>
              <a:gd name="connsiteX1" fmla="*/ 1444304 w 1479550"/>
              <a:gd name="connsiteY1" fmla="*/ 0 h 419100"/>
              <a:gd name="connsiteX2" fmla="*/ 1479550 w 1479550"/>
              <a:gd name="connsiteY2" fmla="*/ 35246 h 419100"/>
              <a:gd name="connsiteX3" fmla="*/ 1479550 w 1479550"/>
              <a:gd name="connsiteY3" fmla="*/ 383854 h 419100"/>
              <a:gd name="connsiteX4" fmla="*/ 1444304 w 1479550"/>
              <a:gd name="connsiteY4" fmla="*/ 419100 h 419100"/>
              <a:gd name="connsiteX5" fmla="*/ 35246 w 1479550"/>
              <a:gd name="connsiteY5" fmla="*/ 419100 h 419100"/>
              <a:gd name="connsiteX6" fmla="*/ 0 w 1479550"/>
              <a:gd name="connsiteY6" fmla="*/ 383854 h 419100"/>
              <a:gd name="connsiteX7" fmla="*/ 0 w 1479550"/>
              <a:gd name="connsiteY7" fmla="*/ 35246 h 419100"/>
              <a:gd name="connsiteX8" fmla="*/ 35246 w 1479550"/>
              <a:gd name="connsiteY8" fmla="*/ 0 h 41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79550" h="419100">
                <a:moveTo>
                  <a:pt x="35246" y="0"/>
                </a:moveTo>
                <a:lnTo>
                  <a:pt x="1444304" y="0"/>
                </a:lnTo>
                <a:cubicBezTo>
                  <a:pt x="1463770" y="0"/>
                  <a:pt x="1479550" y="15780"/>
                  <a:pt x="1479550" y="35246"/>
                </a:cubicBezTo>
                <a:lnTo>
                  <a:pt x="1479550" y="383854"/>
                </a:lnTo>
                <a:cubicBezTo>
                  <a:pt x="1479550" y="403320"/>
                  <a:pt x="1463770" y="419100"/>
                  <a:pt x="1444304" y="419100"/>
                </a:cubicBezTo>
                <a:lnTo>
                  <a:pt x="35246" y="419100"/>
                </a:lnTo>
                <a:cubicBezTo>
                  <a:pt x="15780" y="419100"/>
                  <a:pt x="0" y="403320"/>
                  <a:pt x="0" y="383854"/>
                </a:cubicBezTo>
                <a:lnTo>
                  <a:pt x="0" y="35246"/>
                </a:lnTo>
                <a:cubicBezTo>
                  <a:pt x="0" y="15780"/>
                  <a:pt x="15780" y="0"/>
                  <a:pt x="35246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>
            <a:lvl1pPr>
              <a:defRPr sz="500"/>
            </a:lvl1pPr>
          </a:lstStyle>
          <a:p>
            <a:r>
              <a:rPr lang="id-ID" dirty="0" smtClean="0"/>
              <a:t>-</a:t>
            </a:r>
            <a:endParaRPr lang="en-AU" dirty="0"/>
          </a:p>
        </p:txBody>
      </p:sp>
      <p:sp>
        <p:nvSpPr>
          <p:cNvPr id="51" name="Picture Placeholder 50"/>
          <p:cNvSpPr>
            <a:spLocks noGrp="1"/>
          </p:cNvSpPr>
          <p:nvPr>
            <p:ph type="pic" sz="quarter" idx="21" hasCustomPrompt="1"/>
          </p:nvPr>
        </p:nvSpPr>
        <p:spPr>
          <a:xfrm>
            <a:off x="5476873" y="2355154"/>
            <a:ext cx="1479550" cy="419100"/>
          </a:xfrm>
          <a:custGeom>
            <a:avLst/>
            <a:gdLst>
              <a:gd name="connsiteX0" fmla="*/ 35246 w 1479550"/>
              <a:gd name="connsiteY0" fmla="*/ 0 h 419100"/>
              <a:gd name="connsiteX1" fmla="*/ 1444304 w 1479550"/>
              <a:gd name="connsiteY1" fmla="*/ 0 h 419100"/>
              <a:gd name="connsiteX2" fmla="*/ 1479550 w 1479550"/>
              <a:gd name="connsiteY2" fmla="*/ 35246 h 419100"/>
              <a:gd name="connsiteX3" fmla="*/ 1479550 w 1479550"/>
              <a:gd name="connsiteY3" fmla="*/ 383854 h 419100"/>
              <a:gd name="connsiteX4" fmla="*/ 1444304 w 1479550"/>
              <a:gd name="connsiteY4" fmla="*/ 419100 h 419100"/>
              <a:gd name="connsiteX5" fmla="*/ 35246 w 1479550"/>
              <a:gd name="connsiteY5" fmla="*/ 419100 h 419100"/>
              <a:gd name="connsiteX6" fmla="*/ 0 w 1479550"/>
              <a:gd name="connsiteY6" fmla="*/ 383854 h 419100"/>
              <a:gd name="connsiteX7" fmla="*/ 0 w 1479550"/>
              <a:gd name="connsiteY7" fmla="*/ 35246 h 419100"/>
              <a:gd name="connsiteX8" fmla="*/ 35246 w 1479550"/>
              <a:gd name="connsiteY8" fmla="*/ 0 h 41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79550" h="419100">
                <a:moveTo>
                  <a:pt x="35246" y="0"/>
                </a:moveTo>
                <a:lnTo>
                  <a:pt x="1444304" y="0"/>
                </a:lnTo>
                <a:cubicBezTo>
                  <a:pt x="1463770" y="0"/>
                  <a:pt x="1479550" y="15780"/>
                  <a:pt x="1479550" y="35246"/>
                </a:cubicBezTo>
                <a:lnTo>
                  <a:pt x="1479550" y="383854"/>
                </a:lnTo>
                <a:cubicBezTo>
                  <a:pt x="1479550" y="403320"/>
                  <a:pt x="1463770" y="419100"/>
                  <a:pt x="1444304" y="419100"/>
                </a:cubicBezTo>
                <a:lnTo>
                  <a:pt x="35246" y="419100"/>
                </a:lnTo>
                <a:cubicBezTo>
                  <a:pt x="15780" y="419100"/>
                  <a:pt x="0" y="403320"/>
                  <a:pt x="0" y="383854"/>
                </a:cubicBezTo>
                <a:lnTo>
                  <a:pt x="0" y="35246"/>
                </a:lnTo>
                <a:cubicBezTo>
                  <a:pt x="0" y="15780"/>
                  <a:pt x="15780" y="0"/>
                  <a:pt x="35246" y="0"/>
                </a:cubicBezTo>
                <a:close/>
              </a:path>
            </a:pathLst>
          </a:custGeom>
          <a:solidFill>
            <a:schemeClr val="accent2"/>
          </a:solidFill>
        </p:spPr>
        <p:txBody>
          <a:bodyPr wrap="square">
            <a:noAutofit/>
          </a:bodyPr>
          <a:lstStyle>
            <a:lvl1pPr>
              <a:defRPr sz="500"/>
            </a:lvl1pPr>
          </a:lstStyle>
          <a:p>
            <a:r>
              <a:rPr lang="id-ID" dirty="0" smtClean="0"/>
              <a:t>-</a:t>
            </a:r>
            <a:endParaRPr lang="en-AU" dirty="0"/>
          </a:p>
        </p:txBody>
      </p:sp>
      <p:sp>
        <p:nvSpPr>
          <p:cNvPr id="52" name="Picture Placeholder 51"/>
          <p:cNvSpPr>
            <a:spLocks noGrp="1"/>
          </p:cNvSpPr>
          <p:nvPr>
            <p:ph type="pic" sz="quarter" idx="22" hasCustomPrompt="1"/>
          </p:nvPr>
        </p:nvSpPr>
        <p:spPr>
          <a:xfrm>
            <a:off x="5476873" y="4031985"/>
            <a:ext cx="1479550" cy="419100"/>
          </a:xfrm>
          <a:custGeom>
            <a:avLst/>
            <a:gdLst>
              <a:gd name="connsiteX0" fmla="*/ 35246 w 1479550"/>
              <a:gd name="connsiteY0" fmla="*/ 0 h 419100"/>
              <a:gd name="connsiteX1" fmla="*/ 1444304 w 1479550"/>
              <a:gd name="connsiteY1" fmla="*/ 0 h 419100"/>
              <a:gd name="connsiteX2" fmla="*/ 1479550 w 1479550"/>
              <a:gd name="connsiteY2" fmla="*/ 35246 h 419100"/>
              <a:gd name="connsiteX3" fmla="*/ 1479550 w 1479550"/>
              <a:gd name="connsiteY3" fmla="*/ 383854 h 419100"/>
              <a:gd name="connsiteX4" fmla="*/ 1444304 w 1479550"/>
              <a:gd name="connsiteY4" fmla="*/ 419100 h 419100"/>
              <a:gd name="connsiteX5" fmla="*/ 35246 w 1479550"/>
              <a:gd name="connsiteY5" fmla="*/ 419100 h 419100"/>
              <a:gd name="connsiteX6" fmla="*/ 0 w 1479550"/>
              <a:gd name="connsiteY6" fmla="*/ 383854 h 419100"/>
              <a:gd name="connsiteX7" fmla="*/ 0 w 1479550"/>
              <a:gd name="connsiteY7" fmla="*/ 35246 h 419100"/>
              <a:gd name="connsiteX8" fmla="*/ 35246 w 1479550"/>
              <a:gd name="connsiteY8" fmla="*/ 0 h 41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79550" h="419100">
                <a:moveTo>
                  <a:pt x="35246" y="0"/>
                </a:moveTo>
                <a:lnTo>
                  <a:pt x="1444304" y="0"/>
                </a:lnTo>
                <a:cubicBezTo>
                  <a:pt x="1463770" y="0"/>
                  <a:pt x="1479550" y="15780"/>
                  <a:pt x="1479550" y="35246"/>
                </a:cubicBezTo>
                <a:lnTo>
                  <a:pt x="1479550" y="383854"/>
                </a:lnTo>
                <a:cubicBezTo>
                  <a:pt x="1479550" y="403320"/>
                  <a:pt x="1463770" y="419100"/>
                  <a:pt x="1444304" y="419100"/>
                </a:cubicBezTo>
                <a:lnTo>
                  <a:pt x="35246" y="419100"/>
                </a:lnTo>
                <a:cubicBezTo>
                  <a:pt x="15780" y="419100"/>
                  <a:pt x="0" y="403320"/>
                  <a:pt x="0" y="383854"/>
                </a:cubicBezTo>
                <a:lnTo>
                  <a:pt x="0" y="35246"/>
                </a:lnTo>
                <a:cubicBezTo>
                  <a:pt x="0" y="15780"/>
                  <a:pt x="15780" y="0"/>
                  <a:pt x="35246" y="0"/>
                </a:cubicBezTo>
                <a:close/>
              </a:path>
            </a:pathLst>
          </a:custGeom>
          <a:solidFill>
            <a:schemeClr val="accent3"/>
          </a:solidFill>
        </p:spPr>
        <p:txBody>
          <a:bodyPr wrap="square">
            <a:noAutofit/>
          </a:bodyPr>
          <a:lstStyle>
            <a:lvl1pPr>
              <a:defRPr sz="500"/>
            </a:lvl1pPr>
          </a:lstStyle>
          <a:p>
            <a:r>
              <a:rPr lang="id-ID" dirty="0" smtClean="0"/>
              <a:t>-</a:t>
            </a:r>
            <a:endParaRPr lang="en-AU" dirty="0"/>
          </a:p>
        </p:txBody>
      </p:sp>
      <p:sp>
        <p:nvSpPr>
          <p:cNvPr id="53" name="Picture Placeholder 52"/>
          <p:cNvSpPr>
            <a:spLocks noGrp="1"/>
          </p:cNvSpPr>
          <p:nvPr>
            <p:ph type="pic" sz="quarter" idx="23" hasCustomPrompt="1"/>
          </p:nvPr>
        </p:nvSpPr>
        <p:spPr>
          <a:xfrm>
            <a:off x="5476873" y="5560346"/>
            <a:ext cx="1479550" cy="419100"/>
          </a:xfrm>
          <a:custGeom>
            <a:avLst/>
            <a:gdLst>
              <a:gd name="connsiteX0" fmla="*/ 35246 w 1479550"/>
              <a:gd name="connsiteY0" fmla="*/ 0 h 419100"/>
              <a:gd name="connsiteX1" fmla="*/ 1444304 w 1479550"/>
              <a:gd name="connsiteY1" fmla="*/ 0 h 419100"/>
              <a:gd name="connsiteX2" fmla="*/ 1479550 w 1479550"/>
              <a:gd name="connsiteY2" fmla="*/ 35246 h 419100"/>
              <a:gd name="connsiteX3" fmla="*/ 1479550 w 1479550"/>
              <a:gd name="connsiteY3" fmla="*/ 383854 h 419100"/>
              <a:gd name="connsiteX4" fmla="*/ 1444304 w 1479550"/>
              <a:gd name="connsiteY4" fmla="*/ 419100 h 419100"/>
              <a:gd name="connsiteX5" fmla="*/ 35246 w 1479550"/>
              <a:gd name="connsiteY5" fmla="*/ 419100 h 419100"/>
              <a:gd name="connsiteX6" fmla="*/ 0 w 1479550"/>
              <a:gd name="connsiteY6" fmla="*/ 383854 h 419100"/>
              <a:gd name="connsiteX7" fmla="*/ 0 w 1479550"/>
              <a:gd name="connsiteY7" fmla="*/ 35246 h 419100"/>
              <a:gd name="connsiteX8" fmla="*/ 35246 w 1479550"/>
              <a:gd name="connsiteY8" fmla="*/ 0 h 41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79550" h="419100">
                <a:moveTo>
                  <a:pt x="35246" y="0"/>
                </a:moveTo>
                <a:lnTo>
                  <a:pt x="1444304" y="0"/>
                </a:lnTo>
                <a:cubicBezTo>
                  <a:pt x="1463770" y="0"/>
                  <a:pt x="1479550" y="15780"/>
                  <a:pt x="1479550" y="35246"/>
                </a:cubicBezTo>
                <a:lnTo>
                  <a:pt x="1479550" y="383854"/>
                </a:lnTo>
                <a:cubicBezTo>
                  <a:pt x="1479550" y="403320"/>
                  <a:pt x="1463770" y="419100"/>
                  <a:pt x="1444304" y="419100"/>
                </a:cubicBezTo>
                <a:lnTo>
                  <a:pt x="35246" y="419100"/>
                </a:lnTo>
                <a:cubicBezTo>
                  <a:pt x="15780" y="419100"/>
                  <a:pt x="0" y="403320"/>
                  <a:pt x="0" y="383854"/>
                </a:cubicBezTo>
                <a:lnTo>
                  <a:pt x="0" y="35246"/>
                </a:lnTo>
                <a:cubicBezTo>
                  <a:pt x="0" y="15780"/>
                  <a:pt x="15780" y="0"/>
                  <a:pt x="35246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>
            <a:lvl1pPr>
              <a:defRPr sz="500"/>
            </a:lvl1pPr>
          </a:lstStyle>
          <a:p>
            <a:r>
              <a:rPr lang="id-ID" dirty="0" smtClean="0"/>
              <a:t>-</a:t>
            </a:r>
            <a:endParaRPr lang="en-AU" dirty="0"/>
          </a:p>
        </p:txBody>
      </p:sp>
      <p:sp>
        <p:nvSpPr>
          <p:cNvPr id="54" name="Picture Placeholder 53"/>
          <p:cNvSpPr>
            <a:spLocks noGrp="1"/>
          </p:cNvSpPr>
          <p:nvPr>
            <p:ph type="pic" sz="quarter" idx="24" hasCustomPrompt="1"/>
          </p:nvPr>
        </p:nvSpPr>
        <p:spPr>
          <a:xfrm>
            <a:off x="9188449" y="907403"/>
            <a:ext cx="1479550" cy="419100"/>
          </a:xfrm>
          <a:custGeom>
            <a:avLst/>
            <a:gdLst>
              <a:gd name="connsiteX0" fmla="*/ 35246 w 1479550"/>
              <a:gd name="connsiteY0" fmla="*/ 0 h 419100"/>
              <a:gd name="connsiteX1" fmla="*/ 1444304 w 1479550"/>
              <a:gd name="connsiteY1" fmla="*/ 0 h 419100"/>
              <a:gd name="connsiteX2" fmla="*/ 1479550 w 1479550"/>
              <a:gd name="connsiteY2" fmla="*/ 35246 h 419100"/>
              <a:gd name="connsiteX3" fmla="*/ 1479550 w 1479550"/>
              <a:gd name="connsiteY3" fmla="*/ 383854 h 419100"/>
              <a:gd name="connsiteX4" fmla="*/ 1444304 w 1479550"/>
              <a:gd name="connsiteY4" fmla="*/ 419100 h 419100"/>
              <a:gd name="connsiteX5" fmla="*/ 35246 w 1479550"/>
              <a:gd name="connsiteY5" fmla="*/ 419100 h 419100"/>
              <a:gd name="connsiteX6" fmla="*/ 0 w 1479550"/>
              <a:gd name="connsiteY6" fmla="*/ 383854 h 419100"/>
              <a:gd name="connsiteX7" fmla="*/ 0 w 1479550"/>
              <a:gd name="connsiteY7" fmla="*/ 35246 h 419100"/>
              <a:gd name="connsiteX8" fmla="*/ 35246 w 1479550"/>
              <a:gd name="connsiteY8" fmla="*/ 0 h 41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79550" h="419100">
                <a:moveTo>
                  <a:pt x="35246" y="0"/>
                </a:moveTo>
                <a:lnTo>
                  <a:pt x="1444304" y="0"/>
                </a:lnTo>
                <a:cubicBezTo>
                  <a:pt x="1463770" y="0"/>
                  <a:pt x="1479550" y="15780"/>
                  <a:pt x="1479550" y="35246"/>
                </a:cubicBezTo>
                <a:lnTo>
                  <a:pt x="1479550" y="383854"/>
                </a:lnTo>
                <a:cubicBezTo>
                  <a:pt x="1479550" y="403320"/>
                  <a:pt x="1463770" y="419100"/>
                  <a:pt x="1444304" y="419100"/>
                </a:cubicBezTo>
                <a:lnTo>
                  <a:pt x="35246" y="419100"/>
                </a:lnTo>
                <a:cubicBezTo>
                  <a:pt x="15780" y="419100"/>
                  <a:pt x="0" y="403320"/>
                  <a:pt x="0" y="383854"/>
                </a:cubicBezTo>
                <a:lnTo>
                  <a:pt x="0" y="35246"/>
                </a:lnTo>
                <a:cubicBezTo>
                  <a:pt x="0" y="15780"/>
                  <a:pt x="15780" y="0"/>
                  <a:pt x="35246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>
            <a:lvl1pPr>
              <a:defRPr sz="500"/>
            </a:lvl1pPr>
          </a:lstStyle>
          <a:p>
            <a:r>
              <a:rPr lang="id-ID" dirty="0" smtClean="0"/>
              <a:t>-</a:t>
            </a:r>
            <a:endParaRPr lang="en-AU" dirty="0"/>
          </a:p>
        </p:txBody>
      </p:sp>
      <p:sp>
        <p:nvSpPr>
          <p:cNvPr id="55" name="Picture Placeholder 54"/>
          <p:cNvSpPr>
            <a:spLocks noGrp="1"/>
          </p:cNvSpPr>
          <p:nvPr>
            <p:ph type="pic" sz="quarter" idx="25" hasCustomPrompt="1"/>
          </p:nvPr>
        </p:nvSpPr>
        <p:spPr>
          <a:xfrm>
            <a:off x="9172572" y="2475162"/>
            <a:ext cx="1479550" cy="419100"/>
          </a:xfrm>
          <a:custGeom>
            <a:avLst/>
            <a:gdLst>
              <a:gd name="connsiteX0" fmla="*/ 35246 w 1479550"/>
              <a:gd name="connsiteY0" fmla="*/ 0 h 419100"/>
              <a:gd name="connsiteX1" fmla="*/ 1444304 w 1479550"/>
              <a:gd name="connsiteY1" fmla="*/ 0 h 419100"/>
              <a:gd name="connsiteX2" fmla="*/ 1479550 w 1479550"/>
              <a:gd name="connsiteY2" fmla="*/ 35246 h 419100"/>
              <a:gd name="connsiteX3" fmla="*/ 1479550 w 1479550"/>
              <a:gd name="connsiteY3" fmla="*/ 383854 h 419100"/>
              <a:gd name="connsiteX4" fmla="*/ 1444304 w 1479550"/>
              <a:gd name="connsiteY4" fmla="*/ 419100 h 419100"/>
              <a:gd name="connsiteX5" fmla="*/ 35246 w 1479550"/>
              <a:gd name="connsiteY5" fmla="*/ 419100 h 419100"/>
              <a:gd name="connsiteX6" fmla="*/ 0 w 1479550"/>
              <a:gd name="connsiteY6" fmla="*/ 383854 h 419100"/>
              <a:gd name="connsiteX7" fmla="*/ 0 w 1479550"/>
              <a:gd name="connsiteY7" fmla="*/ 35246 h 419100"/>
              <a:gd name="connsiteX8" fmla="*/ 35246 w 1479550"/>
              <a:gd name="connsiteY8" fmla="*/ 0 h 41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79550" h="419100">
                <a:moveTo>
                  <a:pt x="35246" y="0"/>
                </a:moveTo>
                <a:lnTo>
                  <a:pt x="1444304" y="0"/>
                </a:lnTo>
                <a:cubicBezTo>
                  <a:pt x="1463770" y="0"/>
                  <a:pt x="1479550" y="15780"/>
                  <a:pt x="1479550" y="35246"/>
                </a:cubicBezTo>
                <a:lnTo>
                  <a:pt x="1479550" y="383854"/>
                </a:lnTo>
                <a:cubicBezTo>
                  <a:pt x="1479550" y="403320"/>
                  <a:pt x="1463770" y="419100"/>
                  <a:pt x="1444304" y="419100"/>
                </a:cubicBezTo>
                <a:lnTo>
                  <a:pt x="35246" y="419100"/>
                </a:lnTo>
                <a:cubicBezTo>
                  <a:pt x="15780" y="419100"/>
                  <a:pt x="0" y="403320"/>
                  <a:pt x="0" y="383854"/>
                </a:cubicBezTo>
                <a:lnTo>
                  <a:pt x="0" y="35246"/>
                </a:lnTo>
                <a:cubicBezTo>
                  <a:pt x="0" y="15780"/>
                  <a:pt x="15780" y="0"/>
                  <a:pt x="35246" y="0"/>
                </a:cubicBezTo>
                <a:close/>
              </a:path>
            </a:pathLst>
          </a:custGeom>
          <a:solidFill>
            <a:schemeClr val="accent6"/>
          </a:solidFill>
        </p:spPr>
        <p:txBody>
          <a:bodyPr wrap="square">
            <a:noAutofit/>
          </a:bodyPr>
          <a:lstStyle>
            <a:lvl1pPr>
              <a:defRPr sz="500"/>
            </a:lvl1pPr>
          </a:lstStyle>
          <a:p>
            <a:r>
              <a:rPr lang="id-ID" dirty="0" smtClean="0"/>
              <a:t>-</a:t>
            </a:r>
            <a:endParaRPr lang="en-AU" dirty="0"/>
          </a:p>
        </p:txBody>
      </p:sp>
      <p:sp>
        <p:nvSpPr>
          <p:cNvPr id="56" name="Picture Placeholder 55"/>
          <p:cNvSpPr>
            <a:spLocks noGrp="1"/>
          </p:cNvSpPr>
          <p:nvPr>
            <p:ph type="pic" sz="quarter" idx="26" hasCustomPrompt="1"/>
          </p:nvPr>
        </p:nvSpPr>
        <p:spPr>
          <a:xfrm>
            <a:off x="9188449" y="4073075"/>
            <a:ext cx="1479550" cy="419100"/>
          </a:xfrm>
          <a:custGeom>
            <a:avLst/>
            <a:gdLst>
              <a:gd name="connsiteX0" fmla="*/ 35246 w 1479550"/>
              <a:gd name="connsiteY0" fmla="*/ 0 h 419100"/>
              <a:gd name="connsiteX1" fmla="*/ 1444304 w 1479550"/>
              <a:gd name="connsiteY1" fmla="*/ 0 h 419100"/>
              <a:gd name="connsiteX2" fmla="*/ 1479550 w 1479550"/>
              <a:gd name="connsiteY2" fmla="*/ 35246 h 419100"/>
              <a:gd name="connsiteX3" fmla="*/ 1479550 w 1479550"/>
              <a:gd name="connsiteY3" fmla="*/ 383854 h 419100"/>
              <a:gd name="connsiteX4" fmla="*/ 1444304 w 1479550"/>
              <a:gd name="connsiteY4" fmla="*/ 419100 h 419100"/>
              <a:gd name="connsiteX5" fmla="*/ 35246 w 1479550"/>
              <a:gd name="connsiteY5" fmla="*/ 419100 h 419100"/>
              <a:gd name="connsiteX6" fmla="*/ 0 w 1479550"/>
              <a:gd name="connsiteY6" fmla="*/ 383854 h 419100"/>
              <a:gd name="connsiteX7" fmla="*/ 0 w 1479550"/>
              <a:gd name="connsiteY7" fmla="*/ 35246 h 419100"/>
              <a:gd name="connsiteX8" fmla="*/ 35246 w 1479550"/>
              <a:gd name="connsiteY8" fmla="*/ 0 h 41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79550" h="419100">
                <a:moveTo>
                  <a:pt x="35246" y="0"/>
                </a:moveTo>
                <a:lnTo>
                  <a:pt x="1444304" y="0"/>
                </a:lnTo>
                <a:cubicBezTo>
                  <a:pt x="1463770" y="0"/>
                  <a:pt x="1479550" y="15780"/>
                  <a:pt x="1479550" y="35246"/>
                </a:cubicBezTo>
                <a:lnTo>
                  <a:pt x="1479550" y="383854"/>
                </a:lnTo>
                <a:cubicBezTo>
                  <a:pt x="1479550" y="403320"/>
                  <a:pt x="1463770" y="419100"/>
                  <a:pt x="1444304" y="419100"/>
                </a:cubicBezTo>
                <a:lnTo>
                  <a:pt x="35246" y="419100"/>
                </a:lnTo>
                <a:cubicBezTo>
                  <a:pt x="15780" y="419100"/>
                  <a:pt x="0" y="403320"/>
                  <a:pt x="0" y="383854"/>
                </a:cubicBezTo>
                <a:lnTo>
                  <a:pt x="0" y="35246"/>
                </a:lnTo>
                <a:cubicBezTo>
                  <a:pt x="0" y="15780"/>
                  <a:pt x="15780" y="0"/>
                  <a:pt x="35246" y="0"/>
                </a:cubicBezTo>
                <a:close/>
              </a:path>
            </a:pathLst>
          </a:custGeom>
          <a:solidFill>
            <a:schemeClr val="tx2"/>
          </a:solidFill>
        </p:spPr>
        <p:txBody>
          <a:bodyPr wrap="square">
            <a:noAutofit/>
          </a:bodyPr>
          <a:lstStyle>
            <a:lvl1pPr>
              <a:defRPr sz="500"/>
            </a:lvl1pPr>
          </a:lstStyle>
          <a:p>
            <a:r>
              <a:rPr lang="id-ID" dirty="0" smtClean="0"/>
              <a:t>-</a:t>
            </a:r>
            <a:endParaRPr lang="en-AU" dirty="0"/>
          </a:p>
        </p:txBody>
      </p:sp>
      <p:sp>
        <p:nvSpPr>
          <p:cNvPr id="57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1772877" y="3806231"/>
            <a:ext cx="1337394" cy="210146"/>
          </a:xfrm>
        </p:spPr>
        <p:txBody>
          <a:bodyPr>
            <a:normAutofit/>
          </a:bodyPr>
          <a:lstStyle>
            <a:lvl1pPr algn="ctr">
              <a:defRPr sz="1200" baseline="0">
                <a:solidFill>
                  <a:schemeClr val="bg1"/>
                </a:solidFill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id-ID" dirty="0" smtClean="0"/>
              <a:t>Header here</a:t>
            </a:r>
            <a:endParaRPr lang="en-AU" dirty="0"/>
          </a:p>
        </p:txBody>
      </p:sp>
      <p:sp>
        <p:nvSpPr>
          <p:cNvPr id="58" name="Text Placeholder 10"/>
          <p:cNvSpPr>
            <a:spLocks noGrp="1"/>
          </p:cNvSpPr>
          <p:nvPr>
            <p:ph type="body" sz="quarter" idx="28" hasCustomPrompt="1"/>
          </p:nvPr>
        </p:nvSpPr>
        <p:spPr>
          <a:xfrm>
            <a:off x="1772877" y="4192422"/>
            <a:ext cx="1337394" cy="210146"/>
          </a:xfrm>
        </p:spPr>
        <p:txBody>
          <a:bodyPr>
            <a:noAutofit/>
          </a:bodyPr>
          <a:lstStyle>
            <a:lvl1pPr algn="ctr">
              <a:defRPr sz="1000" baseline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id-ID" dirty="0" smtClean="0"/>
              <a:t>Position</a:t>
            </a:r>
            <a:endParaRPr lang="en-AU" dirty="0"/>
          </a:p>
        </p:txBody>
      </p:sp>
      <p:sp>
        <p:nvSpPr>
          <p:cNvPr id="59" name="Text Placeholder 10"/>
          <p:cNvSpPr>
            <a:spLocks noGrp="1"/>
          </p:cNvSpPr>
          <p:nvPr>
            <p:ph type="body" sz="quarter" idx="29" hasCustomPrompt="1"/>
          </p:nvPr>
        </p:nvSpPr>
        <p:spPr>
          <a:xfrm>
            <a:off x="5554812" y="2828001"/>
            <a:ext cx="1337394" cy="210146"/>
          </a:xfrm>
        </p:spPr>
        <p:txBody>
          <a:bodyPr>
            <a:noAutofit/>
          </a:bodyPr>
          <a:lstStyle>
            <a:lvl1pPr algn="ctr">
              <a:defRPr sz="1000" baseline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id-ID" dirty="0" smtClean="0"/>
              <a:t>Position</a:t>
            </a:r>
            <a:endParaRPr lang="en-AU" dirty="0"/>
          </a:p>
        </p:txBody>
      </p:sp>
      <p:sp>
        <p:nvSpPr>
          <p:cNvPr id="60" name="Text Placeholder 10"/>
          <p:cNvSpPr>
            <a:spLocks noGrp="1"/>
          </p:cNvSpPr>
          <p:nvPr>
            <p:ph type="body" sz="quarter" idx="30" hasCustomPrompt="1"/>
          </p:nvPr>
        </p:nvSpPr>
        <p:spPr>
          <a:xfrm>
            <a:off x="5547951" y="4507946"/>
            <a:ext cx="1337394" cy="210146"/>
          </a:xfrm>
        </p:spPr>
        <p:txBody>
          <a:bodyPr>
            <a:noAutofit/>
          </a:bodyPr>
          <a:lstStyle>
            <a:lvl1pPr algn="ctr">
              <a:defRPr sz="1000" baseline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id-ID" dirty="0" smtClean="0"/>
              <a:t>Position</a:t>
            </a:r>
            <a:endParaRPr lang="en-AU" dirty="0"/>
          </a:p>
        </p:txBody>
      </p:sp>
      <p:sp>
        <p:nvSpPr>
          <p:cNvPr id="61" name="Text Placeholder 10"/>
          <p:cNvSpPr>
            <a:spLocks noGrp="1"/>
          </p:cNvSpPr>
          <p:nvPr>
            <p:ph type="body" sz="quarter" idx="31" hasCustomPrompt="1"/>
          </p:nvPr>
        </p:nvSpPr>
        <p:spPr>
          <a:xfrm>
            <a:off x="5523062" y="6012854"/>
            <a:ext cx="1337394" cy="210146"/>
          </a:xfrm>
        </p:spPr>
        <p:txBody>
          <a:bodyPr>
            <a:noAutofit/>
          </a:bodyPr>
          <a:lstStyle>
            <a:lvl1pPr algn="ctr">
              <a:defRPr sz="1000" baseline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id-ID" dirty="0" smtClean="0"/>
              <a:t>Position</a:t>
            </a:r>
            <a:endParaRPr lang="en-AU" dirty="0"/>
          </a:p>
        </p:txBody>
      </p:sp>
      <p:sp>
        <p:nvSpPr>
          <p:cNvPr id="62" name="Text Placeholder 10"/>
          <p:cNvSpPr>
            <a:spLocks noGrp="1"/>
          </p:cNvSpPr>
          <p:nvPr>
            <p:ph type="body" sz="quarter" idx="32" hasCustomPrompt="1"/>
          </p:nvPr>
        </p:nvSpPr>
        <p:spPr>
          <a:xfrm>
            <a:off x="9259527" y="1359286"/>
            <a:ext cx="1337394" cy="210146"/>
          </a:xfrm>
        </p:spPr>
        <p:txBody>
          <a:bodyPr>
            <a:noAutofit/>
          </a:bodyPr>
          <a:lstStyle>
            <a:lvl1pPr algn="ctr">
              <a:defRPr sz="1000" baseline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id-ID" dirty="0" smtClean="0"/>
              <a:t>Position</a:t>
            </a:r>
            <a:endParaRPr lang="en-AU" dirty="0"/>
          </a:p>
        </p:txBody>
      </p:sp>
      <p:sp>
        <p:nvSpPr>
          <p:cNvPr id="63" name="Text Placeholder 10"/>
          <p:cNvSpPr>
            <a:spLocks noGrp="1"/>
          </p:cNvSpPr>
          <p:nvPr>
            <p:ph type="body" sz="quarter" idx="33" hasCustomPrompt="1"/>
          </p:nvPr>
        </p:nvSpPr>
        <p:spPr>
          <a:xfrm>
            <a:off x="9259527" y="2939682"/>
            <a:ext cx="1337394" cy="210146"/>
          </a:xfrm>
        </p:spPr>
        <p:txBody>
          <a:bodyPr>
            <a:noAutofit/>
          </a:bodyPr>
          <a:lstStyle>
            <a:lvl1pPr algn="ctr">
              <a:defRPr sz="1000" baseline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id-ID" dirty="0" smtClean="0"/>
              <a:t>Position</a:t>
            </a:r>
            <a:endParaRPr lang="en-AU" dirty="0"/>
          </a:p>
        </p:txBody>
      </p:sp>
      <p:sp>
        <p:nvSpPr>
          <p:cNvPr id="64" name="Text Placeholder 10"/>
          <p:cNvSpPr>
            <a:spLocks noGrp="1"/>
          </p:cNvSpPr>
          <p:nvPr>
            <p:ph type="body" sz="quarter" idx="34" hasCustomPrompt="1"/>
          </p:nvPr>
        </p:nvSpPr>
        <p:spPr>
          <a:xfrm>
            <a:off x="9243650" y="4516838"/>
            <a:ext cx="1337394" cy="210146"/>
          </a:xfrm>
        </p:spPr>
        <p:txBody>
          <a:bodyPr>
            <a:noAutofit/>
          </a:bodyPr>
          <a:lstStyle>
            <a:lvl1pPr algn="ctr">
              <a:defRPr sz="1000" baseline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id-ID" dirty="0" smtClean="0"/>
              <a:t>Position</a:t>
            </a:r>
            <a:endParaRPr lang="en-AU" dirty="0"/>
          </a:p>
        </p:txBody>
      </p:sp>
      <p:sp>
        <p:nvSpPr>
          <p:cNvPr id="65" name="Text Placeholder 10"/>
          <p:cNvSpPr>
            <a:spLocks noGrp="1"/>
          </p:cNvSpPr>
          <p:nvPr>
            <p:ph type="body" sz="quarter" idx="35" hasCustomPrompt="1"/>
          </p:nvPr>
        </p:nvSpPr>
        <p:spPr>
          <a:xfrm>
            <a:off x="5546516" y="2458316"/>
            <a:ext cx="1337394" cy="210146"/>
          </a:xfrm>
        </p:spPr>
        <p:txBody>
          <a:bodyPr>
            <a:normAutofit/>
          </a:bodyPr>
          <a:lstStyle>
            <a:lvl1pPr algn="ctr">
              <a:defRPr sz="1200" baseline="0">
                <a:solidFill>
                  <a:schemeClr val="bg1"/>
                </a:solidFill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id-ID" dirty="0" smtClean="0"/>
              <a:t>Header here</a:t>
            </a:r>
            <a:endParaRPr lang="en-AU" dirty="0"/>
          </a:p>
        </p:txBody>
      </p:sp>
      <p:sp>
        <p:nvSpPr>
          <p:cNvPr id="68" name="Text Placeholder 10"/>
          <p:cNvSpPr>
            <a:spLocks noGrp="1"/>
          </p:cNvSpPr>
          <p:nvPr>
            <p:ph type="body" sz="quarter" idx="38" hasCustomPrompt="1"/>
          </p:nvPr>
        </p:nvSpPr>
        <p:spPr>
          <a:xfrm>
            <a:off x="5546516" y="4133855"/>
            <a:ext cx="1337394" cy="210146"/>
          </a:xfrm>
        </p:spPr>
        <p:txBody>
          <a:bodyPr>
            <a:normAutofit/>
          </a:bodyPr>
          <a:lstStyle>
            <a:lvl1pPr algn="ctr">
              <a:defRPr sz="1200" baseline="0">
                <a:solidFill>
                  <a:schemeClr val="bg1"/>
                </a:solidFill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id-ID" dirty="0" smtClean="0"/>
              <a:t>Header here</a:t>
            </a:r>
            <a:endParaRPr lang="en-AU" dirty="0"/>
          </a:p>
        </p:txBody>
      </p:sp>
      <p:sp>
        <p:nvSpPr>
          <p:cNvPr id="69" name="Text Placeholder 10"/>
          <p:cNvSpPr>
            <a:spLocks noGrp="1"/>
          </p:cNvSpPr>
          <p:nvPr>
            <p:ph type="body" sz="quarter" idx="39" hasCustomPrompt="1"/>
          </p:nvPr>
        </p:nvSpPr>
        <p:spPr>
          <a:xfrm>
            <a:off x="5523062" y="5664098"/>
            <a:ext cx="1337394" cy="210146"/>
          </a:xfrm>
        </p:spPr>
        <p:txBody>
          <a:bodyPr>
            <a:normAutofit/>
          </a:bodyPr>
          <a:lstStyle>
            <a:lvl1pPr algn="ctr">
              <a:defRPr sz="1200" baseline="0">
                <a:solidFill>
                  <a:schemeClr val="bg1"/>
                </a:solidFill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id-ID" dirty="0" smtClean="0"/>
              <a:t>Header here</a:t>
            </a:r>
            <a:endParaRPr lang="en-AU" dirty="0"/>
          </a:p>
        </p:txBody>
      </p:sp>
      <p:sp>
        <p:nvSpPr>
          <p:cNvPr id="70" name="Text Placeholder 10"/>
          <p:cNvSpPr>
            <a:spLocks noGrp="1"/>
          </p:cNvSpPr>
          <p:nvPr>
            <p:ph type="body" sz="quarter" idx="40" hasCustomPrompt="1"/>
          </p:nvPr>
        </p:nvSpPr>
        <p:spPr>
          <a:xfrm>
            <a:off x="9243650" y="1008087"/>
            <a:ext cx="1337394" cy="210146"/>
          </a:xfrm>
        </p:spPr>
        <p:txBody>
          <a:bodyPr>
            <a:normAutofit/>
          </a:bodyPr>
          <a:lstStyle>
            <a:lvl1pPr algn="ctr">
              <a:defRPr sz="1200" baseline="0">
                <a:solidFill>
                  <a:schemeClr val="bg1"/>
                </a:solidFill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id-ID" dirty="0" smtClean="0"/>
              <a:t>Header here</a:t>
            </a:r>
            <a:endParaRPr lang="en-AU" dirty="0"/>
          </a:p>
        </p:txBody>
      </p:sp>
      <p:sp>
        <p:nvSpPr>
          <p:cNvPr id="71" name="Text Placeholder 10"/>
          <p:cNvSpPr>
            <a:spLocks noGrp="1"/>
          </p:cNvSpPr>
          <p:nvPr>
            <p:ph type="body" sz="quarter" idx="41" hasCustomPrompt="1"/>
          </p:nvPr>
        </p:nvSpPr>
        <p:spPr>
          <a:xfrm>
            <a:off x="9259527" y="2579639"/>
            <a:ext cx="1337394" cy="210146"/>
          </a:xfrm>
        </p:spPr>
        <p:txBody>
          <a:bodyPr>
            <a:normAutofit/>
          </a:bodyPr>
          <a:lstStyle>
            <a:lvl1pPr algn="ctr">
              <a:defRPr sz="1200" baseline="0">
                <a:solidFill>
                  <a:schemeClr val="bg1"/>
                </a:solidFill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id-ID" dirty="0" smtClean="0"/>
              <a:t>Header here</a:t>
            </a:r>
            <a:endParaRPr lang="en-AU" dirty="0"/>
          </a:p>
        </p:txBody>
      </p:sp>
      <p:sp>
        <p:nvSpPr>
          <p:cNvPr id="72" name="Text Placeholder 10"/>
          <p:cNvSpPr>
            <a:spLocks noGrp="1"/>
          </p:cNvSpPr>
          <p:nvPr>
            <p:ph type="body" sz="quarter" idx="42" hasCustomPrompt="1"/>
          </p:nvPr>
        </p:nvSpPr>
        <p:spPr>
          <a:xfrm>
            <a:off x="9259527" y="4177552"/>
            <a:ext cx="1337394" cy="210146"/>
          </a:xfrm>
        </p:spPr>
        <p:txBody>
          <a:bodyPr>
            <a:normAutofit/>
          </a:bodyPr>
          <a:lstStyle>
            <a:lvl1pPr algn="ctr">
              <a:defRPr sz="1200" baseline="0">
                <a:solidFill>
                  <a:schemeClr val="bg1"/>
                </a:solidFill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id-ID" dirty="0" smtClean="0"/>
              <a:t>Header here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0326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000"/>
                            </p:stCondLst>
                            <p:childTnLst>
                              <p:par>
                                <p:cTn id="4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5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000"/>
                            </p:stCondLst>
                            <p:childTnLst>
                              <p:par>
                                <p:cTn id="6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450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0"/>
                            </p:stCondLst>
                            <p:childTnLst>
                              <p:par>
                                <p:cTn id="7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500"/>
                            </p:stCondLst>
                            <p:childTnLst>
                              <p:par>
                                <p:cTn id="8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6000"/>
                            </p:stCondLst>
                            <p:childTnLst>
                              <p:par>
                                <p:cTn id="9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6500"/>
                            </p:stCondLst>
                            <p:childTnLst>
                              <p:par>
                                <p:cTn id="10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7000"/>
                            </p:stCondLst>
                            <p:childTnLst>
                              <p:par>
                                <p:cTn id="1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7500"/>
                            </p:stCondLst>
                            <p:childTnLst>
                              <p:par>
                                <p:cTn id="1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8000"/>
                            </p:stCondLst>
                            <p:childTnLst>
                              <p:par>
                                <p:cTn id="1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8500"/>
                            </p:stCondLst>
                            <p:childTnLst>
                              <p:par>
                                <p:cTn id="1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9000"/>
                            </p:stCondLst>
                            <p:childTnLst>
                              <p:par>
                                <p:cTn id="14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9500"/>
                            </p:stCondLst>
                            <p:childTnLst>
                              <p:par>
                                <p:cTn id="1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animBg="1"/>
      <p:bldP spid="15" grpId="0" animBg="1"/>
      <p:bldP spid="25" grpId="0" animBg="1"/>
      <p:bldP spid="27" grpId="0" animBg="1"/>
      <p:bldP spid="32" grpId="0" animBg="1"/>
      <p:bldP spid="36" grpId="0" animBg="1"/>
      <p:bldP spid="40" grpId="0" animBg="1"/>
      <p:bldP spid="44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7B78D-1F17-4F11-84C4-073AD791F5A2}" type="datetimeFigureOut">
              <a:rPr lang="en-AU" smtClean="0"/>
              <a:t>4/06/2017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ECA09-A5CB-48CE-BB88-B28C1260C3AE}" type="slidenum">
              <a:rPr lang="en-AU" smtClean="0"/>
              <a:t>‹#›</a:t>
            </a:fld>
            <a:endParaRPr lang="en-AU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346366"/>
            <a:ext cx="10515600" cy="828098"/>
          </a:xfrm>
        </p:spPr>
        <p:txBody>
          <a:bodyPr/>
          <a:lstStyle>
            <a:lvl1pPr algn="ctr">
              <a:defRPr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AU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200" y="1229884"/>
            <a:ext cx="10515600" cy="294121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Rounded Rectangle 7"/>
          <p:cNvSpPr/>
          <p:nvPr userDrawn="1"/>
        </p:nvSpPr>
        <p:spPr>
          <a:xfrm>
            <a:off x="838199" y="5261841"/>
            <a:ext cx="2105891" cy="603536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838200" y="1995054"/>
            <a:ext cx="2105891" cy="3158837"/>
          </a:xfrm>
          <a:custGeom>
            <a:avLst/>
            <a:gdLst>
              <a:gd name="connsiteX0" fmla="*/ 226299 w 2105891"/>
              <a:gd name="connsiteY0" fmla="*/ 0 h 3158837"/>
              <a:gd name="connsiteX1" fmla="*/ 1879592 w 2105891"/>
              <a:gd name="connsiteY1" fmla="*/ 0 h 3158837"/>
              <a:gd name="connsiteX2" fmla="*/ 2105891 w 2105891"/>
              <a:gd name="connsiteY2" fmla="*/ 226299 h 3158837"/>
              <a:gd name="connsiteX3" fmla="*/ 2105891 w 2105891"/>
              <a:gd name="connsiteY3" fmla="*/ 2932538 h 3158837"/>
              <a:gd name="connsiteX4" fmla="*/ 1879592 w 2105891"/>
              <a:gd name="connsiteY4" fmla="*/ 3158837 h 3158837"/>
              <a:gd name="connsiteX5" fmla="*/ 226299 w 2105891"/>
              <a:gd name="connsiteY5" fmla="*/ 3158837 h 3158837"/>
              <a:gd name="connsiteX6" fmla="*/ 0 w 2105891"/>
              <a:gd name="connsiteY6" fmla="*/ 2932538 h 3158837"/>
              <a:gd name="connsiteX7" fmla="*/ 0 w 2105891"/>
              <a:gd name="connsiteY7" fmla="*/ 226299 h 3158837"/>
              <a:gd name="connsiteX8" fmla="*/ 226299 w 2105891"/>
              <a:gd name="connsiteY8" fmla="*/ 0 h 3158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05891" h="3158837">
                <a:moveTo>
                  <a:pt x="226299" y="0"/>
                </a:moveTo>
                <a:lnTo>
                  <a:pt x="1879592" y="0"/>
                </a:lnTo>
                <a:cubicBezTo>
                  <a:pt x="2004573" y="0"/>
                  <a:pt x="2105891" y="101318"/>
                  <a:pt x="2105891" y="226299"/>
                </a:cubicBezTo>
                <a:lnTo>
                  <a:pt x="2105891" y="2932538"/>
                </a:lnTo>
                <a:cubicBezTo>
                  <a:pt x="2105891" y="3057519"/>
                  <a:pt x="2004573" y="3158837"/>
                  <a:pt x="1879592" y="3158837"/>
                </a:cubicBezTo>
                <a:lnTo>
                  <a:pt x="226299" y="3158837"/>
                </a:lnTo>
                <a:cubicBezTo>
                  <a:pt x="101318" y="3158837"/>
                  <a:pt x="0" y="3057519"/>
                  <a:pt x="0" y="2932538"/>
                </a:cubicBezTo>
                <a:lnTo>
                  <a:pt x="0" y="226299"/>
                </a:lnTo>
                <a:cubicBezTo>
                  <a:pt x="0" y="101318"/>
                  <a:pt x="101318" y="0"/>
                  <a:pt x="22629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en-AU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3581400" y="1995054"/>
            <a:ext cx="3962400" cy="348342"/>
          </a:xfrm>
        </p:spPr>
        <p:txBody>
          <a:bodyPr/>
          <a:lstStyle>
            <a:lvl1pPr algn="l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id-ID" dirty="0" smtClean="0"/>
              <a:t>Header here</a:t>
            </a:r>
            <a:endParaRPr lang="en-AU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3581400" y="3766006"/>
            <a:ext cx="3962400" cy="348342"/>
          </a:xfrm>
        </p:spPr>
        <p:txBody>
          <a:bodyPr/>
          <a:lstStyle>
            <a:lvl1pPr algn="l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id-ID" dirty="0" smtClean="0"/>
              <a:t>Header here</a:t>
            </a:r>
            <a:endParaRPr lang="en-AU" dirty="0"/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3581401" y="2424114"/>
            <a:ext cx="6837218" cy="762432"/>
          </a:xfrm>
        </p:spPr>
        <p:txBody>
          <a:bodyPr>
            <a:normAutofit/>
          </a:bodyPr>
          <a:lstStyle>
            <a:lvl1pPr algn="l"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id-ID" dirty="0" smtClean="0"/>
              <a:t>Text here</a:t>
            </a:r>
            <a:endParaRPr lang="en-AU" dirty="0"/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838199" y="5406778"/>
            <a:ext cx="2135188" cy="348342"/>
          </a:xfrm>
        </p:spPr>
        <p:txBody>
          <a:bodyPr>
            <a:normAutofit/>
          </a:bodyPr>
          <a:lstStyle>
            <a:lvl1pPr algn="ctr">
              <a:defRPr sz="1400" baseline="0">
                <a:solidFill>
                  <a:schemeClr val="bg1"/>
                </a:solidFill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id-ID" dirty="0" smtClean="0"/>
              <a:t>Header here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48644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1" grpId="0" animBg="1"/>
      <p:bldP spid="1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7B78D-1F17-4F11-84C4-073AD791F5A2}" type="datetimeFigureOut">
              <a:rPr lang="en-AU" smtClean="0"/>
              <a:t>4/06/2017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ECA09-A5CB-48CE-BB88-B28C1260C3AE}" type="slidenum">
              <a:rPr lang="en-AU" smtClean="0"/>
              <a:t>‹#›</a:t>
            </a:fld>
            <a:endParaRPr lang="en-AU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346366"/>
            <a:ext cx="10515600" cy="828098"/>
          </a:xfrm>
        </p:spPr>
        <p:txBody>
          <a:bodyPr/>
          <a:lstStyle>
            <a:lvl1pPr algn="ctr">
              <a:defRPr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AU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200" y="1229884"/>
            <a:ext cx="10515600" cy="294121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5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1146628" y="2100942"/>
            <a:ext cx="2126343" cy="2126343"/>
          </a:xfrm>
          <a:custGeom>
            <a:avLst/>
            <a:gdLst>
              <a:gd name="connsiteX0" fmla="*/ 201087 w 1206500"/>
              <a:gd name="connsiteY0" fmla="*/ 0 h 1206500"/>
              <a:gd name="connsiteX1" fmla="*/ 1005413 w 1206500"/>
              <a:gd name="connsiteY1" fmla="*/ 0 h 1206500"/>
              <a:gd name="connsiteX2" fmla="*/ 1206500 w 1206500"/>
              <a:gd name="connsiteY2" fmla="*/ 201087 h 1206500"/>
              <a:gd name="connsiteX3" fmla="*/ 1206500 w 1206500"/>
              <a:gd name="connsiteY3" fmla="*/ 1005413 h 1206500"/>
              <a:gd name="connsiteX4" fmla="*/ 1005413 w 1206500"/>
              <a:gd name="connsiteY4" fmla="*/ 1206500 h 1206500"/>
              <a:gd name="connsiteX5" fmla="*/ 201087 w 1206500"/>
              <a:gd name="connsiteY5" fmla="*/ 1206500 h 1206500"/>
              <a:gd name="connsiteX6" fmla="*/ 0 w 1206500"/>
              <a:gd name="connsiteY6" fmla="*/ 1005413 h 1206500"/>
              <a:gd name="connsiteX7" fmla="*/ 0 w 1206500"/>
              <a:gd name="connsiteY7" fmla="*/ 201087 h 1206500"/>
              <a:gd name="connsiteX8" fmla="*/ 201087 w 1206500"/>
              <a:gd name="connsiteY8" fmla="*/ 0 h 1206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06500" h="1206500">
                <a:moveTo>
                  <a:pt x="201087" y="0"/>
                </a:moveTo>
                <a:lnTo>
                  <a:pt x="1005413" y="0"/>
                </a:lnTo>
                <a:cubicBezTo>
                  <a:pt x="1116470" y="0"/>
                  <a:pt x="1206500" y="90030"/>
                  <a:pt x="1206500" y="201087"/>
                </a:cubicBezTo>
                <a:lnTo>
                  <a:pt x="1206500" y="1005413"/>
                </a:lnTo>
                <a:cubicBezTo>
                  <a:pt x="1206500" y="1116470"/>
                  <a:pt x="1116470" y="1206500"/>
                  <a:pt x="1005413" y="1206500"/>
                </a:cubicBezTo>
                <a:lnTo>
                  <a:pt x="201087" y="1206500"/>
                </a:lnTo>
                <a:cubicBezTo>
                  <a:pt x="90030" y="1206500"/>
                  <a:pt x="0" y="1116470"/>
                  <a:pt x="0" y="1005413"/>
                </a:cubicBezTo>
                <a:lnTo>
                  <a:pt x="0" y="201087"/>
                </a:lnTo>
                <a:cubicBezTo>
                  <a:pt x="0" y="90030"/>
                  <a:pt x="90030" y="0"/>
                  <a:pt x="201087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/>
            </a:lvl1pPr>
          </a:lstStyle>
          <a:p>
            <a:r>
              <a:rPr lang="id-ID" dirty="0" smtClean="0"/>
              <a:t>Img</a:t>
            </a:r>
            <a:endParaRPr lang="en-AU" dirty="0"/>
          </a:p>
        </p:txBody>
      </p:sp>
      <p:sp>
        <p:nvSpPr>
          <p:cNvPr id="17" name="Picture Placeholder 9"/>
          <p:cNvSpPr>
            <a:spLocks noGrp="1"/>
          </p:cNvSpPr>
          <p:nvPr>
            <p:ph type="pic" sz="quarter" idx="14" hasCustomPrompt="1"/>
          </p:nvPr>
        </p:nvSpPr>
        <p:spPr>
          <a:xfrm>
            <a:off x="5032828" y="2100942"/>
            <a:ext cx="2126343" cy="2126343"/>
          </a:xfrm>
          <a:custGeom>
            <a:avLst/>
            <a:gdLst>
              <a:gd name="connsiteX0" fmla="*/ 201087 w 1206500"/>
              <a:gd name="connsiteY0" fmla="*/ 0 h 1206500"/>
              <a:gd name="connsiteX1" fmla="*/ 1005413 w 1206500"/>
              <a:gd name="connsiteY1" fmla="*/ 0 h 1206500"/>
              <a:gd name="connsiteX2" fmla="*/ 1206500 w 1206500"/>
              <a:gd name="connsiteY2" fmla="*/ 201087 h 1206500"/>
              <a:gd name="connsiteX3" fmla="*/ 1206500 w 1206500"/>
              <a:gd name="connsiteY3" fmla="*/ 1005413 h 1206500"/>
              <a:gd name="connsiteX4" fmla="*/ 1005413 w 1206500"/>
              <a:gd name="connsiteY4" fmla="*/ 1206500 h 1206500"/>
              <a:gd name="connsiteX5" fmla="*/ 201087 w 1206500"/>
              <a:gd name="connsiteY5" fmla="*/ 1206500 h 1206500"/>
              <a:gd name="connsiteX6" fmla="*/ 0 w 1206500"/>
              <a:gd name="connsiteY6" fmla="*/ 1005413 h 1206500"/>
              <a:gd name="connsiteX7" fmla="*/ 0 w 1206500"/>
              <a:gd name="connsiteY7" fmla="*/ 201087 h 1206500"/>
              <a:gd name="connsiteX8" fmla="*/ 201087 w 1206500"/>
              <a:gd name="connsiteY8" fmla="*/ 0 h 1206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06500" h="1206500">
                <a:moveTo>
                  <a:pt x="201087" y="0"/>
                </a:moveTo>
                <a:lnTo>
                  <a:pt x="1005413" y="0"/>
                </a:lnTo>
                <a:cubicBezTo>
                  <a:pt x="1116470" y="0"/>
                  <a:pt x="1206500" y="90030"/>
                  <a:pt x="1206500" y="201087"/>
                </a:cubicBezTo>
                <a:lnTo>
                  <a:pt x="1206500" y="1005413"/>
                </a:lnTo>
                <a:cubicBezTo>
                  <a:pt x="1206500" y="1116470"/>
                  <a:pt x="1116470" y="1206500"/>
                  <a:pt x="1005413" y="1206500"/>
                </a:cubicBezTo>
                <a:lnTo>
                  <a:pt x="201087" y="1206500"/>
                </a:lnTo>
                <a:cubicBezTo>
                  <a:pt x="90030" y="1206500"/>
                  <a:pt x="0" y="1116470"/>
                  <a:pt x="0" y="1005413"/>
                </a:cubicBezTo>
                <a:lnTo>
                  <a:pt x="0" y="201087"/>
                </a:lnTo>
                <a:cubicBezTo>
                  <a:pt x="0" y="90030"/>
                  <a:pt x="90030" y="0"/>
                  <a:pt x="201087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/>
            </a:lvl1pPr>
          </a:lstStyle>
          <a:p>
            <a:r>
              <a:rPr lang="id-ID" dirty="0" smtClean="0"/>
              <a:t>Img</a:t>
            </a:r>
            <a:endParaRPr lang="en-AU" dirty="0"/>
          </a:p>
        </p:txBody>
      </p:sp>
      <p:sp>
        <p:nvSpPr>
          <p:cNvPr id="18" name="Picture Placeholder 9"/>
          <p:cNvSpPr>
            <a:spLocks noGrp="1"/>
          </p:cNvSpPr>
          <p:nvPr>
            <p:ph type="pic" sz="quarter" idx="15" hasCustomPrompt="1"/>
          </p:nvPr>
        </p:nvSpPr>
        <p:spPr>
          <a:xfrm>
            <a:off x="8919028" y="2100941"/>
            <a:ext cx="2126343" cy="2126343"/>
          </a:xfrm>
          <a:custGeom>
            <a:avLst/>
            <a:gdLst>
              <a:gd name="connsiteX0" fmla="*/ 201087 w 1206500"/>
              <a:gd name="connsiteY0" fmla="*/ 0 h 1206500"/>
              <a:gd name="connsiteX1" fmla="*/ 1005413 w 1206500"/>
              <a:gd name="connsiteY1" fmla="*/ 0 h 1206500"/>
              <a:gd name="connsiteX2" fmla="*/ 1206500 w 1206500"/>
              <a:gd name="connsiteY2" fmla="*/ 201087 h 1206500"/>
              <a:gd name="connsiteX3" fmla="*/ 1206500 w 1206500"/>
              <a:gd name="connsiteY3" fmla="*/ 1005413 h 1206500"/>
              <a:gd name="connsiteX4" fmla="*/ 1005413 w 1206500"/>
              <a:gd name="connsiteY4" fmla="*/ 1206500 h 1206500"/>
              <a:gd name="connsiteX5" fmla="*/ 201087 w 1206500"/>
              <a:gd name="connsiteY5" fmla="*/ 1206500 h 1206500"/>
              <a:gd name="connsiteX6" fmla="*/ 0 w 1206500"/>
              <a:gd name="connsiteY6" fmla="*/ 1005413 h 1206500"/>
              <a:gd name="connsiteX7" fmla="*/ 0 w 1206500"/>
              <a:gd name="connsiteY7" fmla="*/ 201087 h 1206500"/>
              <a:gd name="connsiteX8" fmla="*/ 201087 w 1206500"/>
              <a:gd name="connsiteY8" fmla="*/ 0 h 1206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06500" h="1206500">
                <a:moveTo>
                  <a:pt x="201087" y="0"/>
                </a:moveTo>
                <a:lnTo>
                  <a:pt x="1005413" y="0"/>
                </a:lnTo>
                <a:cubicBezTo>
                  <a:pt x="1116470" y="0"/>
                  <a:pt x="1206500" y="90030"/>
                  <a:pt x="1206500" y="201087"/>
                </a:cubicBezTo>
                <a:lnTo>
                  <a:pt x="1206500" y="1005413"/>
                </a:lnTo>
                <a:cubicBezTo>
                  <a:pt x="1206500" y="1116470"/>
                  <a:pt x="1116470" y="1206500"/>
                  <a:pt x="1005413" y="1206500"/>
                </a:cubicBezTo>
                <a:lnTo>
                  <a:pt x="201087" y="1206500"/>
                </a:lnTo>
                <a:cubicBezTo>
                  <a:pt x="90030" y="1206500"/>
                  <a:pt x="0" y="1116470"/>
                  <a:pt x="0" y="1005413"/>
                </a:cubicBezTo>
                <a:lnTo>
                  <a:pt x="0" y="201087"/>
                </a:lnTo>
                <a:cubicBezTo>
                  <a:pt x="0" y="90030"/>
                  <a:pt x="90030" y="0"/>
                  <a:pt x="201087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/>
            </a:lvl1pPr>
          </a:lstStyle>
          <a:p>
            <a:r>
              <a:rPr lang="id-ID" dirty="0" smtClean="0"/>
              <a:t>Img</a:t>
            </a:r>
            <a:endParaRPr lang="en-AU" dirty="0"/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29" hasCustomPrompt="1"/>
          </p:nvPr>
        </p:nvSpPr>
        <p:spPr>
          <a:xfrm>
            <a:off x="1146628" y="4642861"/>
            <a:ext cx="2126343" cy="210146"/>
          </a:xfrm>
        </p:spPr>
        <p:txBody>
          <a:bodyPr>
            <a:noAutofit/>
          </a:bodyPr>
          <a:lstStyle>
            <a:lvl1pPr algn="ctr">
              <a:defRPr sz="1000" baseline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id-ID" dirty="0" smtClean="0"/>
              <a:t>Position</a:t>
            </a:r>
            <a:endParaRPr lang="en-AU" dirty="0"/>
          </a:p>
        </p:txBody>
      </p:sp>
      <p:sp>
        <p:nvSpPr>
          <p:cNvPr id="20" name="Text Placeholder 10"/>
          <p:cNvSpPr>
            <a:spLocks noGrp="1"/>
          </p:cNvSpPr>
          <p:nvPr>
            <p:ph type="body" sz="quarter" idx="35" hasCustomPrompt="1"/>
          </p:nvPr>
        </p:nvSpPr>
        <p:spPr>
          <a:xfrm>
            <a:off x="1146628" y="4431245"/>
            <a:ext cx="2126343" cy="210146"/>
          </a:xfrm>
        </p:spPr>
        <p:txBody>
          <a:bodyPr>
            <a:normAutofit/>
          </a:bodyPr>
          <a:lstStyle>
            <a:lvl1pPr algn="ctr">
              <a:defRPr sz="1200" baseline="0">
                <a:solidFill>
                  <a:schemeClr val="accent1"/>
                </a:solidFill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id-ID" dirty="0" smtClean="0"/>
              <a:t>Header here</a:t>
            </a:r>
            <a:endParaRPr lang="en-AU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1146628" y="5233299"/>
            <a:ext cx="2126343" cy="773509"/>
          </a:xfrm>
        </p:spPr>
        <p:txBody>
          <a:bodyPr>
            <a:normAutofit/>
          </a:bodyPr>
          <a:lstStyle>
            <a:lvl1pPr algn="ctr">
              <a:defRPr sz="10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id-ID" dirty="0" smtClean="0"/>
              <a:t>Text here</a:t>
            </a:r>
            <a:endParaRPr lang="en-AU" dirty="0"/>
          </a:p>
        </p:txBody>
      </p:sp>
      <p:sp>
        <p:nvSpPr>
          <p:cNvPr id="26" name="Text Placeholder 10"/>
          <p:cNvSpPr>
            <a:spLocks noGrp="1"/>
          </p:cNvSpPr>
          <p:nvPr>
            <p:ph type="body" sz="quarter" idx="36" hasCustomPrompt="1"/>
          </p:nvPr>
        </p:nvSpPr>
        <p:spPr>
          <a:xfrm>
            <a:off x="5032828" y="4642861"/>
            <a:ext cx="2126343" cy="210146"/>
          </a:xfrm>
        </p:spPr>
        <p:txBody>
          <a:bodyPr>
            <a:noAutofit/>
          </a:bodyPr>
          <a:lstStyle>
            <a:lvl1pPr algn="ctr">
              <a:defRPr sz="1000" baseline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id-ID" dirty="0" smtClean="0"/>
              <a:t>Position</a:t>
            </a:r>
            <a:endParaRPr lang="en-AU" dirty="0"/>
          </a:p>
        </p:txBody>
      </p:sp>
      <p:sp>
        <p:nvSpPr>
          <p:cNvPr id="27" name="Text Placeholder 10"/>
          <p:cNvSpPr>
            <a:spLocks noGrp="1"/>
          </p:cNvSpPr>
          <p:nvPr>
            <p:ph type="body" sz="quarter" idx="37" hasCustomPrompt="1"/>
          </p:nvPr>
        </p:nvSpPr>
        <p:spPr>
          <a:xfrm>
            <a:off x="5032828" y="4431245"/>
            <a:ext cx="2126343" cy="210146"/>
          </a:xfrm>
        </p:spPr>
        <p:txBody>
          <a:bodyPr>
            <a:normAutofit/>
          </a:bodyPr>
          <a:lstStyle>
            <a:lvl1pPr algn="ctr">
              <a:defRPr sz="1200" baseline="0">
                <a:solidFill>
                  <a:schemeClr val="accent2"/>
                </a:solidFill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id-ID" dirty="0" smtClean="0"/>
              <a:t>Header here</a:t>
            </a:r>
            <a:endParaRPr lang="en-AU" dirty="0"/>
          </a:p>
        </p:txBody>
      </p:sp>
      <p:sp>
        <p:nvSpPr>
          <p:cNvPr id="29" name="Text Placeholder 10"/>
          <p:cNvSpPr>
            <a:spLocks noGrp="1"/>
          </p:cNvSpPr>
          <p:nvPr>
            <p:ph type="body" sz="quarter" idx="38" hasCustomPrompt="1"/>
          </p:nvPr>
        </p:nvSpPr>
        <p:spPr>
          <a:xfrm>
            <a:off x="5032828" y="5233299"/>
            <a:ext cx="2126343" cy="773509"/>
          </a:xfrm>
        </p:spPr>
        <p:txBody>
          <a:bodyPr>
            <a:normAutofit/>
          </a:bodyPr>
          <a:lstStyle>
            <a:lvl1pPr algn="ctr">
              <a:defRPr sz="10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id-ID" dirty="0" smtClean="0"/>
              <a:t>Text here</a:t>
            </a:r>
            <a:endParaRPr lang="en-AU" dirty="0"/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39" hasCustomPrompt="1"/>
          </p:nvPr>
        </p:nvSpPr>
        <p:spPr>
          <a:xfrm>
            <a:off x="8919028" y="4637053"/>
            <a:ext cx="2126343" cy="210146"/>
          </a:xfrm>
        </p:spPr>
        <p:txBody>
          <a:bodyPr>
            <a:noAutofit/>
          </a:bodyPr>
          <a:lstStyle>
            <a:lvl1pPr algn="ctr">
              <a:defRPr sz="1000" baseline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id-ID" dirty="0" smtClean="0"/>
              <a:t>Position</a:t>
            </a:r>
            <a:endParaRPr lang="en-AU" dirty="0"/>
          </a:p>
        </p:txBody>
      </p:sp>
      <p:sp>
        <p:nvSpPr>
          <p:cNvPr id="31" name="Text Placeholder 10"/>
          <p:cNvSpPr>
            <a:spLocks noGrp="1"/>
          </p:cNvSpPr>
          <p:nvPr>
            <p:ph type="body" sz="quarter" idx="40" hasCustomPrompt="1"/>
          </p:nvPr>
        </p:nvSpPr>
        <p:spPr>
          <a:xfrm>
            <a:off x="8919028" y="4425437"/>
            <a:ext cx="2126343" cy="210146"/>
          </a:xfrm>
        </p:spPr>
        <p:txBody>
          <a:bodyPr>
            <a:normAutofit/>
          </a:bodyPr>
          <a:lstStyle>
            <a:lvl1pPr algn="ctr">
              <a:defRPr sz="1200" baseline="0">
                <a:solidFill>
                  <a:schemeClr val="accent4"/>
                </a:solidFill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id-ID" dirty="0" smtClean="0"/>
              <a:t>Header here</a:t>
            </a:r>
            <a:endParaRPr lang="en-AU" dirty="0"/>
          </a:p>
        </p:txBody>
      </p:sp>
      <p:sp>
        <p:nvSpPr>
          <p:cNvPr id="32" name="Text Placeholder 10"/>
          <p:cNvSpPr>
            <a:spLocks noGrp="1"/>
          </p:cNvSpPr>
          <p:nvPr>
            <p:ph type="body" sz="quarter" idx="41" hasCustomPrompt="1"/>
          </p:nvPr>
        </p:nvSpPr>
        <p:spPr>
          <a:xfrm>
            <a:off x="8919028" y="5227491"/>
            <a:ext cx="2126343" cy="773509"/>
          </a:xfrm>
        </p:spPr>
        <p:txBody>
          <a:bodyPr>
            <a:normAutofit/>
          </a:bodyPr>
          <a:lstStyle>
            <a:lvl1pPr algn="ctr">
              <a:defRPr sz="10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id-ID" dirty="0" smtClean="0"/>
              <a:t>Text here</a:t>
            </a:r>
            <a:endParaRPr lang="en-AU" dirty="0"/>
          </a:p>
        </p:txBody>
      </p:sp>
      <p:grpSp>
        <p:nvGrpSpPr>
          <p:cNvPr id="33" name="Group 32"/>
          <p:cNvGrpSpPr/>
          <p:nvPr userDrawn="1"/>
        </p:nvGrpSpPr>
        <p:grpSpPr>
          <a:xfrm>
            <a:off x="1441126" y="4932435"/>
            <a:ext cx="1537345" cy="214571"/>
            <a:chOff x="5317188" y="3092930"/>
            <a:chExt cx="1537345" cy="214571"/>
          </a:xfrm>
          <a:solidFill>
            <a:srgbClr val="FFC000"/>
          </a:solidFill>
        </p:grpSpPr>
        <p:sp>
          <p:nvSpPr>
            <p:cNvPr id="34" name="5-Point Star 33"/>
            <p:cNvSpPr/>
            <p:nvPr/>
          </p:nvSpPr>
          <p:spPr>
            <a:xfrm>
              <a:off x="5317188" y="3092930"/>
              <a:ext cx="214571" cy="214571"/>
            </a:xfrm>
            <a:prstGeom prst="star5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5-Point Star 34"/>
            <p:cNvSpPr/>
            <p:nvPr/>
          </p:nvSpPr>
          <p:spPr>
            <a:xfrm>
              <a:off x="5651581" y="3092930"/>
              <a:ext cx="214571" cy="214571"/>
            </a:xfrm>
            <a:prstGeom prst="star5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5-Point Star 35"/>
            <p:cNvSpPr/>
            <p:nvPr/>
          </p:nvSpPr>
          <p:spPr>
            <a:xfrm>
              <a:off x="5983013" y="3092930"/>
              <a:ext cx="214571" cy="214571"/>
            </a:xfrm>
            <a:prstGeom prst="star5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5-Point Star 36"/>
            <p:cNvSpPr/>
            <p:nvPr/>
          </p:nvSpPr>
          <p:spPr>
            <a:xfrm>
              <a:off x="6317406" y="3092930"/>
              <a:ext cx="214571" cy="214571"/>
            </a:xfrm>
            <a:prstGeom prst="star5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5-Point Star 37"/>
            <p:cNvSpPr/>
            <p:nvPr/>
          </p:nvSpPr>
          <p:spPr>
            <a:xfrm>
              <a:off x="6639962" y="3092930"/>
              <a:ext cx="214571" cy="214571"/>
            </a:xfrm>
            <a:prstGeom prst="star5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/>
          <p:cNvGrpSpPr/>
          <p:nvPr userDrawn="1"/>
        </p:nvGrpSpPr>
        <p:grpSpPr>
          <a:xfrm>
            <a:off x="5327327" y="4932479"/>
            <a:ext cx="1537345" cy="214571"/>
            <a:chOff x="5317188" y="3092930"/>
            <a:chExt cx="1537345" cy="214571"/>
          </a:xfrm>
          <a:solidFill>
            <a:srgbClr val="FFC000"/>
          </a:solidFill>
        </p:grpSpPr>
        <p:sp>
          <p:nvSpPr>
            <p:cNvPr id="40" name="5-Point Star 39"/>
            <p:cNvSpPr/>
            <p:nvPr/>
          </p:nvSpPr>
          <p:spPr>
            <a:xfrm>
              <a:off x="5317188" y="3092930"/>
              <a:ext cx="214571" cy="214571"/>
            </a:xfrm>
            <a:prstGeom prst="star5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5-Point Star 40"/>
            <p:cNvSpPr/>
            <p:nvPr/>
          </p:nvSpPr>
          <p:spPr>
            <a:xfrm>
              <a:off x="5651581" y="3092930"/>
              <a:ext cx="214571" cy="214571"/>
            </a:xfrm>
            <a:prstGeom prst="star5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5-Point Star 41"/>
            <p:cNvSpPr/>
            <p:nvPr/>
          </p:nvSpPr>
          <p:spPr>
            <a:xfrm>
              <a:off x="5983013" y="3092930"/>
              <a:ext cx="214571" cy="214571"/>
            </a:xfrm>
            <a:prstGeom prst="star5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5-Point Star 42"/>
            <p:cNvSpPr/>
            <p:nvPr/>
          </p:nvSpPr>
          <p:spPr>
            <a:xfrm>
              <a:off x="6317406" y="3092930"/>
              <a:ext cx="214571" cy="214571"/>
            </a:xfrm>
            <a:prstGeom prst="star5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5-Point Star 43"/>
            <p:cNvSpPr/>
            <p:nvPr/>
          </p:nvSpPr>
          <p:spPr>
            <a:xfrm>
              <a:off x="6639962" y="3092930"/>
              <a:ext cx="214571" cy="214571"/>
            </a:xfrm>
            <a:prstGeom prst="star5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" name="Group 44"/>
          <p:cNvGrpSpPr/>
          <p:nvPr userDrawn="1"/>
        </p:nvGrpSpPr>
        <p:grpSpPr>
          <a:xfrm>
            <a:off x="9213526" y="4932435"/>
            <a:ext cx="1537345" cy="214571"/>
            <a:chOff x="5317188" y="3092930"/>
            <a:chExt cx="1537345" cy="214571"/>
          </a:xfrm>
          <a:solidFill>
            <a:srgbClr val="FFC000"/>
          </a:solidFill>
        </p:grpSpPr>
        <p:sp>
          <p:nvSpPr>
            <p:cNvPr id="46" name="5-Point Star 45"/>
            <p:cNvSpPr/>
            <p:nvPr/>
          </p:nvSpPr>
          <p:spPr>
            <a:xfrm>
              <a:off x="5317188" y="3092930"/>
              <a:ext cx="214571" cy="214571"/>
            </a:xfrm>
            <a:prstGeom prst="star5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5-Point Star 46"/>
            <p:cNvSpPr/>
            <p:nvPr/>
          </p:nvSpPr>
          <p:spPr>
            <a:xfrm>
              <a:off x="5651581" y="3092930"/>
              <a:ext cx="214571" cy="214571"/>
            </a:xfrm>
            <a:prstGeom prst="star5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5-Point Star 47"/>
            <p:cNvSpPr/>
            <p:nvPr/>
          </p:nvSpPr>
          <p:spPr>
            <a:xfrm>
              <a:off x="5983013" y="3092930"/>
              <a:ext cx="214571" cy="214571"/>
            </a:xfrm>
            <a:prstGeom prst="star5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5-Point Star 48"/>
            <p:cNvSpPr/>
            <p:nvPr/>
          </p:nvSpPr>
          <p:spPr>
            <a:xfrm>
              <a:off x="6317406" y="3092930"/>
              <a:ext cx="214571" cy="214571"/>
            </a:xfrm>
            <a:prstGeom prst="star5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5-Point Star 49"/>
            <p:cNvSpPr/>
            <p:nvPr/>
          </p:nvSpPr>
          <p:spPr>
            <a:xfrm>
              <a:off x="6639962" y="3092930"/>
              <a:ext cx="214571" cy="214571"/>
            </a:xfrm>
            <a:prstGeom prst="star5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43265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000"/>
                            </p:stCondLst>
                            <p:childTnLst>
                              <p:par>
                                <p:cTn id="5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500"/>
                            </p:stCondLst>
                            <p:childTnLst>
                              <p:par>
                                <p:cTn id="6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animBg="1"/>
      <p:bldP spid="17" grpId="0" animBg="1"/>
      <p:bldP spid="18" grpId="0" animBg="1"/>
      <p:bldP spid="1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27B78D-1F17-4F11-84C4-073AD791F5A2}" type="datetimeFigureOut">
              <a:rPr lang="en-AU" smtClean="0"/>
              <a:t>4/06/2017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AU" dirty="0" err="1" smtClean="0"/>
              <a:t>Geeksfarm</a:t>
            </a:r>
            <a:r>
              <a:rPr lang="en-AU" dirty="0" smtClean="0"/>
              <a:t> – Developing and Supplying Tech Talents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6ECA09-A5CB-48CE-BB88-B28C1260C3AE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69190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61" r:id="rId4"/>
    <p:sldLayoutId id="2147483662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63" r:id="rId16"/>
    <p:sldLayoutId id="2147483674" r:id="rId17"/>
    <p:sldLayoutId id="2147483675" r:id="rId18"/>
    <p:sldLayoutId id="2147483676" r:id="rId19"/>
    <p:sldLayoutId id="2147483677" r:id="rId20"/>
    <p:sldLayoutId id="2147483678" r:id="rId21"/>
    <p:sldLayoutId id="2147483651" r:id="rId22"/>
    <p:sldLayoutId id="2147483652" r:id="rId23"/>
    <p:sldLayoutId id="2147483653" r:id="rId24"/>
    <p:sldLayoutId id="2147483654" r:id="rId25"/>
    <p:sldLayoutId id="2147483655" r:id="rId26"/>
    <p:sldLayoutId id="2147483656" r:id="rId27"/>
    <p:sldLayoutId id="2147483657" r:id="rId28"/>
    <p:sldLayoutId id="2147483658" r:id="rId29"/>
    <p:sldLayoutId id="2147483659" r:id="rId30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pos="7287" userDrawn="1">
          <p15:clr>
            <a:srgbClr val="F26B43"/>
          </p15:clr>
        </p15:guide>
        <p15:guide id="4" pos="393" userDrawn="1">
          <p15:clr>
            <a:srgbClr val="F26B43"/>
          </p15:clr>
        </p15:guide>
        <p15:guide id="5" orient="horz" pos="3884" userDrawn="1">
          <p15:clr>
            <a:srgbClr val="F26B43"/>
          </p15:clr>
        </p15:guide>
        <p15:guide id="6" orient="horz" pos="43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b="1" dirty="0" smtClean="0">
                <a:solidFill>
                  <a:schemeClr val="accent1"/>
                </a:solidFill>
              </a:rPr>
              <a:t>ALGORITHM INTRODUCTION</a:t>
            </a:r>
            <a:endParaRPr lang="en-AU" b="1" dirty="0">
              <a:solidFill>
                <a:schemeClr val="accent5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736512"/>
          </a:xfrm>
        </p:spPr>
        <p:txBody>
          <a:bodyPr>
            <a:normAutofit/>
          </a:bodyPr>
          <a:lstStyle/>
          <a:p>
            <a:endParaRPr lang="en-AU" b="1" dirty="0"/>
          </a:p>
          <a:p>
            <a:endParaRPr lang="en-AU" b="1" dirty="0" smtClean="0"/>
          </a:p>
          <a:p>
            <a:endParaRPr lang="en-AU" b="1" dirty="0" smtClean="0"/>
          </a:p>
          <a:p>
            <a:endParaRPr lang="en-AU" b="1" dirty="0" smtClean="0"/>
          </a:p>
          <a:p>
            <a:endParaRPr lang="en-AU" b="1" dirty="0"/>
          </a:p>
          <a:p>
            <a:r>
              <a:rPr lang="en-US" sz="1300" dirty="0" smtClean="0"/>
              <a:t>2017</a:t>
            </a:r>
            <a:endParaRPr lang="en-AU" sz="1300" dirty="0" smtClean="0"/>
          </a:p>
          <a:p>
            <a:r>
              <a:rPr lang="en-AU" sz="1300" dirty="0" smtClean="0"/>
              <a:t>Bandung</a:t>
            </a:r>
            <a:endParaRPr lang="en-AU" sz="1300" b="1" dirty="0" smtClean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863" y="5384800"/>
            <a:ext cx="2021250" cy="95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965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than one Algorithm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862" y="6168200"/>
            <a:ext cx="852707" cy="402360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11625259" y="6283321"/>
            <a:ext cx="444500" cy="444500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545106" y="6323008"/>
            <a:ext cx="604805" cy="365125"/>
          </a:xfrm>
        </p:spPr>
        <p:txBody>
          <a:bodyPr/>
          <a:lstStyle/>
          <a:p>
            <a:pPr algn="ctr"/>
            <a:fld id="{24C0023A-C869-4F67-B3E2-92453B296CC9}" type="slidenum">
              <a:rPr lang="en-US" smtClean="0">
                <a:solidFill>
                  <a:schemeClr val="bg1"/>
                </a:solidFill>
                <a:latin typeface="+mj-lt"/>
              </a:rPr>
              <a:t>10</a:t>
            </a:fld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 bwMode="auto">
          <a:xfrm>
            <a:off x="1517799" y="4088257"/>
            <a:ext cx="4044950" cy="2079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lnSpcReduction="10000"/>
          </a:bodyPr>
          <a:lstStyle>
            <a:lvl1pPr marL="346075" indent="-346075" algn="l" defTabSz="457200" rtl="0" eaLnBrk="1" fontAlgn="base" hangingPunct="1">
              <a:spcBef>
                <a:spcPts val="1800"/>
              </a:spcBef>
              <a:spcAft>
                <a:spcPct val="0"/>
              </a:spcAft>
              <a:buSzPct val="135000"/>
              <a:buBlip>
                <a:blip r:embed="rId3"/>
              </a:buBlip>
              <a:defRPr sz="2400" kern="1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593725" indent="-182563" algn="l" defTabSz="457200" rtl="0" eaLnBrk="1" fontAlgn="base" hangingPunct="1">
              <a:spcBef>
                <a:spcPts val="800"/>
              </a:spcBef>
              <a:spcAft>
                <a:spcPct val="0"/>
              </a:spcAft>
              <a:buClr>
                <a:srgbClr val="595959"/>
              </a:buClr>
              <a:buFont typeface="Lucida Grande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822325" indent="-182563" algn="l" defTabSz="457200" rtl="0" eaLnBrk="1" fontAlgn="base" hangingPunct="1">
              <a:spcBef>
                <a:spcPts val="700"/>
              </a:spcBef>
              <a:spcAft>
                <a:spcPct val="0"/>
              </a:spcAft>
              <a:buClr>
                <a:srgbClr val="595959"/>
              </a:buClr>
              <a:buFont typeface="Wingdings" charset="0"/>
              <a:buChar char="§"/>
              <a:defRPr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050925" indent="-182563" algn="l" defTabSz="457200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595959"/>
              </a:buClr>
              <a:buFont typeface="Arial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1233488" indent="-182563" algn="l" defTabSz="457200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7F7F7F"/>
              </a:buClr>
              <a:buFont typeface="Wingdings" charset="0"/>
              <a:buChar char="§"/>
              <a:defRPr sz="16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ClrTx/>
              <a:buSzPct val="13500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Verdana"/>
                <a:ea typeface="ＭＳ Ｐゴシック" charset="0"/>
              </a:rPr>
              <a:t>The Bus Algorithm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Verdana"/>
                <a:ea typeface="ＭＳ Ｐゴシック" charset="0"/>
              </a:rPr>
              <a:t>:</a:t>
            </a:r>
            <a:endParaRPr kumimoji="0" lang="id-ID" sz="2400" b="0" i="0" u="none" strike="noStrike" kern="120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Verdana"/>
              <a:ea typeface="ＭＳ Ｐゴシック" charset="0"/>
            </a:endParaRPr>
          </a:p>
          <a:p>
            <a:pPr marR="0" lvl="0" algn="l" defTabSz="457200" rtl="0" eaLnBrk="1" fontAlgn="base" latinLnBrk="0" hangingPunct="1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ClrTx/>
              <a:buSzPct val="135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Verdana"/>
                <a:ea typeface="ＭＳ Ｐゴシック" charset="0"/>
                <a:cs typeface="+mn-cs"/>
              </a:rPr>
              <a:t>Go to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Verdana"/>
                <a:ea typeface="ＭＳ Ｐゴシック" charset="0"/>
                <a:cs typeface="+mn-cs"/>
              </a:rPr>
              <a:t>leuwipanjang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Verdana"/>
                <a:ea typeface="ＭＳ Ｐゴシック" charset="0"/>
                <a:cs typeface="+mn-cs"/>
              </a:rPr>
              <a:t> bus station, Bandung</a:t>
            </a:r>
            <a:endParaRPr kumimoji="0" lang="id-ID" sz="2000" b="0" i="0" u="none" strike="noStrike" kern="120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Verdana"/>
              <a:ea typeface="ＭＳ Ｐゴシック" charset="0"/>
              <a:cs typeface="+mn-cs"/>
            </a:endParaRPr>
          </a:p>
          <a:p>
            <a:pPr marR="0" lvl="0" algn="l" defTabSz="457200" rtl="0" eaLnBrk="1" fontAlgn="base" latinLnBrk="0" hangingPunct="1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ClrTx/>
              <a:buSzPct val="135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Verdana"/>
                <a:ea typeface="ＭＳ Ｐゴシック" charset="0"/>
                <a:cs typeface="+mn-cs"/>
              </a:rPr>
              <a:t>Catch a bus to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Verdana"/>
                <a:ea typeface="ＭＳ Ｐゴシック" charset="0"/>
                <a:cs typeface="+mn-cs"/>
              </a:rPr>
              <a:t>Purabaya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Verdana"/>
                <a:ea typeface="ＭＳ Ｐゴシック" charset="0"/>
                <a:cs typeface="+mn-cs"/>
              </a:rPr>
              <a:t> bus station, Surabaya</a:t>
            </a:r>
          </a:p>
        </p:txBody>
      </p:sp>
      <p:sp>
        <p:nvSpPr>
          <p:cNvPr id="14" name="Content Placeholder 2"/>
          <p:cNvSpPr txBox="1">
            <a:spLocks/>
          </p:cNvSpPr>
          <p:nvPr/>
        </p:nvSpPr>
        <p:spPr bwMode="auto">
          <a:xfrm>
            <a:off x="6529198" y="4074903"/>
            <a:ext cx="4455009" cy="2079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lnSpcReduction="10000"/>
          </a:bodyPr>
          <a:lstStyle>
            <a:lvl1pPr marL="346075" indent="-346075" algn="l" defTabSz="457200" rtl="0" eaLnBrk="1" fontAlgn="base" hangingPunct="1">
              <a:spcBef>
                <a:spcPts val="1800"/>
              </a:spcBef>
              <a:spcAft>
                <a:spcPct val="0"/>
              </a:spcAft>
              <a:buSzPct val="135000"/>
              <a:buBlip>
                <a:blip r:embed="rId3"/>
              </a:buBlip>
              <a:defRPr sz="2400" kern="1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593725" indent="-182563" algn="l" defTabSz="457200" rtl="0" eaLnBrk="1" fontAlgn="base" hangingPunct="1">
              <a:spcBef>
                <a:spcPts val="800"/>
              </a:spcBef>
              <a:spcAft>
                <a:spcPct val="0"/>
              </a:spcAft>
              <a:buClr>
                <a:srgbClr val="595959"/>
              </a:buClr>
              <a:buFont typeface="Lucida Grande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822325" indent="-182563" algn="l" defTabSz="457200" rtl="0" eaLnBrk="1" fontAlgn="base" hangingPunct="1">
              <a:spcBef>
                <a:spcPts val="700"/>
              </a:spcBef>
              <a:spcAft>
                <a:spcPct val="0"/>
              </a:spcAft>
              <a:buClr>
                <a:srgbClr val="595959"/>
              </a:buClr>
              <a:buFont typeface="Wingdings" charset="0"/>
              <a:buChar char="§"/>
              <a:defRPr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050925" indent="-182563" algn="l" defTabSz="457200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595959"/>
              </a:buClr>
              <a:buFont typeface="Arial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1233488" indent="-182563" algn="l" defTabSz="457200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7F7F7F"/>
              </a:buClr>
              <a:buFont typeface="Wingdings" charset="0"/>
              <a:buChar char="§"/>
              <a:defRPr sz="16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ClrTx/>
              <a:buSzPct val="13500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Verdana"/>
                <a:ea typeface="ＭＳ Ｐゴシック" charset="0"/>
              </a:rPr>
              <a:t>The Plane Algorithm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Verdana"/>
                <a:ea typeface="ＭＳ Ｐゴシック" charset="0"/>
              </a:rPr>
              <a:t>: </a:t>
            </a:r>
            <a:endParaRPr kumimoji="0" lang="id-ID" sz="2400" b="0" i="0" u="none" strike="noStrike" kern="120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Verdana"/>
              <a:ea typeface="ＭＳ Ｐゴシック" charset="0"/>
            </a:endParaRPr>
          </a:p>
          <a:p>
            <a:pPr marR="0" lvl="0" algn="l" defTabSz="457200" rtl="0" eaLnBrk="1" fontAlgn="base" latinLnBrk="0" hangingPunct="1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ClrTx/>
              <a:buSzPct val="135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Verdana"/>
                <a:ea typeface="ＭＳ Ｐゴシック" charset="0"/>
                <a:cs typeface="+mn-cs"/>
              </a:rPr>
              <a:t>Go to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Verdana"/>
                <a:ea typeface="ＭＳ Ｐゴシック" charset="0"/>
                <a:cs typeface="+mn-cs"/>
              </a:rPr>
              <a:t>Husein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Verdana"/>
                <a:ea typeface="ＭＳ Ｐゴシック" charset="0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Verdana"/>
                <a:ea typeface="ＭＳ Ｐゴシック" charset="0"/>
                <a:cs typeface="+mn-cs"/>
              </a:rPr>
              <a:t>Sastranegara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Verdana"/>
                <a:ea typeface="ＭＳ Ｐゴシック" charset="0"/>
                <a:cs typeface="+mn-cs"/>
              </a:rPr>
              <a:t> Airport, Bandung</a:t>
            </a:r>
            <a:endParaRPr kumimoji="0" lang="id-ID" sz="2000" b="0" i="0" u="none" strike="noStrike" kern="120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Verdana"/>
              <a:ea typeface="ＭＳ Ｐゴシック" charset="0"/>
              <a:cs typeface="+mn-cs"/>
            </a:endParaRPr>
          </a:p>
          <a:p>
            <a:pPr marR="0" lvl="0" algn="l" defTabSz="457200" rtl="0" eaLnBrk="1" fontAlgn="base" latinLnBrk="0" hangingPunct="1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ClrTx/>
              <a:buSzPct val="135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Verdana"/>
                <a:ea typeface="ＭＳ Ｐゴシック" charset="0"/>
                <a:cs typeface="+mn-cs"/>
              </a:rPr>
              <a:t>Board the plane to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Verdana"/>
                <a:ea typeface="ＭＳ Ｐゴシック" charset="0"/>
                <a:cs typeface="+mn-cs"/>
              </a:rPr>
              <a:t>Juanda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Verdana"/>
                <a:ea typeface="ＭＳ Ｐゴシック" charset="0"/>
                <a:cs typeface="+mn-cs"/>
              </a:rPr>
              <a:t> Airport, Surabaya</a:t>
            </a:r>
          </a:p>
        </p:txBody>
      </p:sp>
      <p:sp>
        <p:nvSpPr>
          <p:cNvPr id="15" name="Content Placeholder 2"/>
          <p:cNvSpPr txBox="1">
            <a:spLocks/>
          </p:cNvSpPr>
          <p:nvPr/>
        </p:nvSpPr>
        <p:spPr bwMode="auto">
          <a:xfrm>
            <a:off x="1517798" y="1745107"/>
            <a:ext cx="4331803" cy="2079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lnSpcReduction="10000"/>
          </a:bodyPr>
          <a:lstStyle>
            <a:lvl1pPr marL="346075" indent="-346075" algn="l" defTabSz="457200" rtl="0" eaLnBrk="1" fontAlgn="base" hangingPunct="1">
              <a:spcBef>
                <a:spcPts val="1800"/>
              </a:spcBef>
              <a:spcAft>
                <a:spcPct val="0"/>
              </a:spcAft>
              <a:buSzPct val="135000"/>
              <a:buBlip>
                <a:blip r:embed="rId3"/>
              </a:buBlip>
              <a:defRPr sz="2400" kern="1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593725" indent="-182563" algn="l" defTabSz="457200" rtl="0" eaLnBrk="1" fontAlgn="base" hangingPunct="1">
              <a:spcBef>
                <a:spcPts val="800"/>
              </a:spcBef>
              <a:spcAft>
                <a:spcPct val="0"/>
              </a:spcAft>
              <a:buClr>
                <a:srgbClr val="595959"/>
              </a:buClr>
              <a:buFont typeface="Lucida Grande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822325" indent="-182563" algn="l" defTabSz="457200" rtl="0" eaLnBrk="1" fontAlgn="base" hangingPunct="1">
              <a:spcBef>
                <a:spcPts val="700"/>
              </a:spcBef>
              <a:spcAft>
                <a:spcPct val="0"/>
              </a:spcAft>
              <a:buClr>
                <a:srgbClr val="595959"/>
              </a:buClr>
              <a:buFont typeface="Wingdings" charset="0"/>
              <a:buChar char="§"/>
              <a:defRPr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050925" indent="-182563" algn="l" defTabSz="457200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595959"/>
              </a:buClr>
              <a:buFont typeface="Arial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1233488" indent="-182563" algn="l" defTabSz="457200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7F7F7F"/>
              </a:buClr>
              <a:buFont typeface="Wingdings" charset="0"/>
              <a:buChar char="§"/>
              <a:defRPr sz="16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ClrTx/>
              <a:buSzPct val="13500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Verdana"/>
                <a:ea typeface="ＭＳ Ｐゴシック" charset="0"/>
              </a:rPr>
              <a:t>The Train Algorithm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Verdana"/>
                <a:ea typeface="ＭＳ Ｐゴシック" charset="0"/>
              </a:rPr>
              <a:t>: </a:t>
            </a:r>
            <a:endParaRPr kumimoji="0" lang="id-ID" sz="2400" b="0" i="0" u="none" strike="noStrike" kern="120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Verdana"/>
              <a:ea typeface="ＭＳ Ｐゴシック" charset="0"/>
            </a:endParaRPr>
          </a:p>
          <a:p>
            <a:pPr marR="0" lvl="0" algn="l" defTabSz="457200" rtl="0" eaLnBrk="1" fontAlgn="base" latinLnBrk="0" hangingPunct="1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ClrTx/>
              <a:buSzPct val="135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Verdana"/>
                <a:ea typeface="ＭＳ Ｐゴシック" charset="0"/>
                <a:cs typeface="+mn-cs"/>
              </a:rPr>
              <a:t>Go to Hall train station, Bandung</a:t>
            </a:r>
            <a:endParaRPr kumimoji="0" lang="id-ID" sz="2000" b="0" i="0" u="none" strike="noStrike" kern="120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Verdana"/>
              <a:ea typeface="ＭＳ Ｐゴシック" charset="0"/>
              <a:cs typeface="+mn-cs"/>
            </a:endParaRPr>
          </a:p>
          <a:p>
            <a:pPr marR="0" lvl="0" algn="l" defTabSz="457200" rtl="0" eaLnBrk="1" fontAlgn="base" latinLnBrk="0" hangingPunct="1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ClrTx/>
              <a:buSzPct val="135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Verdana"/>
                <a:ea typeface="ＭＳ Ｐゴシック" charset="0"/>
                <a:cs typeface="+mn-cs"/>
              </a:rPr>
              <a:t>Take the train to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Verdana"/>
                <a:ea typeface="ＭＳ Ｐゴシック" charset="0"/>
                <a:cs typeface="+mn-cs"/>
              </a:rPr>
              <a:t>Gubeng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Verdana"/>
                <a:ea typeface="ＭＳ Ｐゴシック" charset="0"/>
                <a:cs typeface="+mn-cs"/>
              </a:rPr>
              <a:t> train station, Surabaya</a:t>
            </a:r>
          </a:p>
        </p:txBody>
      </p:sp>
      <p:sp>
        <p:nvSpPr>
          <p:cNvPr id="16" name="Content Placeholder 2"/>
          <p:cNvSpPr txBox="1">
            <a:spLocks/>
          </p:cNvSpPr>
          <p:nvPr/>
        </p:nvSpPr>
        <p:spPr bwMode="auto">
          <a:xfrm>
            <a:off x="6529199" y="1745107"/>
            <a:ext cx="4455009" cy="2079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6075" indent="-346075" algn="l" defTabSz="457200" rtl="0" eaLnBrk="1" fontAlgn="base" hangingPunct="1">
              <a:spcBef>
                <a:spcPts val="1800"/>
              </a:spcBef>
              <a:spcAft>
                <a:spcPct val="0"/>
              </a:spcAft>
              <a:buSzPct val="135000"/>
              <a:buBlip>
                <a:blip r:embed="rId3"/>
              </a:buBlip>
              <a:defRPr sz="2400" kern="1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593725" indent="-182563" algn="l" defTabSz="457200" rtl="0" eaLnBrk="1" fontAlgn="base" hangingPunct="1">
              <a:spcBef>
                <a:spcPts val="800"/>
              </a:spcBef>
              <a:spcAft>
                <a:spcPct val="0"/>
              </a:spcAft>
              <a:buClr>
                <a:srgbClr val="595959"/>
              </a:buClr>
              <a:buFont typeface="Lucida Grande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822325" indent="-182563" algn="l" defTabSz="457200" rtl="0" eaLnBrk="1" fontAlgn="base" hangingPunct="1">
              <a:spcBef>
                <a:spcPts val="700"/>
              </a:spcBef>
              <a:spcAft>
                <a:spcPct val="0"/>
              </a:spcAft>
              <a:buClr>
                <a:srgbClr val="595959"/>
              </a:buClr>
              <a:buFont typeface="Wingdings" charset="0"/>
              <a:buChar char="§"/>
              <a:defRPr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050925" indent="-182563" algn="l" defTabSz="457200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595959"/>
              </a:buClr>
              <a:buFont typeface="Arial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1233488" indent="-182563" algn="l" defTabSz="457200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7F7F7F"/>
              </a:buClr>
              <a:buFont typeface="Wingdings" charset="0"/>
              <a:buChar char="§"/>
              <a:defRPr sz="16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ClrTx/>
              <a:buSzPct val="13500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Verdana"/>
                <a:ea typeface="ＭＳ Ｐゴシック" charset="0"/>
              </a:rPr>
              <a:t>The Travel Algorithm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Verdana"/>
                <a:ea typeface="ＭＳ Ｐゴシック" charset="0"/>
              </a:rPr>
              <a:t>: </a:t>
            </a:r>
            <a:endParaRPr kumimoji="0" lang="id-ID" sz="2400" b="0" i="0" u="none" strike="noStrike" kern="120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Verdana"/>
              <a:ea typeface="ＭＳ Ｐゴシック" charset="0"/>
            </a:endParaRPr>
          </a:p>
          <a:p>
            <a:pPr marR="0" lvl="0" algn="l" defTabSz="457200" rtl="0" eaLnBrk="1" fontAlgn="base" latinLnBrk="0" hangingPunct="1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ClrTx/>
              <a:buSzPct val="135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Verdana"/>
                <a:ea typeface="ＭＳ Ｐゴシック" charset="0"/>
                <a:cs typeface="+mn-cs"/>
              </a:rPr>
              <a:t>Go to nearest travel company</a:t>
            </a:r>
            <a:endParaRPr kumimoji="0" lang="id-ID" sz="2000" b="0" i="0" u="none" strike="noStrike" kern="120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Verdana"/>
              <a:ea typeface="ＭＳ Ｐゴシック" charset="0"/>
              <a:cs typeface="+mn-cs"/>
            </a:endParaRPr>
          </a:p>
          <a:p>
            <a:pPr marR="0" lvl="0" algn="l" defTabSz="457200" rtl="0" eaLnBrk="1" fontAlgn="base" latinLnBrk="0" hangingPunct="1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ClrTx/>
              <a:buSzPct val="135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Verdana"/>
                <a:ea typeface="ＭＳ Ｐゴシック" charset="0"/>
                <a:cs typeface="+mn-cs"/>
              </a:rPr>
              <a:t>Take the shuttle travel to Surabaya</a:t>
            </a:r>
          </a:p>
        </p:txBody>
      </p:sp>
    </p:spTree>
    <p:extLst>
      <p:ext uri="{BB962C8B-B14F-4D97-AF65-F5344CB8AC3E}">
        <p14:creationId xmlns:p14="http://schemas.microsoft.com/office/powerpoint/2010/main" val="547221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  <p:bldP spid="14" grpId="0" uiExpand="1" build="p"/>
      <p:bldP spid="15" grpId="0" uiExpand="1" build="p"/>
      <p:bldP spid="16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Choose the best Algorithm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862" y="6168200"/>
            <a:ext cx="852707" cy="402360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11625259" y="6283321"/>
            <a:ext cx="444500" cy="444500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27199"/>
            <a:ext cx="10515600" cy="4414293"/>
          </a:xfrm>
        </p:spPr>
        <p:txBody>
          <a:bodyPr>
            <a:normAutofit fontScale="92500"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3200" i="1" dirty="0">
                <a:solidFill>
                  <a:srgbClr val="79C142"/>
                </a:solidFill>
              </a:rPr>
              <a:t>All four of these algorithms accomplish exactly the same goal, but each algorithm does it in completely different way.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3200" i="1" dirty="0">
                <a:solidFill>
                  <a:srgbClr val="79C142"/>
                </a:solidFill>
              </a:rPr>
              <a:t>Each algorithm also has a different cost and a different travel time.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3200" i="1" dirty="0">
                <a:solidFill>
                  <a:srgbClr val="79C142"/>
                </a:solidFill>
              </a:rPr>
              <a:t>Taking a plane, for example, is probably the fastest way, but also the most expensive.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3200" i="1" dirty="0">
                <a:solidFill>
                  <a:srgbClr val="79C142"/>
                </a:solidFill>
              </a:rPr>
              <a:t>Taking the bus is definitely less expensive, but a whole lot slower.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3200" i="1" dirty="0">
                <a:solidFill>
                  <a:srgbClr val="79C142"/>
                </a:solidFill>
              </a:rPr>
              <a:t>You choose the algorithm based on the circumstances.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545106" y="6323008"/>
            <a:ext cx="604805" cy="365125"/>
          </a:xfrm>
        </p:spPr>
        <p:txBody>
          <a:bodyPr/>
          <a:lstStyle/>
          <a:p>
            <a:pPr algn="ctr"/>
            <a:fld id="{24C0023A-C869-4F67-B3E2-92453B296CC9}" type="slidenum">
              <a:rPr lang="en-US" smtClean="0">
                <a:solidFill>
                  <a:schemeClr val="bg1"/>
                </a:solidFill>
                <a:latin typeface="+mj-lt"/>
              </a:rPr>
              <a:t>11</a:t>
            </a:fld>
            <a:endParaRPr lang="en-US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80463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constructs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862" y="6168200"/>
            <a:ext cx="852707" cy="402360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11625259" y="6283321"/>
            <a:ext cx="444500" cy="444500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27199"/>
            <a:ext cx="10515600" cy="4414293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d-ID" sz="3200" i="1" dirty="0" smtClean="0">
                <a:solidFill>
                  <a:srgbClr val="79C142"/>
                </a:solidFill>
              </a:rPr>
              <a:t>Sequence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d-ID" sz="3200" i="1" dirty="0" smtClean="0">
                <a:solidFill>
                  <a:srgbClr val="79C142"/>
                </a:solidFill>
              </a:rPr>
              <a:t>Decision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d-ID" sz="3200" i="1" dirty="0" smtClean="0">
                <a:solidFill>
                  <a:srgbClr val="79C142"/>
                </a:solidFill>
              </a:rPr>
              <a:t>Repetition</a:t>
            </a:r>
            <a:endParaRPr lang="en-US" sz="3200" i="1" dirty="0">
              <a:solidFill>
                <a:srgbClr val="79C142"/>
              </a:solidFill>
            </a:endParaRP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545106" y="6323008"/>
            <a:ext cx="604805" cy="365125"/>
          </a:xfrm>
        </p:spPr>
        <p:txBody>
          <a:bodyPr/>
          <a:lstStyle/>
          <a:p>
            <a:pPr algn="ctr"/>
            <a:fld id="{24C0023A-C869-4F67-B3E2-92453B296CC9}" type="slidenum">
              <a:rPr lang="en-US" smtClean="0">
                <a:solidFill>
                  <a:schemeClr val="bg1"/>
                </a:solidFill>
                <a:latin typeface="+mj-lt"/>
              </a:rPr>
              <a:t>12</a:t>
            </a:fld>
            <a:endParaRPr lang="en-US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85873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of action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862" y="6168200"/>
            <a:ext cx="852707" cy="402360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11625259" y="6283321"/>
            <a:ext cx="444500" cy="444500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27199"/>
            <a:ext cx="10515600" cy="4414293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3200" i="1" dirty="0">
                <a:solidFill>
                  <a:srgbClr val="79C142"/>
                </a:solidFill>
              </a:rPr>
              <a:t>From the example, we can see that there is a particular flow or sequence of action that we do to solve our problem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3200" i="1" dirty="0">
                <a:solidFill>
                  <a:srgbClr val="79C142"/>
                </a:solidFill>
              </a:rPr>
              <a:t>We can draw those flow of action into a diagram that we call Flow Chart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545106" y="6323008"/>
            <a:ext cx="604805" cy="365125"/>
          </a:xfrm>
        </p:spPr>
        <p:txBody>
          <a:bodyPr/>
          <a:lstStyle/>
          <a:p>
            <a:pPr algn="ctr"/>
            <a:fld id="{24C0023A-C869-4F67-B3E2-92453B296CC9}" type="slidenum">
              <a:rPr lang="en-US" smtClean="0">
                <a:solidFill>
                  <a:schemeClr val="bg1"/>
                </a:solidFill>
                <a:latin typeface="+mj-lt"/>
              </a:rPr>
              <a:t>13</a:t>
            </a:fld>
            <a:endParaRPr lang="en-US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66863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Chart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862" y="6168200"/>
            <a:ext cx="852707" cy="402360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11625259" y="6283321"/>
            <a:ext cx="444500" cy="444500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27199"/>
            <a:ext cx="10515600" cy="4414293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3200" i="1" dirty="0">
                <a:solidFill>
                  <a:srgbClr val="79C142"/>
                </a:solidFill>
              </a:rPr>
              <a:t>A flowchart is a type of diagram that represents an algorithm or process, showing the steps as boxes of various kinds, and their order by connecting them with arrows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545106" y="6323008"/>
            <a:ext cx="604805" cy="365125"/>
          </a:xfrm>
        </p:spPr>
        <p:txBody>
          <a:bodyPr/>
          <a:lstStyle/>
          <a:p>
            <a:pPr algn="ctr"/>
            <a:fld id="{24C0023A-C869-4F67-B3E2-92453B296CC9}" type="slidenum">
              <a:rPr lang="en-US" smtClean="0">
                <a:solidFill>
                  <a:schemeClr val="bg1"/>
                </a:solidFill>
                <a:latin typeface="+mj-lt"/>
              </a:rPr>
              <a:t>14</a:t>
            </a:fld>
            <a:endParaRPr lang="en-US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73833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Flow Chart Component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862" y="6168200"/>
            <a:ext cx="852707" cy="402360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11625259" y="6283321"/>
            <a:ext cx="444500" cy="444500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27199"/>
            <a:ext cx="10515600" cy="4414293"/>
          </a:xfrm>
        </p:spPr>
        <p:txBody>
          <a:bodyPr>
            <a:normAutofit fontScale="92500" lnSpcReduction="10000"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3200" i="1" dirty="0">
                <a:solidFill>
                  <a:srgbClr val="79C142"/>
                </a:solidFill>
              </a:rPr>
              <a:t>Start / Stop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3200" i="1" dirty="0">
              <a:solidFill>
                <a:srgbClr val="79C142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3200" i="1" dirty="0" smtClean="0">
                <a:solidFill>
                  <a:srgbClr val="79C142"/>
                </a:solidFill>
              </a:rPr>
              <a:t>Process</a:t>
            </a:r>
            <a:endParaRPr lang="en-US" sz="3200" i="1" dirty="0">
              <a:solidFill>
                <a:srgbClr val="79C142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3200" i="1" dirty="0">
              <a:solidFill>
                <a:srgbClr val="79C142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3200" i="1" dirty="0" err="1">
                <a:solidFill>
                  <a:srgbClr val="79C142"/>
                </a:solidFill>
              </a:rPr>
              <a:t>Input/Output</a:t>
            </a:r>
            <a:endParaRPr lang="en-US" sz="3200" i="1" dirty="0">
              <a:solidFill>
                <a:srgbClr val="79C142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3200" i="1" dirty="0">
              <a:solidFill>
                <a:srgbClr val="79C142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3200" i="1" dirty="0" smtClean="0">
                <a:solidFill>
                  <a:srgbClr val="79C142"/>
                </a:solidFill>
              </a:rPr>
              <a:t>Conditional</a:t>
            </a:r>
            <a:endParaRPr lang="en-US" sz="3200" i="1" dirty="0">
              <a:solidFill>
                <a:srgbClr val="79C142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3200" i="1" dirty="0">
              <a:solidFill>
                <a:srgbClr val="79C142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3200" i="1" dirty="0">
                <a:solidFill>
                  <a:srgbClr val="79C142"/>
                </a:solidFill>
              </a:rPr>
              <a:t>Flow Process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545106" y="6323008"/>
            <a:ext cx="604805" cy="365125"/>
          </a:xfrm>
        </p:spPr>
        <p:txBody>
          <a:bodyPr/>
          <a:lstStyle/>
          <a:p>
            <a:pPr algn="ctr"/>
            <a:fld id="{24C0023A-C869-4F67-B3E2-92453B296CC9}" type="slidenum">
              <a:rPr lang="en-US" smtClean="0">
                <a:solidFill>
                  <a:schemeClr val="bg1"/>
                </a:solidFill>
                <a:latin typeface="+mj-lt"/>
              </a:rPr>
              <a:t>15</a:t>
            </a:fld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Oval 8"/>
          <p:cNvSpPr/>
          <p:nvPr/>
        </p:nvSpPr>
        <p:spPr>
          <a:xfrm>
            <a:off x="3852723" y="1659432"/>
            <a:ext cx="1324991" cy="5815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" name="Rectangle 9"/>
          <p:cNvSpPr/>
          <p:nvPr/>
        </p:nvSpPr>
        <p:spPr>
          <a:xfrm>
            <a:off x="3865526" y="2562417"/>
            <a:ext cx="1294647" cy="68178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" name="Parallelogram 10"/>
          <p:cNvSpPr/>
          <p:nvPr/>
        </p:nvSpPr>
        <p:spPr>
          <a:xfrm>
            <a:off x="3852723" y="3669965"/>
            <a:ext cx="1324991" cy="666533"/>
          </a:xfrm>
          <a:prstGeom prst="parallelogram">
            <a:avLst/>
          </a:prstGeom>
          <a:solidFill>
            <a:srgbClr val="92D05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2" name="Diamond 11"/>
          <p:cNvSpPr/>
          <p:nvPr/>
        </p:nvSpPr>
        <p:spPr>
          <a:xfrm>
            <a:off x="3989427" y="4513142"/>
            <a:ext cx="1046844" cy="989250"/>
          </a:xfrm>
          <a:prstGeom prst="diamond">
            <a:avLst/>
          </a:prstGeom>
          <a:solidFill>
            <a:srgbClr val="FF66CC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>
              <a:solidFill>
                <a:srgbClr val="FF0000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3962823" y="5916335"/>
            <a:ext cx="110005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4861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process flow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862" y="6168200"/>
            <a:ext cx="852707" cy="402360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11625259" y="6283321"/>
            <a:ext cx="444500" cy="444500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27199"/>
            <a:ext cx="10515600" cy="4414293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3200" i="1" dirty="0">
                <a:solidFill>
                  <a:srgbClr val="79C142"/>
                </a:solidFill>
              </a:rPr>
              <a:t>I’m Hungry! I want to eat</a:t>
            </a:r>
            <a:r>
              <a:rPr lang="en-US" sz="3200" i="1" dirty="0" smtClean="0">
                <a:solidFill>
                  <a:srgbClr val="79C142"/>
                </a:solidFill>
              </a:rPr>
              <a:t>!</a:t>
            </a:r>
            <a:endParaRPr lang="id-ID" sz="3200" i="1" dirty="0" smtClean="0">
              <a:solidFill>
                <a:srgbClr val="79C142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3200" i="1" dirty="0">
              <a:solidFill>
                <a:srgbClr val="79C142"/>
              </a:solidFill>
            </a:endParaRP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545106" y="6323008"/>
            <a:ext cx="604805" cy="365125"/>
          </a:xfrm>
        </p:spPr>
        <p:txBody>
          <a:bodyPr/>
          <a:lstStyle/>
          <a:p>
            <a:pPr algn="ctr"/>
            <a:fld id="{24C0023A-C869-4F67-B3E2-92453B296CC9}" type="slidenum">
              <a:rPr lang="en-US" smtClean="0">
                <a:solidFill>
                  <a:schemeClr val="bg1"/>
                </a:solidFill>
                <a:latin typeface="+mj-lt"/>
              </a:rPr>
              <a:t>16</a:t>
            </a:fld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2393" y="2441986"/>
            <a:ext cx="1427278" cy="2975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073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 and Condition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862" y="6168200"/>
            <a:ext cx="852707" cy="402360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11625259" y="6283321"/>
            <a:ext cx="444500" cy="444500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27199"/>
            <a:ext cx="10515600" cy="4414293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3200" i="1" dirty="0">
                <a:solidFill>
                  <a:srgbClr val="79C142"/>
                </a:solidFill>
              </a:rPr>
              <a:t>We often meet a condition where we must choose what to do from the available option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3200" i="1" dirty="0">
                <a:solidFill>
                  <a:srgbClr val="79C142"/>
                </a:solidFill>
              </a:rPr>
              <a:t>In flow chart, condition or branch is represented by diamond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3200" i="1" dirty="0">
                <a:solidFill>
                  <a:srgbClr val="79C142"/>
                </a:solidFill>
              </a:rPr>
              <a:t>on the diamond, we define </a:t>
            </a:r>
            <a:r>
              <a:rPr lang="en-US" sz="3200" i="1" dirty="0" smtClean="0">
                <a:solidFill>
                  <a:srgbClr val="79C142"/>
                </a:solidFill>
              </a:rPr>
              <a:t>the</a:t>
            </a:r>
            <a:r>
              <a:rPr lang="id-ID" sz="3200" i="1" dirty="0" smtClean="0">
                <a:solidFill>
                  <a:srgbClr val="79C142"/>
                </a:solidFill>
              </a:rPr>
              <a:t> </a:t>
            </a:r>
            <a:r>
              <a:rPr lang="en-US" sz="3200" i="1" dirty="0" smtClean="0">
                <a:solidFill>
                  <a:srgbClr val="79C142"/>
                </a:solidFill>
              </a:rPr>
              <a:t>choice </a:t>
            </a:r>
            <a:r>
              <a:rPr lang="en-US" sz="3200" i="1" dirty="0">
                <a:solidFill>
                  <a:srgbClr val="79C142"/>
                </a:solidFill>
              </a:rPr>
              <a:t>of condition that must be </a:t>
            </a:r>
            <a:r>
              <a:rPr lang="en-US" sz="3200" i="1" dirty="0" smtClean="0">
                <a:solidFill>
                  <a:srgbClr val="79C142"/>
                </a:solidFill>
              </a:rPr>
              <a:t>met</a:t>
            </a:r>
            <a:endParaRPr lang="id-ID" sz="3200" i="1" dirty="0" smtClean="0">
              <a:solidFill>
                <a:srgbClr val="79C142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3200" i="1" dirty="0">
              <a:solidFill>
                <a:srgbClr val="79C142"/>
              </a:solidFill>
            </a:endParaRP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545106" y="6323008"/>
            <a:ext cx="604805" cy="365125"/>
          </a:xfrm>
        </p:spPr>
        <p:txBody>
          <a:bodyPr/>
          <a:lstStyle/>
          <a:p>
            <a:pPr algn="ctr"/>
            <a:fld id="{24C0023A-C869-4F67-B3E2-92453B296CC9}" type="slidenum">
              <a:rPr lang="en-US" smtClean="0">
                <a:solidFill>
                  <a:schemeClr val="bg1"/>
                </a:solidFill>
                <a:latin typeface="+mj-lt"/>
              </a:rPr>
              <a:t>17</a:t>
            </a:fld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1453" y="4627666"/>
            <a:ext cx="2469094" cy="1018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352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 and Condition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862" y="6168200"/>
            <a:ext cx="852707" cy="402360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11625259" y="6283321"/>
            <a:ext cx="444500" cy="444500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27199"/>
            <a:ext cx="10515600" cy="4414293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3200" i="1" dirty="0">
                <a:solidFill>
                  <a:srgbClr val="79C142"/>
                </a:solidFill>
              </a:rPr>
              <a:t>If the condition is satisfied then do something, if not then do another thing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3200" i="1" dirty="0" smtClean="0">
                <a:solidFill>
                  <a:srgbClr val="79C142"/>
                </a:solidFill>
              </a:rPr>
              <a:t>If </a:t>
            </a:r>
            <a:r>
              <a:rPr lang="en-US" sz="3200" i="1" dirty="0">
                <a:solidFill>
                  <a:srgbClr val="79C142"/>
                </a:solidFill>
              </a:rPr>
              <a:t>I’m hungry I’ll eat something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3200" i="1" dirty="0">
                <a:solidFill>
                  <a:srgbClr val="79C142"/>
                </a:solidFill>
              </a:rPr>
              <a:t>If the weather is sunny, I’m going to hang out with my friends, but if it’s rain then I’ll just sleep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3200" i="1" dirty="0">
                <a:solidFill>
                  <a:srgbClr val="79C142"/>
                </a:solidFill>
              </a:rPr>
              <a:t>On weekday I wore a white shirt, on Friday I wore batik, and on Saturday I wore casual shirt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3200" i="1" dirty="0">
              <a:solidFill>
                <a:srgbClr val="79C142"/>
              </a:solidFill>
            </a:endParaRP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545106" y="6323008"/>
            <a:ext cx="604805" cy="365125"/>
          </a:xfrm>
        </p:spPr>
        <p:txBody>
          <a:bodyPr/>
          <a:lstStyle/>
          <a:p>
            <a:pPr algn="ctr"/>
            <a:fld id="{24C0023A-C869-4F67-B3E2-92453B296CC9}" type="slidenum">
              <a:rPr lang="en-US" smtClean="0">
                <a:solidFill>
                  <a:schemeClr val="bg1"/>
                </a:solidFill>
                <a:latin typeface="+mj-lt"/>
              </a:rPr>
              <a:t>18</a:t>
            </a:fld>
            <a:endParaRPr lang="en-US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09983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 and Condition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862" y="6168200"/>
            <a:ext cx="852707" cy="402360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11625259" y="6283321"/>
            <a:ext cx="444500" cy="444500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27199"/>
            <a:ext cx="10515600" cy="4414293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3200" i="1" dirty="0">
                <a:solidFill>
                  <a:srgbClr val="79C142"/>
                </a:solidFill>
              </a:rPr>
              <a:t>I eat French toast for breakfast, otherwise I’ll have </a:t>
            </a:r>
            <a:r>
              <a:rPr lang="en-US" sz="3200" i="1" dirty="0" smtClean="0">
                <a:solidFill>
                  <a:srgbClr val="79C142"/>
                </a:solidFill>
              </a:rPr>
              <a:t>rice</a:t>
            </a:r>
            <a:endParaRPr lang="id-ID" sz="3200" i="1" dirty="0" smtClean="0">
              <a:solidFill>
                <a:srgbClr val="79C142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3200" i="1" dirty="0">
              <a:solidFill>
                <a:srgbClr val="79C142"/>
              </a:solidFill>
            </a:endParaRP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545106" y="6323008"/>
            <a:ext cx="604805" cy="365125"/>
          </a:xfrm>
        </p:spPr>
        <p:txBody>
          <a:bodyPr/>
          <a:lstStyle/>
          <a:p>
            <a:pPr algn="ctr"/>
            <a:fld id="{24C0023A-C869-4F67-B3E2-92453B296CC9}" type="slidenum">
              <a:rPr lang="en-US" smtClean="0">
                <a:solidFill>
                  <a:schemeClr val="bg1"/>
                </a:solidFill>
                <a:latin typeface="+mj-lt"/>
              </a:rPr>
              <a:t>19</a:t>
            </a:fld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7346" y="2553359"/>
            <a:ext cx="4377307" cy="3407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440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495300"/>
            <a:ext cx="10515600" cy="6076108"/>
          </a:xfrm>
        </p:spPr>
        <p:txBody>
          <a:bodyPr>
            <a:normAutofit/>
          </a:bodyPr>
          <a:lstStyle/>
          <a:p>
            <a:r>
              <a:rPr lang="en-US" dirty="0" smtClean="0"/>
              <a:t>Mohamad </a:t>
            </a:r>
            <a:r>
              <a:rPr lang="en-US" dirty="0" smtClean="0">
                <a:solidFill>
                  <a:schemeClr val="accent1"/>
                </a:solidFill>
              </a:rPr>
              <a:t>Idham</a:t>
            </a:r>
            <a:r>
              <a:rPr lang="en-US" dirty="0" smtClean="0"/>
              <a:t> Iskandar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dirty="0"/>
              <a:t>–</a:t>
            </a:r>
            <a:r>
              <a:rPr lang="en-US" sz="2000" dirty="0" smtClean="0"/>
              <a:t> Technical Mentor –</a:t>
            </a:r>
            <a:br>
              <a:rPr lang="en-US" sz="2000" dirty="0" smtClean="0"/>
            </a:br>
            <a:r>
              <a:rPr lang="id-ID" sz="2200" dirty="0"/>
              <a:t/>
            </a:r>
            <a:br>
              <a:rPr lang="id-ID" sz="2200" dirty="0"/>
            </a:br>
            <a:r>
              <a:rPr lang="en-US" sz="2200" dirty="0" err="1" smtClean="0"/>
              <a:t>.Net</a:t>
            </a:r>
            <a:r>
              <a:rPr lang="en-US" sz="2200" dirty="0" smtClean="0"/>
              <a:t>, </a:t>
            </a:r>
            <a:r>
              <a:rPr lang="en-US" sz="2200" dirty="0" err="1" smtClean="0"/>
              <a:t>Laravel</a:t>
            </a:r>
            <a:r>
              <a:rPr lang="en-US" sz="2200" dirty="0" smtClean="0"/>
              <a:t>, Ruby on Rails,</a:t>
            </a:r>
            <a:r>
              <a:rPr lang="id-ID" sz="2200" dirty="0" smtClean="0"/>
              <a:t> </a:t>
            </a:r>
            <a:r>
              <a:rPr lang="id-ID" sz="2200" dirty="0"/>
              <a:t>&amp; Android </a:t>
            </a:r>
            <a:r>
              <a:rPr lang="id-ID" sz="2200" dirty="0" smtClean="0"/>
              <a:t>Programming</a:t>
            </a:r>
            <a:endParaRPr lang="en-US" sz="2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862" y="6168200"/>
            <a:ext cx="852707" cy="402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222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 and Repetition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862" y="6168200"/>
            <a:ext cx="852707" cy="402360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11625259" y="6283321"/>
            <a:ext cx="444500" cy="444500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27199"/>
            <a:ext cx="10515600" cy="4414293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3200" i="1" dirty="0">
                <a:solidFill>
                  <a:srgbClr val="79C142"/>
                </a:solidFill>
              </a:rPr>
              <a:t>Often we also meet a condition where we need to repeat a particular action several times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3200" i="1" dirty="0">
                <a:solidFill>
                  <a:srgbClr val="79C142"/>
                </a:solidFill>
              </a:rPr>
              <a:t>To write each action separately is wasting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545106" y="6323008"/>
            <a:ext cx="604805" cy="365125"/>
          </a:xfrm>
        </p:spPr>
        <p:txBody>
          <a:bodyPr/>
          <a:lstStyle/>
          <a:p>
            <a:pPr algn="ctr"/>
            <a:fld id="{24C0023A-C869-4F67-B3E2-92453B296CC9}" type="slidenum">
              <a:rPr lang="en-US" smtClean="0">
                <a:solidFill>
                  <a:schemeClr val="bg1"/>
                </a:solidFill>
                <a:latin typeface="+mj-lt"/>
              </a:rPr>
              <a:t>20</a:t>
            </a:fld>
            <a:endParaRPr lang="en-US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06273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 and Repetition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862" y="6168200"/>
            <a:ext cx="852707" cy="402360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11625259" y="6283321"/>
            <a:ext cx="444500" cy="444500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27199"/>
            <a:ext cx="10515600" cy="4414293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3200" i="1" dirty="0">
                <a:solidFill>
                  <a:srgbClr val="79C142"/>
                </a:solidFill>
              </a:rPr>
              <a:t>Repeat Doing something until some stopping condition met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3200" i="1" dirty="0">
                <a:solidFill>
                  <a:srgbClr val="79C142"/>
                </a:solidFill>
              </a:rPr>
              <a:t>I want to eat until I can’t eat anymore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3200" i="1" dirty="0">
                <a:solidFill>
                  <a:srgbClr val="79C142"/>
                </a:solidFill>
              </a:rPr>
              <a:t>Scrub the car until it’s shining sparkly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3200" i="1" dirty="0">
                <a:solidFill>
                  <a:srgbClr val="79C142"/>
                </a:solidFill>
              </a:rPr>
              <a:t>While this is still before 5 pm, I’ll continue to sleep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3200" i="1" dirty="0">
              <a:solidFill>
                <a:srgbClr val="79C142"/>
              </a:solidFill>
            </a:endParaRP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545106" y="6323008"/>
            <a:ext cx="604805" cy="365125"/>
          </a:xfrm>
        </p:spPr>
        <p:txBody>
          <a:bodyPr/>
          <a:lstStyle/>
          <a:p>
            <a:pPr algn="ctr"/>
            <a:fld id="{24C0023A-C869-4F67-B3E2-92453B296CC9}" type="slidenum">
              <a:rPr lang="en-US" smtClean="0">
                <a:solidFill>
                  <a:schemeClr val="bg1"/>
                </a:solidFill>
                <a:latin typeface="+mj-lt"/>
              </a:rPr>
              <a:t>21</a:t>
            </a:fld>
            <a:endParaRPr lang="en-US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46681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 and Repetition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862" y="6168200"/>
            <a:ext cx="852707" cy="402360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11625259" y="6283321"/>
            <a:ext cx="444500" cy="444500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27199"/>
            <a:ext cx="10515600" cy="4414293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3200" i="1" dirty="0">
                <a:solidFill>
                  <a:srgbClr val="79C142"/>
                </a:solidFill>
              </a:rPr>
              <a:t>There should be a condition that causes and stop a looping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3200" i="1" dirty="0">
                <a:solidFill>
                  <a:srgbClr val="79C142"/>
                </a:solidFill>
              </a:rPr>
              <a:t>The loop flow is indicated by </a:t>
            </a:r>
            <a:r>
              <a:rPr lang="en-US" sz="3200" i="1" dirty="0" smtClean="0">
                <a:solidFill>
                  <a:srgbClr val="79C142"/>
                </a:solidFill>
              </a:rPr>
              <a:t>an </a:t>
            </a:r>
            <a:r>
              <a:rPr lang="en-US" sz="3200" i="1" dirty="0">
                <a:solidFill>
                  <a:srgbClr val="79C142"/>
                </a:solidFill>
              </a:rPr>
              <a:t>arrow that points back </a:t>
            </a:r>
            <a:r>
              <a:rPr lang="en-US" sz="3200" i="1" dirty="0" smtClean="0">
                <a:solidFill>
                  <a:srgbClr val="79C142"/>
                </a:solidFill>
              </a:rPr>
              <a:t>to</a:t>
            </a:r>
            <a:r>
              <a:rPr lang="id-ID" sz="3200" i="1" dirty="0" smtClean="0">
                <a:solidFill>
                  <a:srgbClr val="79C142"/>
                </a:solidFill>
              </a:rPr>
              <a:t> </a:t>
            </a:r>
            <a:r>
              <a:rPr lang="en-US" sz="3200" i="1" dirty="0" smtClean="0">
                <a:solidFill>
                  <a:srgbClr val="79C142"/>
                </a:solidFill>
              </a:rPr>
              <a:t>previous </a:t>
            </a:r>
            <a:r>
              <a:rPr lang="en-US" sz="3200" i="1" dirty="0">
                <a:solidFill>
                  <a:srgbClr val="79C142"/>
                </a:solidFill>
              </a:rPr>
              <a:t>process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3200" i="1" dirty="0">
              <a:solidFill>
                <a:srgbClr val="79C142"/>
              </a:solidFill>
            </a:endParaRP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545106" y="6323008"/>
            <a:ext cx="604805" cy="365125"/>
          </a:xfrm>
        </p:spPr>
        <p:txBody>
          <a:bodyPr/>
          <a:lstStyle/>
          <a:p>
            <a:pPr algn="ctr"/>
            <a:fld id="{24C0023A-C869-4F67-B3E2-92453B296CC9}" type="slidenum">
              <a:rPr lang="en-US" smtClean="0">
                <a:solidFill>
                  <a:schemeClr val="bg1"/>
                </a:solidFill>
                <a:latin typeface="+mj-lt"/>
              </a:rPr>
              <a:t>22</a:t>
            </a:fld>
            <a:endParaRPr lang="en-US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86142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 and Repetition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862" y="6168200"/>
            <a:ext cx="852707" cy="402360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11625259" y="6283321"/>
            <a:ext cx="444500" cy="444500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27199"/>
            <a:ext cx="10515600" cy="4414293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3200" i="1" dirty="0">
                <a:solidFill>
                  <a:srgbClr val="79C142"/>
                </a:solidFill>
              </a:rPr>
              <a:t>I want to eat until I can’t eat </a:t>
            </a:r>
            <a:r>
              <a:rPr lang="en-US" sz="3200" i="1" dirty="0" smtClean="0">
                <a:solidFill>
                  <a:srgbClr val="79C142"/>
                </a:solidFill>
              </a:rPr>
              <a:t>anymore</a:t>
            </a:r>
            <a:endParaRPr lang="id-ID" sz="3200" i="1" dirty="0" smtClean="0">
              <a:solidFill>
                <a:srgbClr val="79C142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3200" i="1" dirty="0">
              <a:solidFill>
                <a:srgbClr val="79C142"/>
              </a:solidFill>
            </a:endParaRP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545106" y="6323008"/>
            <a:ext cx="604805" cy="365125"/>
          </a:xfrm>
        </p:spPr>
        <p:txBody>
          <a:bodyPr/>
          <a:lstStyle/>
          <a:p>
            <a:pPr algn="ctr"/>
            <a:fld id="{24C0023A-C869-4F67-B3E2-92453B296CC9}" type="slidenum">
              <a:rPr lang="en-US" smtClean="0">
                <a:solidFill>
                  <a:schemeClr val="bg1"/>
                </a:solidFill>
                <a:latin typeface="+mj-lt"/>
              </a:rPr>
              <a:t>23</a:t>
            </a:fld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5229" y="2651692"/>
            <a:ext cx="8181541" cy="1554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819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as Problem Solving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862" y="6168200"/>
            <a:ext cx="852707" cy="402360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11625259" y="6283321"/>
            <a:ext cx="444500" cy="444500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545106" y="6323008"/>
            <a:ext cx="604805" cy="365125"/>
          </a:xfrm>
        </p:spPr>
        <p:txBody>
          <a:bodyPr/>
          <a:lstStyle/>
          <a:p>
            <a:pPr algn="ctr"/>
            <a:fld id="{24C0023A-C869-4F67-B3E2-92453B296CC9}" type="slidenum">
              <a:rPr lang="en-US" smtClean="0">
                <a:solidFill>
                  <a:schemeClr val="bg1"/>
                </a:solidFill>
                <a:latin typeface="+mj-lt"/>
              </a:rPr>
              <a:t>24</a:t>
            </a:fld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Rectangle 4"/>
          <p:cNvSpPr txBox="1">
            <a:spLocks noChangeArrowheads="1"/>
          </p:cNvSpPr>
          <p:nvPr/>
        </p:nvSpPr>
        <p:spPr bwMode="auto">
          <a:xfrm>
            <a:off x="1889185" y="1727199"/>
            <a:ext cx="4038600" cy="297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16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marR="0" lvl="0" indent="-5334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id-ID" sz="2800" b="0" i="0" u="none" strike="noStrike" kern="1200" cap="none" spc="0" normalizeH="0" baseline="0" noProof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Problem solving principles:</a:t>
            </a:r>
          </a:p>
          <a:p>
            <a:pPr marL="838200" marR="0" lvl="1" indent="-3810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altLang="id-ID" sz="2000" b="0" i="0" u="none" strike="noStrike" kern="1200" cap="none" spc="0" normalizeH="0" baseline="0" noProof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Completely understand the problem</a:t>
            </a:r>
          </a:p>
          <a:p>
            <a:pPr marL="838200" marR="0" lvl="1" indent="-3810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altLang="id-ID" sz="2000" b="0" i="0" u="none" strike="noStrike" kern="1200" cap="none" spc="0" normalizeH="0" baseline="0" noProof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Devise a plan to solve it </a:t>
            </a:r>
          </a:p>
          <a:p>
            <a:pPr marL="838200" marR="0" lvl="1" indent="-3810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altLang="id-ID" sz="2000" b="0" i="0" u="none" strike="noStrike" kern="1200" cap="none" spc="0" normalizeH="0" baseline="0" noProof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Carry out the plan</a:t>
            </a:r>
          </a:p>
          <a:p>
            <a:pPr marL="838200" marR="0" lvl="1" indent="-3810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altLang="id-ID" sz="2000" b="0" i="0" u="none" strike="noStrike" kern="1200" cap="none" spc="0" normalizeH="0" baseline="0" noProof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Review the results</a:t>
            </a:r>
          </a:p>
          <a:p>
            <a:pPr marL="533400" marR="0" lvl="0" indent="-5334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id-ID" sz="2800" b="0" i="0" u="none" strike="noStrike" kern="120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10" name="Rectangle 5"/>
          <p:cNvSpPr txBox="1">
            <a:spLocks noChangeArrowheads="1"/>
          </p:cNvSpPr>
          <p:nvPr/>
        </p:nvSpPr>
        <p:spPr bwMode="auto">
          <a:xfrm>
            <a:off x="6080185" y="1727199"/>
            <a:ext cx="4038600" cy="297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16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marR="0" lvl="0" indent="-5334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id-ID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Developing a Program:</a:t>
            </a:r>
          </a:p>
          <a:p>
            <a:pPr marL="838200" marR="0" lvl="1" indent="-3810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altLang="id-ID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Analyze the problem</a:t>
            </a:r>
          </a:p>
          <a:p>
            <a:pPr marL="838200" marR="0" lvl="1" indent="-3810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altLang="id-ID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Design the program</a:t>
            </a:r>
          </a:p>
          <a:p>
            <a:pPr marL="838200" marR="0" lvl="1" indent="-3810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altLang="id-ID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Code the program</a:t>
            </a:r>
          </a:p>
          <a:p>
            <a:pPr marL="838200" marR="0" lvl="1" indent="-3810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altLang="id-ID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Test the program</a:t>
            </a:r>
          </a:p>
          <a:p>
            <a:pPr marL="533400" marR="0" lvl="0" indent="-5334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altLang="id-ID" sz="2800" b="0" i="0" u="none" strike="noStrike" kern="120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99799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Analyze the Problem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862" y="6168200"/>
            <a:ext cx="852707" cy="402360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11625259" y="6283321"/>
            <a:ext cx="444500" cy="444500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27199"/>
            <a:ext cx="10515600" cy="4414293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3200" i="1" dirty="0">
                <a:solidFill>
                  <a:srgbClr val="79C142"/>
                </a:solidFill>
              </a:rPr>
              <a:t>The problem:  </a:t>
            </a:r>
            <a:r>
              <a:rPr lang="id-ID" sz="3200" i="1" dirty="0" smtClean="0">
                <a:solidFill>
                  <a:srgbClr val="79C142"/>
                </a:solidFill>
              </a:rPr>
              <a:t>Mr Armin</a:t>
            </a:r>
            <a:r>
              <a:rPr lang="en-US" sz="3200" i="1" dirty="0" smtClean="0">
                <a:solidFill>
                  <a:srgbClr val="79C142"/>
                </a:solidFill>
              </a:rPr>
              <a:t> </a:t>
            </a:r>
            <a:r>
              <a:rPr lang="en-US" sz="3200" i="1" dirty="0">
                <a:solidFill>
                  <a:srgbClr val="79C142"/>
                </a:solidFill>
              </a:rPr>
              <a:t>wants to invest money at a local bank.  There are many options such as interest rates, terms of deposit, compounding frequencies.  He needs a program to compute, for any given initial investment, the final maturity (value) of the deposit.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000" i="1" dirty="0">
                <a:solidFill>
                  <a:srgbClr val="79C142"/>
                </a:solidFill>
              </a:rPr>
              <a:t>What are the inputs? (given data)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000" i="1" dirty="0">
                <a:solidFill>
                  <a:srgbClr val="79C142"/>
                </a:solidFill>
              </a:rPr>
              <a:t>What are the outputs? (required data)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000" i="1" dirty="0">
                <a:solidFill>
                  <a:srgbClr val="79C142"/>
                </a:solidFill>
              </a:rPr>
              <a:t>How will we calculate the required outputs from the given inputs?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3200" i="1" dirty="0">
              <a:solidFill>
                <a:srgbClr val="79C142"/>
              </a:solidFill>
            </a:endParaRP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545106" y="6323008"/>
            <a:ext cx="604805" cy="365125"/>
          </a:xfrm>
        </p:spPr>
        <p:txBody>
          <a:bodyPr/>
          <a:lstStyle/>
          <a:p>
            <a:pPr algn="ctr"/>
            <a:fld id="{24C0023A-C869-4F67-B3E2-92453B296CC9}" type="slidenum">
              <a:rPr lang="en-US" smtClean="0">
                <a:solidFill>
                  <a:schemeClr val="bg1"/>
                </a:solidFill>
                <a:latin typeface="+mj-lt"/>
              </a:rPr>
              <a:t>25</a:t>
            </a:fld>
            <a:endParaRPr lang="en-US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81282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Design the Program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862" y="6168200"/>
            <a:ext cx="852707" cy="402360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11625259" y="6283321"/>
            <a:ext cx="444500" cy="444500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27199"/>
            <a:ext cx="10515600" cy="4414293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3200" i="1" dirty="0">
                <a:solidFill>
                  <a:srgbClr val="79C142"/>
                </a:solidFill>
              </a:rPr>
              <a:t>Create an outline of the program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3200" i="1" dirty="0">
                <a:solidFill>
                  <a:srgbClr val="79C142"/>
                </a:solidFill>
              </a:rPr>
              <a:t>An algorithm – a step by step procedure that will provide the required results from the given inputs.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3200" i="1" dirty="0">
                <a:solidFill>
                  <a:srgbClr val="79C142"/>
                </a:solidFill>
              </a:rPr>
              <a:t>Algorithm Examples:  Instructions on how to make a cake, use the bank’s ATM, etc.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545106" y="6323008"/>
            <a:ext cx="604805" cy="365125"/>
          </a:xfrm>
        </p:spPr>
        <p:txBody>
          <a:bodyPr/>
          <a:lstStyle/>
          <a:p>
            <a:pPr algn="ctr"/>
            <a:fld id="{24C0023A-C869-4F67-B3E2-92453B296CC9}" type="slidenum">
              <a:rPr lang="en-US" smtClean="0">
                <a:solidFill>
                  <a:schemeClr val="bg1"/>
                </a:solidFill>
                <a:latin typeface="+mj-lt"/>
              </a:rPr>
              <a:t>26</a:t>
            </a:fld>
            <a:endParaRPr lang="en-US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52654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d-ID" dirty="0"/>
              <a:t>Code the Program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862" y="6168200"/>
            <a:ext cx="852707" cy="402360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11625259" y="6283321"/>
            <a:ext cx="444500" cy="444500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27199"/>
            <a:ext cx="10515600" cy="4414293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3200" i="1" dirty="0">
                <a:solidFill>
                  <a:srgbClr val="79C142"/>
                </a:solidFill>
              </a:rPr>
              <a:t>Once the design is completed, write the program code. 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3200" i="1" dirty="0">
                <a:solidFill>
                  <a:srgbClr val="79C142"/>
                </a:solidFill>
              </a:rPr>
              <a:t>Code is written in some programming language such as BASIC, Pascal, C++, Java, etc.</a:t>
            </a:r>
            <a:br>
              <a:rPr lang="en-US" sz="3200" i="1" dirty="0">
                <a:solidFill>
                  <a:srgbClr val="79C142"/>
                </a:solidFill>
              </a:rPr>
            </a:br>
            <a:r>
              <a:rPr lang="en-US" sz="3200" i="1" dirty="0">
                <a:solidFill>
                  <a:srgbClr val="79C142"/>
                </a:solidFill>
              </a:rPr>
              <a:t>In this course we write code in pseudo-code, developing the skills to be used when studying the specific languages.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545106" y="6323008"/>
            <a:ext cx="604805" cy="365125"/>
          </a:xfrm>
        </p:spPr>
        <p:txBody>
          <a:bodyPr/>
          <a:lstStyle/>
          <a:p>
            <a:pPr algn="ctr"/>
            <a:fld id="{24C0023A-C869-4F67-B3E2-92453B296CC9}" type="slidenum">
              <a:rPr lang="en-US" smtClean="0">
                <a:solidFill>
                  <a:schemeClr val="bg1"/>
                </a:solidFill>
                <a:latin typeface="+mj-lt"/>
              </a:rPr>
              <a:t>27</a:t>
            </a:fld>
            <a:endParaRPr lang="en-US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76940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d-ID" dirty="0"/>
              <a:t>Testing the program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862" y="6168200"/>
            <a:ext cx="852707" cy="402360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11625259" y="6283321"/>
            <a:ext cx="444500" cy="444500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27199"/>
            <a:ext cx="10515600" cy="4414293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3200" i="1" dirty="0">
                <a:solidFill>
                  <a:srgbClr val="79C142"/>
                </a:solidFill>
              </a:rPr>
              <a:t>Locate any errors (bugs)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3200" i="1" dirty="0">
                <a:solidFill>
                  <a:srgbClr val="79C142"/>
                </a:solidFill>
              </a:rPr>
              <a:t>Testing is done throughout the development cycle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3200" i="1" dirty="0">
                <a:solidFill>
                  <a:srgbClr val="79C142"/>
                </a:solidFill>
              </a:rPr>
              <a:t>Desk-checking, or code walkthrough is performed to locate errors in the code.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3200" i="1" dirty="0">
                <a:solidFill>
                  <a:srgbClr val="79C142"/>
                </a:solidFill>
              </a:rPr>
              <a:t>Pretend you are the computer and execute your own code.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3200" i="1" dirty="0">
                <a:solidFill>
                  <a:srgbClr val="79C142"/>
                </a:solidFill>
              </a:rPr>
              <a:t>Ultimate test is to run the program to see if the outputs are correct for the given inputs.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545106" y="6323008"/>
            <a:ext cx="604805" cy="365125"/>
          </a:xfrm>
        </p:spPr>
        <p:txBody>
          <a:bodyPr/>
          <a:lstStyle/>
          <a:p>
            <a:pPr algn="ctr"/>
            <a:fld id="{24C0023A-C869-4F67-B3E2-92453B296CC9}" type="slidenum">
              <a:rPr lang="en-US" smtClean="0">
                <a:solidFill>
                  <a:schemeClr val="bg1"/>
                </a:solidFill>
                <a:latin typeface="+mj-lt"/>
              </a:rPr>
              <a:t>28</a:t>
            </a:fld>
            <a:endParaRPr lang="en-US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22386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81062" y="1603371"/>
            <a:ext cx="8529638" cy="831619"/>
          </a:xfrm>
        </p:spPr>
        <p:txBody>
          <a:bodyPr>
            <a:normAutofit/>
          </a:bodyPr>
          <a:lstStyle/>
          <a:p>
            <a:r>
              <a:rPr lang="id-ID" dirty="0" smtClean="0"/>
              <a:t>Thank You</a:t>
            </a:r>
            <a:r>
              <a:rPr lang="en-US" dirty="0" smtClean="0"/>
              <a:t> &amp; See You Next Time</a:t>
            </a:r>
            <a:endParaRPr lang="en-A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81062" y="2619003"/>
            <a:ext cx="8402638" cy="453592"/>
          </a:xfrm>
        </p:spPr>
        <p:txBody>
          <a:bodyPr/>
          <a:lstStyle/>
          <a:p>
            <a:r>
              <a:rPr lang="id-ID" dirty="0" smtClean="0"/>
              <a:t>Have a nice day</a:t>
            </a:r>
            <a:endParaRPr lang="en-AU" dirty="0"/>
          </a:p>
        </p:txBody>
      </p:sp>
      <p:sp>
        <p:nvSpPr>
          <p:cNvPr id="5" name="Rectangle 4"/>
          <p:cNvSpPr/>
          <p:nvPr/>
        </p:nvSpPr>
        <p:spPr>
          <a:xfrm>
            <a:off x="6096000" y="4454591"/>
            <a:ext cx="6096000" cy="24034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6" name="Group 5"/>
          <p:cNvGrpSpPr/>
          <p:nvPr/>
        </p:nvGrpSpPr>
        <p:grpSpPr>
          <a:xfrm>
            <a:off x="6694506" y="4951178"/>
            <a:ext cx="4898987" cy="1673379"/>
            <a:chOff x="623887" y="1969209"/>
            <a:chExt cx="2612987" cy="1215880"/>
          </a:xfrm>
        </p:grpSpPr>
        <p:sp>
          <p:nvSpPr>
            <p:cNvPr id="7" name="Content Placeholder 2"/>
            <p:cNvSpPr txBox="1">
              <a:spLocks/>
            </p:cNvSpPr>
            <p:nvPr/>
          </p:nvSpPr>
          <p:spPr>
            <a:xfrm>
              <a:off x="623888" y="1969209"/>
              <a:ext cx="2612986" cy="37699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id-ID" sz="2000" b="1" u="sng" dirty="0" smtClean="0">
                  <a:solidFill>
                    <a:schemeClr val="bg1"/>
                  </a:solidFill>
                  <a:latin typeface="+mj-lt"/>
                  <a:cs typeface="Roboto medium"/>
                </a:rPr>
                <a:t>Contact us</a:t>
              </a:r>
              <a:endParaRPr lang="en-AU" sz="2000" b="1" u="sng" dirty="0">
                <a:solidFill>
                  <a:schemeClr val="bg1"/>
                </a:solidFill>
                <a:latin typeface="+mj-lt"/>
                <a:cs typeface="Roboto medium"/>
              </a:endParaRPr>
            </a:p>
          </p:txBody>
        </p:sp>
        <p:sp>
          <p:nvSpPr>
            <p:cNvPr id="8" name="Content Placeholder 2"/>
            <p:cNvSpPr txBox="1">
              <a:spLocks/>
            </p:cNvSpPr>
            <p:nvPr/>
          </p:nvSpPr>
          <p:spPr>
            <a:xfrm>
              <a:off x="623887" y="2151142"/>
              <a:ext cx="2612987" cy="1033947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50000"/>
                </a:lnSpc>
                <a:spcBef>
                  <a:spcPts val="0"/>
                </a:spcBef>
              </a:pPr>
              <a:r>
                <a:rPr lang="en-US" b="1" dirty="0" err="1" smtClean="0">
                  <a:solidFill>
                    <a:schemeClr val="bg1"/>
                  </a:solidFill>
                </a:rPr>
                <a:t>Geeksfarm</a:t>
              </a:r>
              <a:endParaRPr lang="id-ID" sz="1100" b="1" dirty="0" smtClean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  <a:spcBef>
                  <a:spcPts val="0"/>
                </a:spcBef>
              </a:pPr>
              <a:r>
                <a:rPr lang="en-US" sz="1100" dirty="0" smtClean="0">
                  <a:solidFill>
                    <a:schemeClr val="bg1"/>
                  </a:solidFill>
                  <a:latin typeface="FontAwesome" pitchFamily="2" charset="0"/>
                </a:rPr>
                <a:t></a:t>
              </a:r>
              <a:r>
                <a:rPr lang="en-US" sz="1100" dirty="0" smtClean="0">
                  <a:solidFill>
                    <a:srgbClr val="333333"/>
                  </a:solidFill>
                  <a:latin typeface="FontAwesome" pitchFamily="2" charset="0"/>
                </a:rPr>
                <a:t> </a:t>
              </a:r>
              <a:r>
                <a:rPr lang="en-US" sz="1100" dirty="0" smtClean="0">
                  <a:solidFill>
                    <a:schemeClr val="bg1"/>
                  </a:solidFill>
                </a:rPr>
                <a:t>JL. Surya </a:t>
              </a:r>
              <a:r>
                <a:rPr lang="en-US" sz="1100" dirty="0" err="1" smtClean="0">
                  <a:solidFill>
                    <a:schemeClr val="bg1"/>
                  </a:solidFill>
                </a:rPr>
                <a:t>Sumantri</a:t>
              </a:r>
              <a:r>
                <a:rPr lang="en-US" sz="1100" dirty="0" smtClean="0">
                  <a:solidFill>
                    <a:schemeClr val="bg1"/>
                  </a:solidFill>
                </a:rPr>
                <a:t> No. 63, DIGI Building Lt. 3,</a:t>
              </a:r>
              <a:r>
                <a:rPr lang="en-US" sz="1100" dirty="0">
                  <a:solidFill>
                    <a:schemeClr val="bg1"/>
                  </a:solidFill>
                </a:rPr>
                <a:t> </a:t>
              </a:r>
              <a:r>
                <a:rPr lang="en-US" sz="1100" dirty="0" smtClean="0">
                  <a:solidFill>
                    <a:schemeClr val="bg1"/>
                  </a:solidFill>
                </a:rPr>
                <a:t>Bandung 40164.</a:t>
              </a:r>
            </a:p>
            <a:p>
              <a:pPr>
                <a:lnSpc>
                  <a:spcPct val="150000"/>
                </a:lnSpc>
                <a:spcBef>
                  <a:spcPts val="0"/>
                </a:spcBef>
              </a:pPr>
              <a:r>
                <a:rPr lang="en-US" sz="1100" dirty="0">
                  <a:solidFill>
                    <a:schemeClr val="bg1"/>
                  </a:solidFill>
                  <a:latin typeface="FontAwesome" pitchFamily="2" charset="0"/>
                </a:rPr>
                <a:t></a:t>
              </a:r>
              <a:r>
                <a:rPr lang="en-US" sz="1100" dirty="0">
                  <a:solidFill>
                    <a:srgbClr val="333333"/>
                  </a:solidFill>
                  <a:latin typeface="FontAwesome" pitchFamily="2" charset="0"/>
                </a:rPr>
                <a:t> </a:t>
              </a:r>
              <a:r>
                <a:rPr lang="en-US" sz="1100" dirty="0" smtClean="0">
                  <a:solidFill>
                    <a:srgbClr val="333333"/>
                  </a:solidFill>
                  <a:latin typeface="FontAwesome" pitchFamily="2" charset="0"/>
                </a:rPr>
                <a:t> </a:t>
              </a:r>
              <a:r>
                <a:rPr lang="en-US" sz="1100" dirty="0" smtClean="0">
                  <a:solidFill>
                    <a:schemeClr val="bg1"/>
                  </a:solidFill>
                </a:rPr>
                <a:t>022-2027-0501</a:t>
              </a:r>
            </a:p>
            <a:p>
              <a:pPr>
                <a:lnSpc>
                  <a:spcPct val="150000"/>
                </a:lnSpc>
                <a:spcBef>
                  <a:spcPts val="0"/>
                </a:spcBef>
              </a:pPr>
              <a:r>
                <a:rPr lang="en-US" sz="1100" dirty="0">
                  <a:solidFill>
                    <a:schemeClr val="bg1"/>
                  </a:solidFill>
                  <a:latin typeface="FontAwesome" pitchFamily="2" charset="0"/>
                </a:rPr>
                <a:t></a:t>
              </a:r>
              <a:r>
                <a:rPr lang="en-US" sz="1100" dirty="0">
                  <a:solidFill>
                    <a:srgbClr val="333333"/>
                  </a:solidFill>
                  <a:latin typeface="FontAwesome" pitchFamily="2" charset="0"/>
                </a:rPr>
                <a:t> </a:t>
              </a:r>
              <a:r>
                <a:rPr lang="en-US" sz="1100" dirty="0" smtClean="0">
                  <a:solidFill>
                    <a:srgbClr val="333333"/>
                  </a:solidFill>
                  <a:latin typeface="FontAwesome" pitchFamily="2" charset="0"/>
                </a:rPr>
                <a:t> </a:t>
              </a:r>
              <a:r>
                <a:rPr lang="en-US" sz="1100" dirty="0" smtClean="0">
                  <a:solidFill>
                    <a:schemeClr val="bg1"/>
                  </a:solidFill>
                </a:rPr>
                <a:t>0812-2084-4631</a:t>
              </a:r>
              <a:endParaRPr lang="en-AU" sz="11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062" y="5371982"/>
            <a:ext cx="2272210" cy="107217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9794651" y="1676493"/>
            <a:ext cx="2230755" cy="2633107"/>
            <a:chOff x="5325745" y="2652277"/>
            <a:chExt cx="3862876" cy="4931229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1" name="Freeform 10"/>
            <p:cNvSpPr>
              <a:spLocks/>
            </p:cNvSpPr>
            <p:nvPr/>
          </p:nvSpPr>
          <p:spPr bwMode="auto">
            <a:xfrm rot="21158453">
              <a:off x="5390250" y="4166083"/>
              <a:ext cx="592244" cy="986681"/>
            </a:xfrm>
            <a:custGeom>
              <a:avLst/>
              <a:gdLst>
                <a:gd name="T0" fmla="*/ 39 w 40"/>
                <a:gd name="T1" fmla="*/ 0 h 99"/>
                <a:gd name="T2" fmla="*/ 1 w 40"/>
                <a:gd name="T3" fmla="*/ 67 h 99"/>
                <a:gd name="T4" fmla="*/ 0 w 40"/>
                <a:gd name="T5" fmla="*/ 99 h 99"/>
                <a:gd name="T6" fmla="*/ 31 w 40"/>
                <a:gd name="T7" fmla="*/ 99 h 99"/>
                <a:gd name="T8" fmla="*/ 29 w 40"/>
                <a:gd name="T9" fmla="*/ 67 h 99"/>
                <a:gd name="T10" fmla="*/ 40 w 40"/>
                <a:gd name="T11" fmla="*/ 25 h 99"/>
                <a:gd name="T12" fmla="*/ 39 w 40"/>
                <a:gd name="T13" fmla="*/ 0 h 99"/>
                <a:gd name="connsiteX0" fmla="*/ 12246 w 12248"/>
                <a:gd name="connsiteY0" fmla="*/ 0 h 10099"/>
                <a:gd name="connsiteX1" fmla="*/ 250 w 12248"/>
                <a:gd name="connsiteY1" fmla="*/ 6867 h 10099"/>
                <a:gd name="connsiteX2" fmla="*/ 0 w 12248"/>
                <a:gd name="connsiteY2" fmla="*/ 10099 h 10099"/>
                <a:gd name="connsiteX3" fmla="*/ 7750 w 12248"/>
                <a:gd name="connsiteY3" fmla="*/ 10099 h 10099"/>
                <a:gd name="connsiteX4" fmla="*/ 7250 w 12248"/>
                <a:gd name="connsiteY4" fmla="*/ 6867 h 10099"/>
                <a:gd name="connsiteX5" fmla="*/ 10000 w 12248"/>
                <a:gd name="connsiteY5" fmla="*/ 2624 h 10099"/>
                <a:gd name="connsiteX6" fmla="*/ 12246 w 12248"/>
                <a:gd name="connsiteY6" fmla="*/ 0 h 10099"/>
                <a:gd name="connsiteX0" fmla="*/ 12246 w 12251"/>
                <a:gd name="connsiteY0" fmla="*/ 0 h 10099"/>
                <a:gd name="connsiteX1" fmla="*/ 250 w 12251"/>
                <a:gd name="connsiteY1" fmla="*/ 6867 h 10099"/>
                <a:gd name="connsiteX2" fmla="*/ 0 w 12251"/>
                <a:gd name="connsiteY2" fmla="*/ 10099 h 10099"/>
                <a:gd name="connsiteX3" fmla="*/ 7750 w 12251"/>
                <a:gd name="connsiteY3" fmla="*/ 10099 h 10099"/>
                <a:gd name="connsiteX4" fmla="*/ 7250 w 12251"/>
                <a:gd name="connsiteY4" fmla="*/ 6867 h 10099"/>
                <a:gd name="connsiteX5" fmla="*/ 11579 w 12251"/>
                <a:gd name="connsiteY5" fmla="*/ 2608 h 10099"/>
                <a:gd name="connsiteX6" fmla="*/ 12246 w 12251"/>
                <a:gd name="connsiteY6" fmla="*/ 0 h 10099"/>
                <a:gd name="connsiteX0" fmla="*/ 12246 w 12266"/>
                <a:gd name="connsiteY0" fmla="*/ 0 h 10099"/>
                <a:gd name="connsiteX1" fmla="*/ 250 w 12266"/>
                <a:gd name="connsiteY1" fmla="*/ 6867 h 10099"/>
                <a:gd name="connsiteX2" fmla="*/ 0 w 12266"/>
                <a:gd name="connsiteY2" fmla="*/ 10099 h 10099"/>
                <a:gd name="connsiteX3" fmla="*/ 7750 w 12266"/>
                <a:gd name="connsiteY3" fmla="*/ 10099 h 10099"/>
                <a:gd name="connsiteX4" fmla="*/ 7250 w 12266"/>
                <a:gd name="connsiteY4" fmla="*/ 6867 h 10099"/>
                <a:gd name="connsiteX5" fmla="*/ 12214 w 12266"/>
                <a:gd name="connsiteY5" fmla="*/ 2830 h 10099"/>
                <a:gd name="connsiteX6" fmla="*/ 12246 w 12266"/>
                <a:gd name="connsiteY6" fmla="*/ 0 h 10099"/>
                <a:gd name="connsiteX0" fmla="*/ 14756 w 14757"/>
                <a:gd name="connsiteY0" fmla="*/ 0 h 9306"/>
                <a:gd name="connsiteX1" fmla="*/ 250 w 14757"/>
                <a:gd name="connsiteY1" fmla="*/ 6074 h 9306"/>
                <a:gd name="connsiteX2" fmla="*/ 0 w 14757"/>
                <a:gd name="connsiteY2" fmla="*/ 9306 h 9306"/>
                <a:gd name="connsiteX3" fmla="*/ 7750 w 14757"/>
                <a:gd name="connsiteY3" fmla="*/ 9306 h 9306"/>
                <a:gd name="connsiteX4" fmla="*/ 7250 w 14757"/>
                <a:gd name="connsiteY4" fmla="*/ 6074 h 9306"/>
                <a:gd name="connsiteX5" fmla="*/ 12214 w 14757"/>
                <a:gd name="connsiteY5" fmla="*/ 2037 h 9306"/>
                <a:gd name="connsiteX6" fmla="*/ 14756 w 14757"/>
                <a:gd name="connsiteY6" fmla="*/ 0 h 9306"/>
                <a:gd name="connsiteX0" fmla="*/ 9999 w 10000"/>
                <a:gd name="connsiteY0" fmla="*/ 132 h 10132"/>
                <a:gd name="connsiteX1" fmla="*/ 169 w 10000"/>
                <a:gd name="connsiteY1" fmla="*/ 6659 h 10132"/>
                <a:gd name="connsiteX2" fmla="*/ 0 w 10000"/>
                <a:gd name="connsiteY2" fmla="*/ 10132 h 10132"/>
                <a:gd name="connsiteX3" fmla="*/ 5252 w 10000"/>
                <a:gd name="connsiteY3" fmla="*/ 10132 h 10132"/>
                <a:gd name="connsiteX4" fmla="*/ 4913 w 10000"/>
                <a:gd name="connsiteY4" fmla="*/ 6659 h 10132"/>
                <a:gd name="connsiteX5" fmla="*/ 8277 w 10000"/>
                <a:gd name="connsiteY5" fmla="*/ 2321 h 10132"/>
                <a:gd name="connsiteX6" fmla="*/ 9999 w 10000"/>
                <a:gd name="connsiteY6" fmla="*/ 132 h 10132"/>
                <a:gd name="connsiteX0" fmla="*/ 9999 w 10000"/>
                <a:gd name="connsiteY0" fmla="*/ 132 h 10132"/>
                <a:gd name="connsiteX1" fmla="*/ 169 w 10000"/>
                <a:gd name="connsiteY1" fmla="*/ 6659 h 10132"/>
                <a:gd name="connsiteX2" fmla="*/ 0 w 10000"/>
                <a:gd name="connsiteY2" fmla="*/ 10132 h 10132"/>
                <a:gd name="connsiteX3" fmla="*/ 5252 w 10000"/>
                <a:gd name="connsiteY3" fmla="*/ 10132 h 10132"/>
                <a:gd name="connsiteX4" fmla="*/ 4913 w 10000"/>
                <a:gd name="connsiteY4" fmla="*/ 6659 h 10132"/>
                <a:gd name="connsiteX5" fmla="*/ 8714 w 10000"/>
                <a:gd name="connsiteY5" fmla="*/ 2527 h 10132"/>
                <a:gd name="connsiteX6" fmla="*/ 9999 w 10000"/>
                <a:gd name="connsiteY6" fmla="*/ 132 h 10132"/>
                <a:gd name="connsiteX0" fmla="*/ 9999 w 10001"/>
                <a:gd name="connsiteY0" fmla="*/ 132 h 10132"/>
                <a:gd name="connsiteX1" fmla="*/ 169 w 10001"/>
                <a:gd name="connsiteY1" fmla="*/ 6659 h 10132"/>
                <a:gd name="connsiteX2" fmla="*/ 0 w 10001"/>
                <a:gd name="connsiteY2" fmla="*/ 10132 h 10132"/>
                <a:gd name="connsiteX3" fmla="*/ 5252 w 10001"/>
                <a:gd name="connsiteY3" fmla="*/ 10132 h 10132"/>
                <a:gd name="connsiteX4" fmla="*/ 4913 w 10001"/>
                <a:gd name="connsiteY4" fmla="*/ 6659 h 10132"/>
                <a:gd name="connsiteX5" fmla="*/ 8714 w 10001"/>
                <a:gd name="connsiteY5" fmla="*/ 2527 h 10132"/>
                <a:gd name="connsiteX6" fmla="*/ 9999 w 10001"/>
                <a:gd name="connsiteY6" fmla="*/ 132 h 10132"/>
                <a:gd name="connsiteX0" fmla="*/ 9830 w 9832"/>
                <a:gd name="connsiteY0" fmla="*/ 132 h 10456"/>
                <a:gd name="connsiteX1" fmla="*/ 0 w 9832"/>
                <a:gd name="connsiteY1" fmla="*/ 6659 h 10456"/>
                <a:gd name="connsiteX2" fmla="*/ 104 w 9832"/>
                <a:gd name="connsiteY2" fmla="*/ 10358 h 10456"/>
                <a:gd name="connsiteX3" fmla="*/ 5083 w 9832"/>
                <a:gd name="connsiteY3" fmla="*/ 10132 h 10456"/>
                <a:gd name="connsiteX4" fmla="*/ 4744 w 9832"/>
                <a:gd name="connsiteY4" fmla="*/ 6659 h 10456"/>
                <a:gd name="connsiteX5" fmla="*/ 8545 w 9832"/>
                <a:gd name="connsiteY5" fmla="*/ 2527 h 10456"/>
                <a:gd name="connsiteX6" fmla="*/ 9830 w 9832"/>
                <a:gd name="connsiteY6" fmla="*/ 132 h 10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832" h="10456">
                  <a:moveTo>
                    <a:pt x="9830" y="132"/>
                  </a:moveTo>
                  <a:cubicBezTo>
                    <a:pt x="3838" y="-879"/>
                    <a:pt x="170" y="4162"/>
                    <a:pt x="0" y="6659"/>
                  </a:cubicBezTo>
                  <a:cubicBezTo>
                    <a:pt x="0" y="7636"/>
                    <a:pt x="104" y="10358"/>
                    <a:pt x="104" y="10358"/>
                  </a:cubicBezTo>
                  <a:cubicBezTo>
                    <a:pt x="1764" y="10283"/>
                    <a:pt x="4310" y="10749"/>
                    <a:pt x="5083" y="10132"/>
                  </a:cubicBezTo>
                  <a:cubicBezTo>
                    <a:pt x="5856" y="9516"/>
                    <a:pt x="4913" y="8721"/>
                    <a:pt x="4744" y="6659"/>
                  </a:cubicBezTo>
                  <a:cubicBezTo>
                    <a:pt x="4236" y="906"/>
                    <a:pt x="8545" y="2527"/>
                    <a:pt x="8545" y="2527"/>
                  </a:cubicBezTo>
                  <a:cubicBezTo>
                    <a:pt x="9116" y="1674"/>
                    <a:pt x="9887" y="1037"/>
                    <a:pt x="9830" y="132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12" name="Group 11"/>
            <p:cNvGrpSpPr/>
            <p:nvPr/>
          </p:nvGrpSpPr>
          <p:grpSpPr>
            <a:xfrm flipH="1">
              <a:off x="5325745" y="2652277"/>
              <a:ext cx="3862876" cy="4931229"/>
              <a:chOff x="5123454" y="1084219"/>
              <a:chExt cx="3862876" cy="4931229"/>
            </a:xfrm>
            <a:grpFill/>
          </p:grpSpPr>
          <p:grpSp>
            <p:nvGrpSpPr>
              <p:cNvPr id="24" name="Group 23"/>
              <p:cNvGrpSpPr/>
              <p:nvPr/>
            </p:nvGrpSpPr>
            <p:grpSpPr>
              <a:xfrm>
                <a:off x="7249819" y="1084219"/>
                <a:ext cx="1736511" cy="4931229"/>
                <a:chOff x="3210929" y="1262742"/>
                <a:chExt cx="1736511" cy="4931229"/>
              </a:xfrm>
              <a:grpFill/>
            </p:grpSpPr>
            <p:sp>
              <p:nvSpPr>
                <p:cNvPr id="26" name="Freeform 19"/>
                <p:cNvSpPr>
                  <a:spLocks/>
                </p:cNvSpPr>
                <p:nvPr/>
              </p:nvSpPr>
              <p:spPr bwMode="auto">
                <a:xfrm>
                  <a:off x="4204535" y="1603144"/>
                  <a:ext cx="174801" cy="471503"/>
                </a:xfrm>
                <a:custGeom>
                  <a:avLst/>
                  <a:gdLst>
                    <a:gd name="T0" fmla="*/ 80 w 152"/>
                    <a:gd name="T1" fmla="*/ 2 h 410"/>
                    <a:gd name="T2" fmla="*/ 80 w 152"/>
                    <a:gd name="T3" fmla="*/ 2 h 410"/>
                    <a:gd name="T4" fmla="*/ 84 w 152"/>
                    <a:gd name="T5" fmla="*/ 10 h 410"/>
                    <a:gd name="T6" fmla="*/ 100 w 152"/>
                    <a:gd name="T7" fmla="*/ 32 h 410"/>
                    <a:gd name="T8" fmla="*/ 118 w 152"/>
                    <a:gd name="T9" fmla="*/ 66 h 410"/>
                    <a:gd name="T10" fmla="*/ 128 w 152"/>
                    <a:gd name="T11" fmla="*/ 88 h 410"/>
                    <a:gd name="T12" fmla="*/ 136 w 152"/>
                    <a:gd name="T13" fmla="*/ 112 h 410"/>
                    <a:gd name="T14" fmla="*/ 144 w 152"/>
                    <a:gd name="T15" fmla="*/ 138 h 410"/>
                    <a:gd name="T16" fmla="*/ 150 w 152"/>
                    <a:gd name="T17" fmla="*/ 168 h 410"/>
                    <a:gd name="T18" fmla="*/ 152 w 152"/>
                    <a:gd name="T19" fmla="*/ 198 h 410"/>
                    <a:gd name="T20" fmla="*/ 152 w 152"/>
                    <a:gd name="T21" fmla="*/ 230 h 410"/>
                    <a:gd name="T22" fmla="*/ 148 w 152"/>
                    <a:gd name="T23" fmla="*/ 264 h 410"/>
                    <a:gd name="T24" fmla="*/ 138 w 152"/>
                    <a:gd name="T25" fmla="*/ 298 h 410"/>
                    <a:gd name="T26" fmla="*/ 124 w 152"/>
                    <a:gd name="T27" fmla="*/ 334 h 410"/>
                    <a:gd name="T28" fmla="*/ 116 w 152"/>
                    <a:gd name="T29" fmla="*/ 352 h 410"/>
                    <a:gd name="T30" fmla="*/ 106 w 152"/>
                    <a:gd name="T31" fmla="*/ 370 h 410"/>
                    <a:gd name="T32" fmla="*/ 106 w 152"/>
                    <a:gd name="T33" fmla="*/ 370 h 410"/>
                    <a:gd name="T34" fmla="*/ 96 w 152"/>
                    <a:gd name="T35" fmla="*/ 386 h 410"/>
                    <a:gd name="T36" fmla="*/ 84 w 152"/>
                    <a:gd name="T37" fmla="*/ 398 h 410"/>
                    <a:gd name="T38" fmla="*/ 74 w 152"/>
                    <a:gd name="T39" fmla="*/ 406 h 410"/>
                    <a:gd name="T40" fmla="*/ 66 w 152"/>
                    <a:gd name="T41" fmla="*/ 408 h 410"/>
                    <a:gd name="T42" fmla="*/ 56 w 152"/>
                    <a:gd name="T43" fmla="*/ 410 h 410"/>
                    <a:gd name="T44" fmla="*/ 48 w 152"/>
                    <a:gd name="T45" fmla="*/ 406 h 410"/>
                    <a:gd name="T46" fmla="*/ 42 w 152"/>
                    <a:gd name="T47" fmla="*/ 400 h 410"/>
                    <a:gd name="T48" fmla="*/ 34 w 152"/>
                    <a:gd name="T49" fmla="*/ 390 h 410"/>
                    <a:gd name="T50" fmla="*/ 28 w 152"/>
                    <a:gd name="T51" fmla="*/ 380 h 410"/>
                    <a:gd name="T52" fmla="*/ 22 w 152"/>
                    <a:gd name="T53" fmla="*/ 366 h 410"/>
                    <a:gd name="T54" fmla="*/ 12 w 152"/>
                    <a:gd name="T55" fmla="*/ 332 h 410"/>
                    <a:gd name="T56" fmla="*/ 6 w 152"/>
                    <a:gd name="T57" fmla="*/ 292 h 410"/>
                    <a:gd name="T58" fmla="*/ 0 w 152"/>
                    <a:gd name="T59" fmla="*/ 250 h 410"/>
                    <a:gd name="T60" fmla="*/ 0 w 152"/>
                    <a:gd name="T61" fmla="*/ 204 h 410"/>
                    <a:gd name="T62" fmla="*/ 0 w 152"/>
                    <a:gd name="T63" fmla="*/ 158 h 410"/>
                    <a:gd name="T64" fmla="*/ 6 w 152"/>
                    <a:gd name="T65" fmla="*/ 114 h 410"/>
                    <a:gd name="T66" fmla="*/ 14 w 152"/>
                    <a:gd name="T67" fmla="*/ 76 h 410"/>
                    <a:gd name="T68" fmla="*/ 18 w 152"/>
                    <a:gd name="T69" fmla="*/ 58 h 410"/>
                    <a:gd name="T70" fmla="*/ 24 w 152"/>
                    <a:gd name="T71" fmla="*/ 42 h 410"/>
                    <a:gd name="T72" fmla="*/ 32 w 152"/>
                    <a:gd name="T73" fmla="*/ 30 h 410"/>
                    <a:gd name="T74" fmla="*/ 38 w 152"/>
                    <a:gd name="T75" fmla="*/ 18 h 410"/>
                    <a:gd name="T76" fmla="*/ 48 w 152"/>
                    <a:gd name="T77" fmla="*/ 10 h 410"/>
                    <a:gd name="T78" fmla="*/ 58 w 152"/>
                    <a:gd name="T79" fmla="*/ 4 h 410"/>
                    <a:gd name="T80" fmla="*/ 68 w 152"/>
                    <a:gd name="T81" fmla="*/ 0 h 410"/>
                    <a:gd name="T82" fmla="*/ 80 w 152"/>
                    <a:gd name="T83" fmla="*/ 2 h 4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152" h="410">
                      <a:moveTo>
                        <a:pt x="80" y="2"/>
                      </a:moveTo>
                      <a:lnTo>
                        <a:pt x="80" y="2"/>
                      </a:lnTo>
                      <a:lnTo>
                        <a:pt x="84" y="10"/>
                      </a:lnTo>
                      <a:lnTo>
                        <a:pt x="100" y="32"/>
                      </a:lnTo>
                      <a:lnTo>
                        <a:pt x="118" y="66"/>
                      </a:lnTo>
                      <a:lnTo>
                        <a:pt x="128" y="88"/>
                      </a:lnTo>
                      <a:lnTo>
                        <a:pt x="136" y="112"/>
                      </a:lnTo>
                      <a:lnTo>
                        <a:pt x="144" y="138"/>
                      </a:lnTo>
                      <a:lnTo>
                        <a:pt x="150" y="168"/>
                      </a:lnTo>
                      <a:lnTo>
                        <a:pt x="152" y="198"/>
                      </a:lnTo>
                      <a:lnTo>
                        <a:pt x="152" y="230"/>
                      </a:lnTo>
                      <a:lnTo>
                        <a:pt x="148" y="264"/>
                      </a:lnTo>
                      <a:lnTo>
                        <a:pt x="138" y="298"/>
                      </a:lnTo>
                      <a:lnTo>
                        <a:pt x="124" y="334"/>
                      </a:lnTo>
                      <a:lnTo>
                        <a:pt x="116" y="352"/>
                      </a:lnTo>
                      <a:lnTo>
                        <a:pt x="106" y="370"/>
                      </a:lnTo>
                      <a:lnTo>
                        <a:pt x="106" y="370"/>
                      </a:lnTo>
                      <a:lnTo>
                        <a:pt x="96" y="386"/>
                      </a:lnTo>
                      <a:lnTo>
                        <a:pt x="84" y="398"/>
                      </a:lnTo>
                      <a:lnTo>
                        <a:pt x="74" y="406"/>
                      </a:lnTo>
                      <a:lnTo>
                        <a:pt x="66" y="408"/>
                      </a:lnTo>
                      <a:lnTo>
                        <a:pt x="56" y="410"/>
                      </a:lnTo>
                      <a:lnTo>
                        <a:pt x="48" y="406"/>
                      </a:lnTo>
                      <a:lnTo>
                        <a:pt x="42" y="400"/>
                      </a:lnTo>
                      <a:lnTo>
                        <a:pt x="34" y="390"/>
                      </a:lnTo>
                      <a:lnTo>
                        <a:pt x="28" y="380"/>
                      </a:lnTo>
                      <a:lnTo>
                        <a:pt x="22" y="366"/>
                      </a:lnTo>
                      <a:lnTo>
                        <a:pt x="12" y="332"/>
                      </a:lnTo>
                      <a:lnTo>
                        <a:pt x="6" y="292"/>
                      </a:lnTo>
                      <a:lnTo>
                        <a:pt x="0" y="250"/>
                      </a:lnTo>
                      <a:lnTo>
                        <a:pt x="0" y="204"/>
                      </a:lnTo>
                      <a:lnTo>
                        <a:pt x="0" y="158"/>
                      </a:lnTo>
                      <a:lnTo>
                        <a:pt x="6" y="114"/>
                      </a:lnTo>
                      <a:lnTo>
                        <a:pt x="14" y="76"/>
                      </a:lnTo>
                      <a:lnTo>
                        <a:pt x="18" y="58"/>
                      </a:lnTo>
                      <a:lnTo>
                        <a:pt x="24" y="42"/>
                      </a:lnTo>
                      <a:lnTo>
                        <a:pt x="32" y="30"/>
                      </a:lnTo>
                      <a:lnTo>
                        <a:pt x="38" y="18"/>
                      </a:lnTo>
                      <a:lnTo>
                        <a:pt x="48" y="10"/>
                      </a:lnTo>
                      <a:lnTo>
                        <a:pt x="58" y="4"/>
                      </a:lnTo>
                      <a:lnTo>
                        <a:pt x="68" y="0"/>
                      </a:lnTo>
                      <a:lnTo>
                        <a:pt x="80" y="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/>
                </a:p>
              </p:txBody>
            </p:sp>
            <p:sp>
              <p:nvSpPr>
                <p:cNvPr id="27" name="Freeform 20"/>
                <p:cNvSpPr>
                  <a:spLocks/>
                </p:cNvSpPr>
                <p:nvPr/>
              </p:nvSpPr>
              <p:spPr bwMode="auto">
                <a:xfrm>
                  <a:off x="4204535" y="1603144"/>
                  <a:ext cx="174801" cy="471503"/>
                </a:xfrm>
                <a:custGeom>
                  <a:avLst/>
                  <a:gdLst>
                    <a:gd name="T0" fmla="*/ 80 w 152"/>
                    <a:gd name="T1" fmla="*/ 2 h 410"/>
                    <a:gd name="T2" fmla="*/ 80 w 152"/>
                    <a:gd name="T3" fmla="*/ 2 h 410"/>
                    <a:gd name="T4" fmla="*/ 84 w 152"/>
                    <a:gd name="T5" fmla="*/ 10 h 410"/>
                    <a:gd name="T6" fmla="*/ 100 w 152"/>
                    <a:gd name="T7" fmla="*/ 32 h 410"/>
                    <a:gd name="T8" fmla="*/ 118 w 152"/>
                    <a:gd name="T9" fmla="*/ 66 h 410"/>
                    <a:gd name="T10" fmla="*/ 128 w 152"/>
                    <a:gd name="T11" fmla="*/ 88 h 410"/>
                    <a:gd name="T12" fmla="*/ 136 w 152"/>
                    <a:gd name="T13" fmla="*/ 112 h 410"/>
                    <a:gd name="T14" fmla="*/ 144 w 152"/>
                    <a:gd name="T15" fmla="*/ 138 h 410"/>
                    <a:gd name="T16" fmla="*/ 150 w 152"/>
                    <a:gd name="T17" fmla="*/ 168 h 410"/>
                    <a:gd name="T18" fmla="*/ 152 w 152"/>
                    <a:gd name="T19" fmla="*/ 198 h 410"/>
                    <a:gd name="T20" fmla="*/ 152 w 152"/>
                    <a:gd name="T21" fmla="*/ 230 h 410"/>
                    <a:gd name="T22" fmla="*/ 148 w 152"/>
                    <a:gd name="T23" fmla="*/ 264 h 410"/>
                    <a:gd name="T24" fmla="*/ 138 w 152"/>
                    <a:gd name="T25" fmla="*/ 298 h 410"/>
                    <a:gd name="T26" fmla="*/ 124 w 152"/>
                    <a:gd name="T27" fmla="*/ 334 h 410"/>
                    <a:gd name="T28" fmla="*/ 116 w 152"/>
                    <a:gd name="T29" fmla="*/ 352 h 410"/>
                    <a:gd name="T30" fmla="*/ 106 w 152"/>
                    <a:gd name="T31" fmla="*/ 370 h 410"/>
                    <a:gd name="T32" fmla="*/ 106 w 152"/>
                    <a:gd name="T33" fmla="*/ 370 h 410"/>
                    <a:gd name="T34" fmla="*/ 96 w 152"/>
                    <a:gd name="T35" fmla="*/ 386 h 410"/>
                    <a:gd name="T36" fmla="*/ 84 w 152"/>
                    <a:gd name="T37" fmla="*/ 398 h 410"/>
                    <a:gd name="T38" fmla="*/ 74 w 152"/>
                    <a:gd name="T39" fmla="*/ 406 h 410"/>
                    <a:gd name="T40" fmla="*/ 66 w 152"/>
                    <a:gd name="T41" fmla="*/ 408 h 410"/>
                    <a:gd name="T42" fmla="*/ 56 w 152"/>
                    <a:gd name="T43" fmla="*/ 410 h 410"/>
                    <a:gd name="T44" fmla="*/ 48 w 152"/>
                    <a:gd name="T45" fmla="*/ 406 h 410"/>
                    <a:gd name="T46" fmla="*/ 42 w 152"/>
                    <a:gd name="T47" fmla="*/ 400 h 410"/>
                    <a:gd name="T48" fmla="*/ 34 w 152"/>
                    <a:gd name="T49" fmla="*/ 390 h 410"/>
                    <a:gd name="T50" fmla="*/ 28 w 152"/>
                    <a:gd name="T51" fmla="*/ 380 h 410"/>
                    <a:gd name="T52" fmla="*/ 22 w 152"/>
                    <a:gd name="T53" fmla="*/ 366 h 410"/>
                    <a:gd name="T54" fmla="*/ 12 w 152"/>
                    <a:gd name="T55" fmla="*/ 332 h 410"/>
                    <a:gd name="T56" fmla="*/ 6 w 152"/>
                    <a:gd name="T57" fmla="*/ 292 h 410"/>
                    <a:gd name="T58" fmla="*/ 0 w 152"/>
                    <a:gd name="T59" fmla="*/ 250 h 410"/>
                    <a:gd name="T60" fmla="*/ 0 w 152"/>
                    <a:gd name="T61" fmla="*/ 204 h 410"/>
                    <a:gd name="T62" fmla="*/ 0 w 152"/>
                    <a:gd name="T63" fmla="*/ 158 h 410"/>
                    <a:gd name="T64" fmla="*/ 6 w 152"/>
                    <a:gd name="T65" fmla="*/ 114 h 410"/>
                    <a:gd name="T66" fmla="*/ 14 w 152"/>
                    <a:gd name="T67" fmla="*/ 76 h 410"/>
                    <a:gd name="T68" fmla="*/ 18 w 152"/>
                    <a:gd name="T69" fmla="*/ 58 h 410"/>
                    <a:gd name="T70" fmla="*/ 24 w 152"/>
                    <a:gd name="T71" fmla="*/ 42 h 410"/>
                    <a:gd name="T72" fmla="*/ 32 w 152"/>
                    <a:gd name="T73" fmla="*/ 30 h 410"/>
                    <a:gd name="T74" fmla="*/ 38 w 152"/>
                    <a:gd name="T75" fmla="*/ 18 h 410"/>
                    <a:gd name="T76" fmla="*/ 48 w 152"/>
                    <a:gd name="T77" fmla="*/ 10 h 410"/>
                    <a:gd name="T78" fmla="*/ 58 w 152"/>
                    <a:gd name="T79" fmla="*/ 4 h 410"/>
                    <a:gd name="T80" fmla="*/ 68 w 152"/>
                    <a:gd name="T81" fmla="*/ 0 h 410"/>
                    <a:gd name="T82" fmla="*/ 80 w 152"/>
                    <a:gd name="T83" fmla="*/ 2 h 4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152" h="410">
                      <a:moveTo>
                        <a:pt x="80" y="2"/>
                      </a:moveTo>
                      <a:lnTo>
                        <a:pt x="80" y="2"/>
                      </a:lnTo>
                      <a:lnTo>
                        <a:pt x="84" y="10"/>
                      </a:lnTo>
                      <a:lnTo>
                        <a:pt x="100" y="32"/>
                      </a:lnTo>
                      <a:lnTo>
                        <a:pt x="118" y="66"/>
                      </a:lnTo>
                      <a:lnTo>
                        <a:pt x="128" y="88"/>
                      </a:lnTo>
                      <a:lnTo>
                        <a:pt x="136" y="112"/>
                      </a:lnTo>
                      <a:lnTo>
                        <a:pt x="144" y="138"/>
                      </a:lnTo>
                      <a:lnTo>
                        <a:pt x="150" y="168"/>
                      </a:lnTo>
                      <a:lnTo>
                        <a:pt x="152" y="198"/>
                      </a:lnTo>
                      <a:lnTo>
                        <a:pt x="152" y="230"/>
                      </a:lnTo>
                      <a:lnTo>
                        <a:pt x="148" y="264"/>
                      </a:lnTo>
                      <a:lnTo>
                        <a:pt x="138" y="298"/>
                      </a:lnTo>
                      <a:lnTo>
                        <a:pt x="124" y="334"/>
                      </a:lnTo>
                      <a:lnTo>
                        <a:pt x="116" y="352"/>
                      </a:lnTo>
                      <a:lnTo>
                        <a:pt x="106" y="370"/>
                      </a:lnTo>
                      <a:lnTo>
                        <a:pt x="106" y="370"/>
                      </a:lnTo>
                      <a:lnTo>
                        <a:pt x="96" y="386"/>
                      </a:lnTo>
                      <a:lnTo>
                        <a:pt x="84" y="398"/>
                      </a:lnTo>
                      <a:lnTo>
                        <a:pt x="74" y="406"/>
                      </a:lnTo>
                      <a:lnTo>
                        <a:pt x="66" y="408"/>
                      </a:lnTo>
                      <a:lnTo>
                        <a:pt x="56" y="410"/>
                      </a:lnTo>
                      <a:lnTo>
                        <a:pt x="48" y="406"/>
                      </a:lnTo>
                      <a:lnTo>
                        <a:pt x="42" y="400"/>
                      </a:lnTo>
                      <a:lnTo>
                        <a:pt x="34" y="390"/>
                      </a:lnTo>
                      <a:lnTo>
                        <a:pt x="28" y="380"/>
                      </a:lnTo>
                      <a:lnTo>
                        <a:pt x="22" y="366"/>
                      </a:lnTo>
                      <a:lnTo>
                        <a:pt x="12" y="332"/>
                      </a:lnTo>
                      <a:lnTo>
                        <a:pt x="6" y="292"/>
                      </a:lnTo>
                      <a:lnTo>
                        <a:pt x="0" y="250"/>
                      </a:lnTo>
                      <a:lnTo>
                        <a:pt x="0" y="204"/>
                      </a:lnTo>
                      <a:lnTo>
                        <a:pt x="0" y="158"/>
                      </a:lnTo>
                      <a:lnTo>
                        <a:pt x="6" y="114"/>
                      </a:lnTo>
                      <a:lnTo>
                        <a:pt x="14" y="76"/>
                      </a:lnTo>
                      <a:lnTo>
                        <a:pt x="18" y="58"/>
                      </a:lnTo>
                      <a:lnTo>
                        <a:pt x="24" y="42"/>
                      </a:lnTo>
                      <a:lnTo>
                        <a:pt x="32" y="30"/>
                      </a:lnTo>
                      <a:lnTo>
                        <a:pt x="38" y="18"/>
                      </a:lnTo>
                      <a:lnTo>
                        <a:pt x="48" y="10"/>
                      </a:lnTo>
                      <a:lnTo>
                        <a:pt x="58" y="4"/>
                      </a:lnTo>
                      <a:lnTo>
                        <a:pt x="68" y="0"/>
                      </a:lnTo>
                      <a:lnTo>
                        <a:pt x="80" y="2"/>
                      </a:lnTo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/>
                </a:p>
              </p:txBody>
            </p:sp>
            <p:sp>
              <p:nvSpPr>
                <p:cNvPr id="28" name="Freeform 21"/>
                <p:cNvSpPr>
                  <a:spLocks/>
                </p:cNvSpPr>
                <p:nvPr/>
              </p:nvSpPr>
              <p:spPr bwMode="auto">
                <a:xfrm>
                  <a:off x="3629532" y="1545644"/>
                  <a:ext cx="775105" cy="1076406"/>
                </a:xfrm>
                <a:custGeom>
                  <a:avLst/>
                  <a:gdLst>
                    <a:gd name="T0" fmla="*/ 556 w 674"/>
                    <a:gd name="T1" fmla="*/ 106 h 936"/>
                    <a:gd name="T2" fmla="*/ 598 w 674"/>
                    <a:gd name="T3" fmla="*/ 256 h 936"/>
                    <a:gd name="T4" fmla="*/ 646 w 674"/>
                    <a:gd name="T5" fmla="*/ 458 h 936"/>
                    <a:gd name="T6" fmla="*/ 664 w 674"/>
                    <a:gd name="T7" fmla="*/ 564 h 936"/>
                    <a:gd name="T8" fmla="*/ 674 w 674"/>
                    <a:gd name="T9" fmla="*/ 664 h 936"/>
                    <a:gd name="T10" fmla="*/ 672 w 674"/>
                    <a:gd name="T11" fmla="*/ 750 h 936"/>
                    <a:gd name="T12" fmla="*/ 670 w 674"/>
                    <a:gd name="T13" fmla="*/ 768 h 936"/>
                    <a:gd name="T14" fmla="*/ 656 w 674"/>
                    <a:gd name="T15" fmla="*/ 802 h 936"/>
                    <a:gd name="T16" fmla="*/ 638 w 674"/>
                    <a:gd name="T17" fmla="*/ 832 h 936"/>
                    <a:gd name="T18" fmla="*/ 612 w 674"/>
                    <a:gd name="T19" fmla="*/ 858 h 936"/>
                    <a:gd name="T20" fmla="*/ 580 w 674"/>
                    <a:gd name="T21" fmla="*/ 880 h 936"/>
                    <a:gd name="T22" fmla="*/ 526 w 674"/>
                    <a:gd name="T23" fmla="*/ 906 h 936"/>
                    <a:gd name="T24" fmla="*/ 444 w 674"/>
                    <a:gd name="T25" fmla="*/ 928 h 936"/>
                    <a:gd name="T26" fmla="*/ 360 w 674"/>
                    <a:gd name="T27" fmla="*/ 936 h 936"/>
                    <a:gd name="T28" fmla="*/ 280 w 674"/>
                    <a:gd name="T29" fmla="*/ 934 h 936"/>
                    <a:gd name="T30" fmla="*/ 214 w 674"/>
                    <a:gd name="T31" fmla="*/ 920 h 936"/>
                    <a:gd name="T32" fmla="*/ 178 w 674"/>
                    <a:gd name="T33" fmla="*/ 904 h 936"/>
                    <a:gd name="T34" fmla="*/ 170 w 674"/>
                    <a:gd name="T35" fmla="*/ 896 h 936"/>
                    <a:gd name="T36" fmla="*/ 138 w 674"/>
                    <a:gd name="T37" fmla="*/ 860 h 936"/>
                    <a:gd name="T38" fmla="*/ 110 w 674"/>
                    <a:gd name="T39" fmla="*/ 810 h 936"/>
                    <a:gd name="T40" fmla="*/ 84 w 674"/>
                    <a:gd name="T41" fmla="*/ 750 h 936"/>
                    <a:gd name="T42" fmla="*/ 46 w 674"/>
                    <a:gd name="T43" fmla="*/ 632 h 936"/>
                    <a:gd name="T44" fmla="*/ 22 w 674"/>
                    <a:gd name="T45" fmla="*/ 540 h 936"/>
                    <a:gd name="T46" fmla="*/ 12 w 674"/>
                    <a:gd name="T47" fmla="*/ 482 h 936"/>
                    <a:gd name="T48" fmla="*/ 0 w 674"/>
                    <a:gd name="T49" fmla="*/ 348 h 936"/>
                    <a:gd name="T50" fmla="*/ 0 w 674"/>
                    <a:gd name="T51" fmla="*/ 272 h 936"/>
                    <a:gd name="T52" fmla="*/ 8 w 674"/>
                    <a:gd name="T53" fmla="*/ 198 h 936"/>
                    <a:gd name="T54" fmla="*/ 28 w 674"/>
                    <a:gd name="T55" fmla="*/ 134 h 936"/>
                    <a:gd name="T56" fmla="*/ 42 w 674"/>
                    <a:gd name="T57" fmla="*/ 110 h 936"/>
                    <a:gd name="T58" fmla="*/ 60 w 674"/>
                    <a:gd name="T59" fmla="*/ 90 h 936"/>
                    <a:gd name="T60" fmla="*/ 82 w 674"/>
                    <a:gd name="T61" fmla="*/ 72 h 936"/>
                    <a:gd name="T62" fmla="*/ 140 w 674"/>
                    <a:gd name="T63" fmla="*/ 42 h 936"/>
                    <a:gd name="T64" fmla="*/ 208 w 674"/>
                    <a:gd name="T65" fmla="*/ 20 h 936"/>
                    <a:gd name="T66" fmla="*/ 282 w 674"/>
                    <a:gd name="T67" fmla="*/ 4 h 936"/>
                    <a:gd name="T68" fmla="*/ 356 w 674"/>
                    <a:gd name="T69" fmla="*/ 0 h 936"/>
                    <a:gd name="T70" fmla="*/ 428 w 674"/>
                    <a:gd name="T71" fmla="*/ 10 h 936"/>
                    <a:gd name="T72" fmla="*/ 476 w 674"/>
                    <a:gd name="T73" fmla="*/ 26 h 936"/>
                    <a:gd name="T74" fmla="*/ 504 w 674"/>
                    <a:gd name="T75" fmla="*/ 42 h 936"/>
                    <a:gd name="T76" fmla="*/ 528 w 674"/>
                    <a:gd name="T77" fmla="*/ 64 h 936"/>
                    <a:gd name="T78" fmla="*/ 548 w 674"/>
                    <a:gd name="T79" fmla="*/ 90 h 9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</a:cxnLst>
                  <a:rect l="0" t="0" r="r" b="b"/>
                  <a:pathLst>
                    <a:path w="674" h="936">
                      <a:moveTo>
                        <a:pt x="556" y="106"/>
                      </a:moveTo>
                      <a:lnTo>
                        <a:pt x="556" y="106"/>
                      </a:lnTo>
                      <a:lnTo>
                        <a:pt x="578" y="178"/>
                      </a:lnTo>
                      <a:lnTo>
                        <a:pt x="598" y="256"/>
                      </a:lnTo>
                      <a:lnTo>
                        <a:pt x="622" y="352"/>
                      </a:lnTo>
                      <a:lnTo>
                        <a:pt x="646" y="458"/>
                      </a:lnTo>
                      <a:lnTo>
                        <a:pt x="656" y="510"/>
                      </a:lnTo>
                      <a:lnTo>
                        <a:pt x="664" y="564"/>
                      </a:lnTo>
                      <a:lnTo>
                        <a:pt x="670" y="616"/>
                      </a:lnTo>
                      <a:lnTo>
                        <a:pt x="674" y="664"/>
                      </a:lnTo>
                      <a:lnTo>
                        <a:pt x="674" y="710"/>
                      </a:lnTo>
                      <a:lnTo>
                        <a:pt x="672" y="750"/>
                      </a:lnTo>
                      <a:lnTo>
                        <a:pt x="672" y="750"/>
                      </a:lnTo>
                      <a:lnTo>
                        <a:pt x="670" y="768"/>
                      </a:lnTo>
                      <a:lnTo>
                        <a:pt x="664" y="786"/>
                      </a:lnTo>
                      <a:lnTo>
                        <a:pt x="656" y="802"/>
                      </a:lnTo>
                      <a:lnTo>
                        <a:pt x="648" y="818"/>
                      </a:lnTo>
                      <a:lnTo>
                        <a:pt x="638" y="832"/>
                      </a:lnTo>
                      <a:lnTo>
                        <a:pt x="624" y="846"/>
                      </a:lnTo>
                      <a:lnTo>
                        <a:pt x="612" y="858"/>
                      </a:lnTo>
                      <a:lnTo>
                        <a:pt x="596" y="870"/>
                      </a:lnTo>
                      <a:lnTo>
                        <a:pt x="580" y="880"/>
                      </a:lnTo>
                      <a:lnTo>
                        <a:pt x="562" y="890"/>
                      </a:lnTo>
                      <a:lnTo>
                        <a:pt x="526" y="906"/>
                      </a:lnTo>
                      <a:lnTo>
                        <a:pt x="486" y="918"/>
                      </a:lnTo>
                      <a:lnTo>
                        <a:pt x="444" y="928"/>
                      </a:lnTo>
                      <a:lnTo>
                        <a:pt x="402" y="934"/>
                      </a:lnTo>
                      <a:lnTo>
                        <a:pt x="360" y="936"/>
                      </a:lnTo>
                      <a:lnTo>
                        <a:pt x="320" y="936"/>
                      </a:lnTo>
                      <a:lnTo>
                        <a:pt x="280" y="934"/>
                      </a:lnTo>
                      <a:lnTo>
                        <a:pt x="246" y="928"/>
                      </a:lnTo>
                      <a:lnTo>
                        <a:pt x="214" y="920"/>
                      </a:lnTo>
                      <a:lnTo>
                        <a:pt x="188" y="910"/>
                      </a:lnTo>
                      <a:lnTo>
                        <a:pt x="178" y="904"/>
                      </a:lnTo>
                      <a:lnTo>
                        <a:pt x="170" y="896"/>
                      </a:lnTo>
                      <a:lnTo>
                        <a:pt x="170" y="896"/>
                      </a:lnTo>
                      <a:lnTo>
                        <a:pt x="154" y="880"/>
                      </a:lnTo>
                      <a:lnTo>
                        <a:pt x="138" y="860"/>
                      </a:lnTo>
                      <a:lnTo>
                        <a:pt x="124" y="836"/>
                      </a:lnTo>
                      <a:lnTo>
                        <a:pt x="110" y="810"/>
                      </a:lnTo>
                      <a:lnTo>
                        <a:pt x="96" y="780"/>
                      </a:lnTo>
                      <a:lnTo>
                        <a:pt x="84" y="750"/>
                      </a:lnTo>
                      <a:lnTo>
                        <a:pt x="64" y="690"/>
                      </a:lnTo>
                      <a:lnTo>
                        <a:pt x="46" y="632"/>
                      </a:lnTo>
                      <a:lnTo>
                        <a:pt x="34" y="586"/>
                      </a:lnTo>
                      <a:lnTo>
                        <a:pt x="22" y="540"/>
                      </a:lnTo>
                      <a:lnTo>
                        <a:pt x="22" y="540"/>
                      </a:lnTo>
                      <a:lnTo>
                        <a:pt x="12" y="482"/>
                      </a:lnTo>
                      <a:lnTo>
                        <a:pt x="6" y="422"/>
                      </a:lnTo>
                      <a:lnTo>
                        <a:pt x="0" y="348"/>
                      </a:lnTo>
                      <a:lnTo>
                        <a:pt x="0" y="310"/>
                      </a:lnTo>
                      <a:lnTo>
                        <a:pt x="0" y="272"/>
                      </a:lnTo>
                      <a:lnTo>
                        <a:pt x="4" y="234"/>
                      </a:lnTo>
                      <a:lnTo>
                        <a:pt x="8" y="198"/>
                      </a:lnTo>
                      <a:lnTo>
                        <a:pt x="16" y="164"/>
                      </a:lnTo>
                      <a:lnTo>
                        <a:pt x="28" y="134"/>
                      </a:lnTo>
                      <a:lnTo>
                        <a:pt x="34" y="122"/>
                      </a:lnTo>
                      <a:lnTo>
                        <a:pt x="42" y="110"/>
                      </a:lnTo>
                      <a:lnTo>
                        <a:pt x="50" y="98"/>
                      </a:lnTo>
                      <a:lnTo>
                        <a:pt x="60" y="90"/>
                      </a:lnTo>
                      <a:lnTo>
                        <a:pt x="60" y="90"/>
                      </a:lnTo>
                      <a:lnTo>
                        <a:pt x="82" y="72"/>
                      </a:lnTo>
                      <a:lnTo>
                        <a:pt x="110" y="58"/>
                      </a:lnTo>
                      <a:lnTo>
                        <a:pt x="140" y="42"/>
                      </a:lnTo>
                      <a:lnTo>
                        <a:pt x="172" y="30"/>
                      </a:lnTo>
                      <a:lnTo>
                        <a:pt x="208" y="20"/>
                      </a:lnTo>
                      <a:lnTo>
                        <a:pt x="244" y="10"/>
                      </a:lnTo>
                      <a:lnTo>
                        <a:pt x="282" y="4"/>
                      </a:lnTo>
                      <a:lnTo>
                        <a:pt x="320" y="0"/>
                      </a:lnTo>
                      <a:lnTo>
                        <a:pt x="356" y="0"/>
                      </a:lnTo>
                      <a:lnTo>
                        <a:pt x="394" y="2"/>
                      </a:lnTo>
                      <a:lnTo>
                        <a:pt x="428" y="10"/>
                      </a:lnTo>
                      <a:lnTo>
                        <a:pt x="460" y="20"/>
                      </a:lnTo>
                      <a:lnTo>
                        <a:pt x="476" y="26"/>
                      </a:lnTo>
                      <a:lnTo>
                        <a:pt x="490" y="34"/>
                      </a:lnTo>
                      <a:lnTo>
                        <a:pt x="504" y="42"/>
                      </a:lnTo>
                      <a:lnTo>
                        <a:pt x="516" y="54"/>
                      </a:lnTo>
                      <a:lnTo>
                        <a:pt x="528" y="64"/>
                      </a:lnTo>
                      <a:lnTo>
                        <a:pt x="538" y="76"/>
                      </a:lnTo>
                      <a:lnTo>
                        <a:pt x="548" y="90"/>
                      </a:lnTo>
                      <a:lnTo>
                        <a:pt x="556" y="10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/>
                </a:p>
              </p:txBody>
            </p:sp>
            <p:sp>
              <p:nvSpPr>
                <p:cNvPr id="29" name="Freeform 22"/>
                <p:cNvSpPr>
                  <a:spLocks/>
                </p:cNvSpPr>
                <p:nvPr/>
              </p:nvSpPr>
              <p:spPr bwMode="auto">
                <a:xfrm>
                  <a:off x="3629532" y="1545644"/>
                  <a:ext cx="775105" cy="1076406"/>
                </a:xfrm>
                <a:custGeom>
                  <a:avLst/>
                  <a:gdLst>
                    <a:gd name="T0" fmla="*/ 556 w 674"/>
                    <a:gd name="T1" fmla="*/ 106 h 936"/>
                    <a:gd name="T2" fmla="*/ 598 w 674"/>
                    <a:gd name="T3" fmla="*/ 256 h 936"/>
                    <a:gd name="T4" fmla="*/ 646 w 674"/>
                    <a:gd name="T5" fmla="*/ 458 h 936"/>
                    <a:gd name="T6" fmla="*/ 664 w 674"/>
                    <a:gd name="T7" fmla="*/ 564 h 936"/>
                    <a:gd name="T8" fmla="*/ 674 w 674"/>
                    <a:gd name="T9" fmla="*/ 664 h 936"/>
                    <a:gd name="T10" fmla="*/ 672 w 674"/>
                    <a:gd name="T11" fmla="*/ 750 h 936"/>
                    <a:gd name="T12" fmla="*/ 670 w 674"/>
                    <a:gd name="T13" fmla="*/ 768 h 936"/>
                    <a:gd name="T14" fmla="*/ 656 w 674"/>
                    <a:gd name="T15" fmla="*/ 802 h 936"/>
                    <a:gd name="T16" fmla="*/ 638 w 674"/>
                    <a:gd name="T17" fmla="*/ 832 h 936"/>
                    <a:gd name="T18" fmla="*/ 612 w 674"/>
                    <a:gd name="T19" fmla="*/ 858 h 936"/>
                    <a:gd name="T20" fmla="*/ 580 w 674"/>
                    <a:gd name="T21" fmla="*/ 880 h 936"/>
                    <a:gd name="T22" fmla="*/ 526 w 674"/>
                    <a:gd name="T23" fmla="*/ 906 h 936"/>
                    <a:gd name="T24" fmla="*/ 444 w 674"/>
                    <a:gd name="T25" fmla="*/ 928 h 936"/>
                    <a:gd name="T26" fmla="*/ 360 w 674"/>
                    <a:gd name="T27" fmla="*/ 936 h 936"/>
                    <a:gd name="T28" fmla="*/ 280 w 674"/>
                    <a:gd name="T29" fmla="*/ 934 h 936"/>
                    <a:gd name="T30" fmla="*/ 214 w 674"/>
                    <a:gd name="T31" fmla="*/ 920 h 936"/>
                    <a:gd name="T32" fmla="*/ 178 w 674"/>
                    <a:gd name="T33" fmla="*/ 904 h 936"/>
                    <a:gd name="T34" fmla="*/ 170 w 674"/>
                    <a:gd name="T35" fmla="*/ 896 h 936"/>
                    <a:gd name="T36" fmla="*/ 138 w 674"/>
                    <a:gd name="T37" fmla="*/ 860 h 936"/>
                    <a:gd name="T38" fmla="*/ 110 w 674"/>
                    <a:gd name="T39" fmla="*/ 810 h 936"/>
                    <a:gd name="T40" fmla="*/ 84 w 674"/>
                    <a:gd name="T41" fmla="*/ 750 h 936"/>
                    <a:gd name="T42" fmla="*/ 46 w 674"/>
                    <a:gd name="T43" fmla="*/ 632 h 936"/>
                    <a:gd name="T44" fmla="*/ 22 w 674"/>
                    <a:gd name="T45" fmla="*/ 540 h 936"/>
                    <a:gd name="T46" fmla="*/ 12 w 674"/>
                    <a:gd name="T47" fmla="*/ 482 h 936"/>
                    <a:gd name="T48" fmla="*/ 0 w 674"/>
                    <a:gd name="T49" fmla="*/ 348 h 936"/>
                    <a:gd name="T50" fmla="*/ 0 w 674"/>
                    <a:gd name="T51" fmla="*/ 272 h 936"/>
                    <a:gd name="T52" fmla="*/ 8 w 674"/>
                    <a:gd name="T53" fmla="*/ 198 h 936"/>
                    <a:gd name="T54" fmla="*/ 28 w 674"/>
                    <a:gd name="T55" fmla="*/ 134 h 936"/>
                    <a:gd name="T56" fmla="*/ 42 w 674"/>
                    <a:gd name="T57" fmla="*/ 110 h 936"/>
                    <a:gd name="T58" fmla="*/ 60 w 674"/>
                    <a:gd name="T59" fmla="*/ 90 h 936"/>
                    <a:gd name="T60" fmla="*/ 82 w 674"/>
                    <a:gd name="T61" fmla="*/ 72 h 936"/>
                    <a:gd name="T62" fmla="*/ 140 w 674"/>
                    <a:gd name="T63" fmla="*/ 42 h 936"/>
                    <a:gd name="T64" fmla="*/ 208 w 674"/>
                    <a:gd name="T65" fmla="*/ 20 h 936"/>
                    <a:gd name="T66" fmla="*/ 282 w 674"/>
                    <a:gd name="T67" fmla="*/ 4 h 936"/>
                    <a:gd name="T68" fmla="*/ 356 w 674"/>
                    <a:gd name="T69" fmla="*/ 0 h 936"/>
                    <a:gd name="T70" fmla="*/ 428 w 674"/>
                    <a:gd name="T71" fmla="*/ 10 h 936"/>
                    <a:gd name="T72" fmla="*/ 476 w 674"/>
                    <a:gd name="T73" fmla="*/ 26 h 936"/>
                    <a:gd name="T74" fmla="*/ 504 w 674"/>
                    <a:gd name="T75" fmla="*/ 42 h 936"/>
                    <a:gd name="T76" fmla="*/ 528 w 674"/>
                    <a:gd name="T77" fmla="*/ 64 h 936"/>
                    <a:gd name="T78" fmla="*/ 548 w 674"/>
                    <a:gd name="T79" fmla="*/ 90 h 9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</a:cxnLst>
                  <a:rect l="0" t="0" r="r" b="b"/>
                  <a:pathLst>
                    <a:path w="674" h="936">
                      <a:moveTo>
                        <a:pt x="556" y="106"/>
                      </a:moveTo>
                      <a:lnTo>
                        <a:pt x="556" y="106"/>
                      </a:lnTo>
                      <a:lnTo>
                        <a:pt x="578" y="178"/>
                      </a:lnTo>
                      <a:lnTo>
                        <a:pt x="598" y="256"/>
                      </a:lnTo>
                      <a:lnTo>
                        <a:pt x="622" y="352"/>
                      </a:lnTo>
                      <a:lnTo>
                        <a:pt x="646" y="458"/>
                      </a:lnTo>
                      <a:lnTo>
                        <a:pt x="656" y="510"/>
                      </a:lnTo>
                      <a:lnTo>
                        <a:pt x="664" y="564"/>
                      </a:lnTo>
                      <a:lnTo>
                        <a:pt x="670" y="616"/>
                      </a:lnTo>
                      <a:lnTo>
                        <a:pt x="674" y="664"/>
                      </a:lnTo>
                      <a:lnTo>
                        <a:pt x="674" y="710"/>
                      </a:lnTo>
                      <a:lnTo>
                        <a:pt x="672" y="750"/>
                      </a:lnTo>
                      <a:lnTo>
                        <a:pt x="672" y="750"/>
                      </a:lnTo>
                      <a:lnTo>
                        <a:pt x="670" y="768"/>
                      </a:lnTo>
                      <a:lnTo>
                        <a:pt x="664" y="786"/>
                      </a:lnTo>
                      <a:lnTo>
                        <a:pt x="656" y="802"/>
                      </a:lnTo>
                      <a:lnTo>
                        <a:pt x="648" y="818"/>
                      </a:lnTo>
                      <a:lnTo>
                        <a:pt x="638" y="832"/>
                      </a:lnTo>
                      <a:lnTo>
                        <a:pt x="624" y="846"/>
                      </a:lnTo>
                      <a:lnTo>
                        <a:pt x="612" y="858"/>
                      </a:lnTo>
                      <a:lnTo>
                        <a:pt x="596" y="870"/>
                      </a:lnTo>
                      <a:lnTo>
                        <a:pt x="580" y="880"/>
                      </a:lnTo>
                      <a:lnTo>
                        <a:pt x="562" y="890"/>
                      </a:lnTo>
                      <a:lnTo>
                        <a:pt x="526" y="906"/>
                      </a:lnTo>
                      <a:lnTo>
                        <a:pt x="486" y="918"/>
                      </a:lnTo>
                      <a:lnTo>
                        <a:pt x="444" y="928"/>
                      </a:lnTo>
                      <a:lnTo>
                        <a:pt x="402" y="934"/>
                      </a:lnTo>
                      <a:lnTo>
                        <a:pt x="360" y="936"/>
                      </a:lnTo>
                      <a:lnTo>
                        <a:pt x="320" y="936"/>
                      </a:lnTo>
                      <a:lnTo>
                        <a:pt x="280" y="934"/>
                      </a:lnTo>
                      <a:lnTo>
                        <a:pt x="246" y="928"/>
                      </a:lnTo>
                      <a:lnTo>
                        <a:pt x="214" y="920"/>
                      </a:lnTo>
                      <a:lnTo>
                        <a:pt x="188" y="910"/>
                      </a:lnTo>
                      <a:lnTo>
                        <a:pt x="178" y="904"/>
                      </a:lnTo>
                      <a:lnTo>
                        <a:pt x="170" y="896"/>
                      </a:lnTo>
                      <a:lnTo>
                        <a:pt x="170" y="896"/>
                      </a:lnTo>
                      <a:lnTo>
                        <a:pt x="154" y="880"/>
                      </a:lnTo>
                      <a:lnTo>
                        <a:pt x="138" y="860"/>
                      </a:lnTo>
                      <a:lnTo>
                        <a:pt x="124" y="836"/>
                      </a:lnTo>
                      <a:lnTo>
                        <a:pt x="110" y="810"/>
                      </a:lnTo>
                      <a:lnTo>
                        <a:pt x="96" y="780"/>
                      </a:lnTo>
                      <a:lnTo>
                        <a:pt x="84" y="750"/>
                      </a:lnTo>
                      <a:lnTo>
                        <a:pt x="64" y="690"/>
                      </a:lnTo>
                      <a:lnTo>
                        <a:pt x="46" y="632"/>
                      </a:lnTo>
                      <a:lnTo>
                        <a:pt x="34" y="586"/>
                      </a:lnTo>
                      <a:lnTo>
                        <a:pt x="22" y="540"/>
                      </a:lnTo>
                      <a:lnTo>
                        <a:pt x="22" y="540"/>
                      </a:lnTo>
                      <a:lnTo>
                        <a:pt x="12" y="482"/>
                      </a:lnTo>
                      <a:lnTo>
                        <a:pt x="6" y="422"/>
                      </a:lnTo>
                      <a:lnTo>
                        <a:pt x="0" y="348"/>
                      </a:lnTo>
                      <a:lnTo>
                        <a:pt x="0" y="310"/>
                      </a:lnTo>
                      <a:lnTo>
                        <a:pt x="0" y="272"/>
                      </a:lnTo>
                      <a:lnTo>
                        <a:pt x="4" y="234"/>
                      </a:lnTo>
                      <a:lnTo>
                        <a:pt x="8" y="198"/>
                      </a:lnTo>
                      <a:lnTo>
                        <a:pt x="16" y="164"/>
                      </a:lnTo>
                      <a:lnTo>
                        <a:pt x="28" y="134"/>
                      </a:lnTo>
                      <a:lnTo>
                        <a:pt x="34" y="122"/>
                      </a:lnTo>
                      <a:lnTo>
                        <a:pt x="42" y="110"/>
                      </a:lnTo>
                      <a:lnTo>
                        <a:pt x="50" y="98"/>
                      </a:lnTo>
                      <a:lnTo>
                        <a:pt x="60" y="90"/>
                      </a:lnTo>
                      <a:lnTo>
                        <a:pt x="60" y="90"/>
                      </a:lnTo>
                      <a:lnTo>
                        <a:pt x="82" y="72"/>
                      </a:lnTo>
                      <a:lnTo>
                        <a:pt x="110" y="58"/>
                      </a:lnTo>
                      <a:lnTo>
                        <a:pt x="140" y="42"/>
                      </a:lnTo>
                      <a:lnTo>
                        <a:pt x="172" y="30"/>
                      </a:lnTo>
                      <a:lnTo>
                        <a:pt x="208" y="20"/>
                      </a:lnTo>
                      <a:lnTo>
                        <a:pt x="244" y="10"/>
                      </a:lnTo>
                      <a:lnTo>
                        <a:pt x="282" y="4"/>
                      </a:lnTo>
                      <a:lnTo>
                        <a:pt x="320" y="0"/>
                      </a:lnTo>
                      <a:lnTo>
                        <a:pt x="356" y="0"/>
                      </a:lnTo>
                      <a:lnTo>
                        <a:pt x="394" y="2"/>
                      </a:lnTo>
                      <a:lnTo>
                        <a:pt x="428" y="10"/>
                      </a:lnTo>
                      <a:lnTo>
                        <a:pt x="460" y="20"/>
                      </a:lnTo>
                      <a:lnTo>
                        <a:pt x="476" y="26"/>
                      </a:lnTo>
                      <a:lnTo>
                        <a:pt x="490" y="34"/>
                      </a:lnTo>
                      <a:lnTo>
                        <a:pt x="504" y="42"/>
                      </a:lnTo>
                      <a:lnTo>
                        <a:pt x="516" y="54"/>
                      </a:lnTo>
                      <a:lnTo>
                        <a:pt x="528" y="64"/>
                      </a:lnTo>
                      <a:lnTo>
                        <a:pt x="538" y="76"/>
                      </a:lnTo>
                      <a:lnTo>
                        <a:pt x="548" y="90"/>
                      </a:lnTo>
                      <a:lnTo>
                        <a:pt x="556" y="106"/>
                      </a:lnTo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/>
                </a:p>
              </p:txBody>
            </p:sp>
            <p:sp>
              <p:nvSpPr>
                <p:cNvPr id="30" name="Freeform 23"/>
                <p:cNvSpPr>
                  <a:spLocks/>
                </p:cNvSpPr>
                <p:nvPr/>
              </p:nvSpPr>
              <p:spPr bwMode="auto">
                <a:xfrm>
                  <a:off x="3210929" y="1262742"/>
                  <a:ext cx="1239707" cy="1041906"/>
                </a:xfrm>
                <a:custGeom>
                  <a:avLst/>
                  <a:gdLst>
                    <a:gd name="T0" fmla="*/ 462 w 1078"/>
                    <a:gd name="T1" fmla="*/ 800 h 906"/>
                    <a:gd name="T2" fmla="*/ 458 w 1078"/>
                    <a:gd name="T3" fmla="*/ 578 h 906"/>
                    <a:gd name="T4" fmla="*/ 428 w 1078"/>
                    <a:gd name="T5" fmla="*/ 474 h 906"/>
                    <a:gd name="T6" fmla="*/ 430 w 1078"/>
                    <a:gd name="T7" fmla="*/ 466 h 906"/>
                    <a:gd name="T8" fmla="*/ 520 w 1078"/>
                    <a:gd name="T9" fmla="*/ 488 h 906"/>
                    <a:gd name="T10" fmla="*/ 538 w 1078"/>
                    <a:gd name="T11" fmla="*/ 482 h 906"/>
                    <a:gd name="T12" fmla="*/ 538 w 1078"/>
                    <a:gd name="T13" fmla="*/ 458 h 906"/>
                    <a:gd name="T14" fmla="*/ 514 w 1078"/>
                    <a:gd name="T15" fmla="*/ 418 h 906"/>
                    <a:gd name="T16" fmla="*/ 668 w 1078"/>
                    <a:gd name="T17" fmla="*/ 454 h 906"/>
                    <a:gd name="T18" fmla="*/ 714 w 1078"/>
                    <a:gd name="T19" fmla="*/ 452 h 906"/>
                    <a:gd name="T20" fmla="*/ 722 w 1078"/>
                    <a:gd name="T21" fmla="*/ 432 h 906"/>
                    <a:gd name="T22" fmla="*/ 684 w 1078"/>
                    <a:gd name="T23" fmla="*/ 388 h 906"/>
                    <a:gd name="T24" fmla="*/ 760 w 1078"/>
                    <a:gd name="T25" fmla="*/ 400 h 906"/>
                    <a:gd name="T26" fmla="*/ 934 w 1078"/>
                    <a:gd name="T27" fmla="*/ 422 h 906"/>
                    <a:gd name="T28" fmla="*/ 970 w 1078"/>
                    <a:gd name="T29" fmla="*/ 410 h 906"/>
                    <a:gd name="T30" fmla="*/ 974 w 1078"/>
                    <a:gd name="T31" fmla="*/ 390 h 906"/>
                    <a:gd name="T32" fmla="*/ 942 w 1078"/>
                    <a:gd name="T33" fmla="*/ 360 h 906"/>
                    <a:gd name="T34" fmla="*/ 934 w 1078"/>
                    <a:gd name="T35" fmla="*/ 344 h 906"/>
                    <a:gd name="T36" fmla="*/ 1030 w 1078"/>
                    <a:gd name="T37" fmla="*/ 276 h 906"/>
                    <a:gd name="T38" fmla="*/ 1070 w 1078"/>
                    <a:gd name="T39" fmla="*/ 218 h 906"/>
                    <a:gd name="T40" fmla="*/ 1076 w 1078"/>
                    <a:gd name="T41" fmla="*/ 164 h 906"/>
                    <a:gd name="T42" fmla="*/ 1050 w 1078"/>
                    <a:gd name="T43" fmla="*/ 102 h 906"/>
                    <a:gd name="T44" fmla="*/ 976 w 1078"/>
                    <a:gd name="T45" fmla="*/ 36 h 906"/>
                    <a:gd name="T46" fmla="*/ 932 w 1078"/>
                    <a:gd name="T47" fmla="*/ 22 h 906"/>
                    <a:gd name="T48" fmla="*/ 874 w 1078"/>
                    <a:gd name="T49" fmla="*/ 76 h 906"/>
                    <a:gd name="T50" fmla="*/ 820 w 1078"/>
                    <a:gd name="T51" fmla="*/ 82 h 906"/>
                    <a:gd name="T52" fmla="*/ 676 w 1078"/>
                    <a:gd name="T53" fmla="*/ 16 h 906"/>
                    <a:gd name="T54" fmla="*/ 588 w 1078"/>
                    <a:gd name="T55" fmla="*/ 2 h 906"/>
                    <a:gd name="T56" fmla="*/ 562 w 1078"/>
                    <a:gd name="T57" fmla="*/ 20 h 906"/>
                    <a:gd name="T58" fmla="*/ 552 w 1078"/>
                    <a:gd name="T59" fmla="*/ 58 h 906"/>
                    <a:gd name="T60" fmla="*/ 572 w 1078"/>
                    <a:gd name="T61" fmla="*/ 106 h 906"/>
                    <a:gd name="T62" fmla="*/ 612 w 1078"/>
                    <a:gd name="T63" fmla="*/ 140 h 906"/>
                    <a:gd name="T64" fmla="*/ 502 w 1078"/>
                    <a:gd name="T65" fmla="*/ 142 h 906"/>
                    <a:gd name="T66" fmla="*/ 364 w 1078"/>
                    <a:gd name="T67" fmla="*/ 174 h 906"/>
                    <a:gd name="T68" fmla="*/ 266 w 1078"/>
                    <a:gd name="T69" fmla="*/ 228 h 906"/>
                    <a:gd name="T70" fmla="*/ 214 w 1078"/>
                    <a:gd name="T71" fmla="*/ 288 h 906"/>
                    <a:gd name="T72" fmla="*/ 192 w 1078"/>
                    <a:gd name="T73" fmla="*/ 308 h 906"/>
                    <a:gd name="T74" fmla="*/ 164 w 1078"/>
                    <a:gd name="T75" fmla="*/ 208 h 906"/>
                    <a:gd name="T76" fmla="*/ 146 w 1078"/>
                    <a:gd name="T77" fmla="*/ 210 h 906"/>
                    <a:gd name="T78" fmla="*/ 110 w 1078"/>
                    <a:gd name="T79" fmla="*/ 250 h 906"/>
                    <a:gd name="T80" fmla="*/ 102 w 1078"/>
                    <a:gd name="T81" fmla="*/ 306 h 906"/>
                    <a:gd name="T82" fmla="*/ 92 w 1078"/>
                    <a:gd name="T83" fmla="*/ 338 h 906"/>
                    <a:gd name="T84" fmla="*/ 34 w 1078"/>
                    <a:gd name="T85" fmla="*/ 336 h 906"/>
                    <a:gd name="T86" fmla="*/ 4 w 1078"/>
                    <a:gd name="T87" fmla="*/ 362 h 906"/>
                    <a:gd name="T88" fmla="*/ 0 w 1078"/>
                    <a:gd name="T89" fmla="*/ 404 h 906"/>
                    <a:gd name="T90" fmla="*/ 16 w 1078"/>
                    <a:gd name="T91" fmla="*/ 448 h 906"/>
                    <a:gd name="T92" fmla="*/ 62 w 1078"/>
                    <a:gd name="T93" fmla="*/ 478 h 906"/>
                    <a:gd name="T94" fmla="*/ 76 w 1078"/>
                    <a:gd name="T95" fmla="*/ 534 h 906"/>
                    <a:gd name="T96" fmla="*/ 98 w 1078"/>
                    <a:gd name="T97" fmla="*/ 658 h 906"/>
                    <a:gd name="T98" fmla="*/ 156 w 1078"/>
                    <a:gd name="T99" fmla="*/ 782 h 906"/>
                    <a:gd name="T100" fmla="*/ 216 w 1078"/>
                    <a:gd name="T101" fmla="*/ 846 h 906"/>
                    <a:gd name="T102" fmla="*/ 298 w 1078"/>
                    <a:gd name="T103" fmla="*/ 896 h 9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1078" h="906">
                      <a:moveTo>
                        <a:pt x="416" y="876"/>
                      </a:moveTo>
                      <a:lnTo>
                        <a:pt x="458" y="854"/>
                      </a:lnTo>
                      <a:lnTo>
                        <a:pt x="458" y="854"/>
                      </a:lnTo>
                      <a:lnTo>
                        <a:pt x="462" y="800"/>
                      </a:lnTo>
                      <a:lnTo>
                        <a:pt x="464" y="744"/>
                      </a:lnTo>
                      <a:lnTo>
                        <a:pt x="464" y="678"/>
                      </a:lnTo>
                      <a:lnTo>
                        <a:pt x="460" y="610"/>
                      </a:lnTo>
                      <a:lnTo>
                        <a:pt x="458" y="578"/>
                      </a:lnTo>
                      <a:lnTo>
                        <a:pt x="454" y="546"/>
                      </a:lnTo>
                      <a:lnTo>
                        <a:pt x="446" y="518"/>
                      </a:lnTo>
                      <a:lnTo>
                        <a:pt x="438" y="494"/>
                      </a:lnTo>
                      <a:lnTo>
                        <a:pt x="428" y="474"/>
                      </a:lnTo>
                      <a:lnTo>
                        <a:pt x="422" y="466"/>
                      </a:lnTo>
                      <a:lnTo>
                        <a:pt x="416" y="460"/>
                      </a:lnTo>
                      <a:lnTo>
                        <a:pt x="416" y="460"/>
                      </a:lnTo>
                      <a:lnTo>
                        <a:pt x="430" y="466"/>
                      </a:lnTo>
                      <a:lnTo>
                        <a:pt x="464" y="478"/>
                      </a:lnTo>
                      <a:lnTo>
                        <a:pt x="484" y="484"/>
                      </a:lnTo>
                      <a:lnTo>
                        <a:pt x="504" y="488"/>
                      </a:lnTo>
                      <a:lnTo>
                        <a:pt x="520" y="488"/>
                      </a:lnTo>
                      <a:lnTo>
                        <a:pt x="528" y="488"/>
                      </a:lnTo>
                      <a:lnTo>
                        <a:pt x="532" y="486"/>
                      </a:lnTo>
                      <a:lnTo>
                        <a:pt x="532" y="486"/>
                      </a:lnTo>
                      <a:lnTo>
                        <a:pt x="538" y="482"/>
                      </a:lnTo>
                      <a:lnTo>
                        <a:pt x="540" y="478"/>
                      </a:lnTo>
                      <a:lnTo>
                        <a:pt x="540" y="474"/>
                      </a:lnTo>
                      <a:lnTo>
                        <a:pt x="542" y="468"/>
                      </a:lnTo>
                      <a:lnTo>
                        <a:pt x="538" y="458"/>
                      </a:lnTo>
                      <a:lnTo>
                        <a:pt x="534" y="446"/>
                      </a:lnTo>
                      <a:lnTo>
                        <a:pt x="520" y="426"/>
                      </a:lnTo>
                      <a:lnTo>
                        <a:pt x="514" y="418"/>
                      </a:lnTo>
                      <a:lnTo>
                        <a:pt x="514" y="418"/>
                      </a:lnTo>
                      <a:lnTo>
                        <a:pt x="540" y="426"/>
                      </a:lnTo>
                      <a:lnTo>
                        <a:pt x="600" y="442"/>
                      </a:lnTo>
                      <a:lnTo>
                        <a:pt x="636" y="450"/>
                      </a:lnTo>
                      <a:lnTo>
                        <a:pt x="668" y="454"/>
                      </a:lnTo>
                      <a:lnTo>
                        <a:pt x="694" y="456"/>
                      </a:lnTo>
                      <a:lnTo>
                        <a:pt x="706" y="454"/>
                      </a:lnTo>
                      <a:lnTo>
                        <a:pt x="714" y="452"/>
                      </a:lnTo>
                      <a:lnTo>
                        <a:pt x="714" y="452"/>
                      </a:lnTo>
                      <a:lnTo>
                        <a:pt x="718" y="448"/>
                      </a:lnTo>
                      <a:lnTo>
                        <a:pt x="722" y="444"/>
                      </a:lnTo>
                      <a:lnTo>
                        <a:pt x="722" y="438"/>
                      </a:lnTo>
                      <a:lnTo>
                        <a:pt x="722" y="432"/>
                      </a:lnTo>
                      <a:lnTo>
                        <a:pt x="714" y="420"/>
                      </a:lnTo>
                      <a:lnTo>
                        <a:pt x="706" y="408"/>
                      </a:lnTo>
                      <a:lnTo>
                        <a:pt x="694" y="398"/>
                      </a:lnTo>
                      <a:lnTo>
                        <a:pt x="684" y="388"/>
                      </a:lnTo>
                      <a:lnTo>
                        <a:pt x="672" y="380"/>
                      </a:lnTo>
                      <a:lnTo>
                        <a:pt x="672" y="380"/>
                      </a:lnTo>
                      <a:lnTo>
                        <a:pt x="716" y="390"/>
                      </a:lnTo>
                      <a:lnTo>
                        <a:pt x="760" y="400"/>
                      </a:lnTo>
                      <a:lnTo>
                        <a:pt x="812" y="410"/>
                      </a:lnTo>
                      <a:lnTo>
                        <a:pt x="866" y="418"/>
                      </a:lnTo>
                      <a:lnTo>
                        <a:pt x="914" y="424"/>
                      </a:lnTo>
                      <a:lnTo>
                        <a:pt x="934" y="422"/>
                      </a:lnTo>
                      <a:lnTo>
                        <a:pt x="950" y="420"/>
                      </a:lnTo>
                      <a:lnTo>
                        <a:pt x="962" y="416"/>
                      </a:lnTo>
                      <a:lnTo>
                        <a:pt x="968" y="414"/>
                      </a:lnTo>
                      <a:lnTo>
                        <a:pt x="970" y="410"/>
                      </a:lnTo>
                      <a:lnTo>
                        <a:pt x="970" y="410"/>
                      </a:lnTo>
                      <a:lnTo>
                        <a:pt x="974" y="402"/>
                      </a:lnTo>
                      <a:lnTo>
                        <a:pt x="974" y="396"/>
                      </a:lnTo>
                      <a:lnTo>
                        <a:pt x="974" y="390"/>
                      </a:lnTo>
                      <a:lnTo>
                        <a:pt x="972" y="384"/>
                      </a:lnTo>
                      <a:lnTo>
                        <a:pt x="964" y="374"/>
                      </a:lnTo>
                      <a:lnTo>
                        <a:pt x="954" y="366"/>
                      </a:lnTo>
                      <a:lnTo>
                        <a:pt x="942" y="360"/>
                      </a:lnTo>
                      <a:lnTo>
                        <a:pt x="930" y="354"/>
                      </a:lnTo>
                      <a:lnTo>
                        <a:pt x="920" y="352"/>
                      </a:lnTo>
                      <a:lnTo>
                        <a:pt x="920" y="352"/>
                      </a:lnTo>
                      <a:lnTo>
                        <a:pt x="934" y="344"/>
                      </a:lnTo>
                      <a:lnTo>
                        <a:pt x="968" y="326"/>
                      </a:lnTo>
                      <a:lnTo>
                        <a:pt x="988" y="312"/>
                      </a:lnTo>
                      <a:lnTo>
                        <a:pt x="1010" y="296"/>
                      </a:lnTo>
                      <a:lnTo>
                        <a:pt x="1030" y="276"/>
                      </a:lnTo>
                      <a:lnTo>
                        <a:pt x="1048" y="254"/>
                      </a:lnTo>
                      <a:lnTo>
                        <a:pt x="1058" y="244"/>
                      </a:lnTo>
                      <a:lnTo>
                        <a:pt x="1064" y="232"/>
                      </a:lnTo>
                      <a:lnTo>
                        <a:pt x="1070" y="218"/>
                      </a:lnTo>
                      <a:lnTo>
                        <a:pt x="1074" y="206"/>
                      </a:lnTo>
                      <a:lnTo>
                        <a:pt x="1076" y="192"/>
                      </a:lnTo>
                      <a:lnTo>
                        <a:pt x="1078" y="178"/>
                      </a:lnTo>
                      <a:lnTo>
                        <a:pt x="1076" y="164"/>
                      </a:lnTo>
                      <a:lnTo>
                        <a:pt x="1074" y="150"/>
                      </a:lnTo>
                      <a:lnTo>
                        <a:pt x="1068" y="134"/>
                      </a:lnTo>
                      <a:lnTo>
                        <a:pt x="1060" y="118"/>
                      </a:lnTo>
                      <a:lnTo>
                        <a:pt x="1050" y="102"/>
                      </a:lnTo>
                      <a:lnTo>
                        <a:pt x="1036" y="86"/>
                      </a:lnTo>
                      <a:lnTo>
                        <a:pt x="1020" y="70"/>
                      </a:lnTo>
                      <a:lnTo>
                        <a:pt x="1000" y="54"/>
                      </a:lnTo>
                      <a:lnTo>
                        <a:pt x="976" y="36"/>
                      </a:lnTo>
                      <a:lnTo>
                        <a:pt x="950" y="20"/>
                      </a:lnTo>
                      <a:lnTo>
                        <a:pt x="950" y="20"/>
                      </a:lnTo>
                      <a:lnTo>
                        <a:pt x="942" y="20"/>
                      </a:lnTo>
                      <a:lnTo>
                        <a:pt x="932" y="22"/>
                      </a:lnTo>
                      <a:lnTo>
                        <a:pt x="918" y="28"/>
                      </a:lnTo>
                      <a:lnTo>
                        <a:pt x="904" y="38"/>
                      </a:lnTo>
                      <a:lnTo>
                        <a:pt x="890" y="52"/>
                      </a:lnTo>
                      <a:lnTo>
                        <a:pt x="874" y="76"/>
                      </a:lnTo>
                      <a:lnTo>
                        <a:pt x="866" y="90"/>
                      </a:lnTo>
                      <a:lnTo>
                        <a:pt x="860" y="106"/>
                      </a:lnTo>
                      <a:lnTo>
                        <a:pt x="860" y="106"/>
                      </a:lnTo>
                      <a:lnTo>
                        <a:pt x="820" y="82"/>
                      </a:lnTo>
                      <a:lnTo>
                        <a:pt x="776" y="60"/>
                      </a:lnTo>
                      <a:lnTo>
                        <a:pt x="726" y="36"/>
                      </a:lnTo>
                      <a:lnTo>
                        <a:pt x="700" y="26"/>
                      </a:lnTo>
                      <a:lnTo>
                        <a:pt x="676" y="16"/>
                      </a:lnTo>
                      <a:lnTo>
                        <a:pt x="650" y="8"/>
                      </a:lnTo>
                      <a:lnTo>
                        <a:pt x="626" y="2"/>
                      </a:lnTo>
                      <a:lnTo>
                        <a:pt x="606" y="0"/>
                      </a:lnTo>
                      <a:lnTo>
                        <a:pt x="588" y="2"/>
                      </a:lnTo>
                      <a:lnTo>
                        <a:pt x="580" y="6"/>
                      </a:lnTo>
                      <a:lnTo>
                        <a:pt x="574" y="8"/>
                      </a:lnTo>
                      <a:lnTo>
                        <a:pt x="568" y="14"/>
                      </a:lnTo>
                      <a:lnTo>
                        <a:pt x="562" y="20"/>
                      </a:lnTo>
                      <a:lnTo>
                        <a:pt x="562" y="20"/>
                      </a:lnTo>
                      <a:lnTo>
                        <a:pt x="556" y="32"/>
                      </a:lnTo>
                      <a:lnTo>
                        <a:pt x="554" y="46"/>
                      </a:lnTo>
                      <a:lnTo>
                        <a:pt x="552" y="58"/>
                      </a:lnTo>
                      <a:lnTo>
                        <a:pt x="554" y="68"/>
                      </a:lnTo>
                      <a:lnTo>
                        <a:pt x="556" y="80"/>
                      </a:lnTo>
                      <a:lnTo>
                        <a:pt x="560" y="90"/>
                      </a:lnTo>
                      <a:lnTo>
                        <a:pt x="572" y="106"/>
                      </a:lnTo>
                      <a:lnTo>
                        <a:pt x="586" y="120"/>
                      </a:lnTo>
                      <a:lnTo>
                        <a:pt x="598" y="132"/>
                      </a:lnTo>
                      <a:lnTo>
                        <a:pt x="612" y="140"/>
                      </a:lnTo>
                      <a:lnTo>
                        <a:pt x="612" y="140"/>
                      </a:lnTo>
                      <a:lnTo>
                        <a:pt x="598" y="140"/>
                      </a:lnTo>
                      <a:lnTo>
                        <a:pt x="558" y="140"/>
                      </a:lnTo>
                      <a:lnTo>
                        <a:pt x="532" y="140"/>
                      </a:lnTo>
                      <a:lnTo>
                        <a:pt x="502" y="142"/>
                      </a:lnTo>
                      <a:lnTo>
                        <a:pt x="470" y="146"/>
                      </a:lnTo>
                      <a:lnTo>
                        <a:pt x="436" y="154"/>
                      </a:lnTo>
                      <a:lnTo>
                        <a:pt x="400" y="162"/>
                      </a:lnTo>
                      <a:lnTo>
                        <a:pt x="364" y="174"/>
                      </a:lnTo>
                      <a:lnTo>
                        <a:pt x="330" y="188"/>
                      </a:lnTo>
                      <a:lnTo>
                        <a:pt x="296" y="206"/>
                      </a:lnTo>
                      <a:lnTo>
                        <a:pt x="280" y="218"/>
                      </a:lnTo>
                      <a:lnTo>
                        <a:pt x="266" y="228"/>
                      </a:lnTo>
                      <a:lnTo>
                        <a:pt x="252" y="242"/>
                      </a:lnTo>
                      <a:lnTo>
                        <a:pt x="238" y="256"/>
                      </a:lnTo>
                      <a:lnTo>
                        <a:pt x="226" y="270"/>
                      </a:lnTo>
                      <a:lnTo>
                        <a:pt x="214" y="288"/>
                      </a:lnTo>
                      <a:lnTo>
                        <a:pt x="204" y="304"/>
                      </a:lnTo>
                      <a:lnTo>
                        <a:pt x="194" y="324"/>
                      </a:lnTo>
                      <a:lnTo>
                        <a:pt x="194" y="324"/>
                      </a:lnTo>
                      <a:lnTo>
                        <a:pt x="192" y="308"/>
                      </a:lnTo>
                      <a:lnTo>
                        <a:pt x="186" y="270"/>
                      </a:lnTo>
                      <a:lnTo>
                        <a:pt x="176" y="230"/>
                      </a:lnTo>
                      <a:lnTo>
                        <a:pt x="170" y="216"/>
                      </a:lnTo>
                      <a:lnTo>
                        <a:pt x="164" y="208"/>
                      </a:lnTo>
                      <a:lnTo>
                        <a:pt x="164" y="208"/>
                      </a:lnTo>
                      <a:lnTo>
                        <a:pt x="162" y="206"/>
                      </a:lnTo>
                      <a:lnTo>
                        <a:pt x="158" y="206"/>
                      </a:lnTo>
                      <a:lnTo>
                        <a:pt x="146" y="210"/>
                      </a:lnTo>
                      <a:lnTo>
                        <a:pt x="134" y="218"/>
                      </a:lnTo>
                      <a:lnTo>
                        <a:pt x="122" y="232"/>
                      </a:lnTo>
                      <a:lnTo>
                        <a:pt x="116" y="240"/>
                      </a:lnTo>
                      <a:lnTo>
                        <a:pt x="110" y="250"/>
                      </a:lnTo>
                      <a:lnTo>
                        <a:pt x="106" y="262"/>
                      </a:lnTo>
                      <a:lnTo>
                        <a:pt x="104" y="276"/>
                      </a:lnTo>
                      <a:lnTo>
                        <a:pt x="102" y="290"/>
                      </a:lnTo>
                      <a:lnTo>
                        <a:pt x="102" y="306"/>
                      </a:lnTo>
                      <a:lnTo>
                        <a:pt x="104" y="324"/>
                      </a:lnTo>
                      <a:lnTo>
                        <a:pt x="108" y="342"/>
                      </a:lnTo>
                      <a:lnTo>
                        <a:pt x="108" y="342"/>
                      </a:lnTo>
                      <a:lnTo>
                        <a:pt x="92" y="338"/>
                      </a:lnTo>
                      <a:lnTo>
                        <a:pt x="74" y="334"/>
                      </a:lnTo>
                      <a:lnTo>
                        <a:pt x="54" y="332"/>
                      </a:lnTo>
                      <a:lnTo>
                        <a:pt x="44" y="334"/>
                      </a:lnTo>
                      <a:lnTo>
                        <a:pt x="34" y="336"/>
                      </a:lnTo>
                      <a:lnTo>
                        <a:pt x="24" y="340"/>
                      </a:lnTo>
                      <a:lnTo>
                        <a:pt x="16" y="344"/>
                      </a:lnTo>
                      <a:lnTo>
                        <a:pt x="10" y="352"/>
                      </a:lnTo>
                      <a:lnTo>
                        <a:pt x="4" y="362"/>
                      </a:lnTo>
                      <a:lnTo>
                        <a:pt x="0" y="374"/>
                      </a:lnTo>
                      <a:lnTo>
                        <a:pt x="0" y="388"/>
                      </a:lnTo>
                      <a:lnTo>
                        <a:pt x="0" y="388"/>
                      </a:lnTo>
                      <a:lnTo>
                        <a:pt x="0" y="404"/>
                      </a:lnTo>
                      <a:lnTo>
                        <a:pt x="2" y="416"/>
                      </a:lnTo>
                      <a:lnTo>
                        <a:pt x="6" y="428"/>
                      </a:lnTo>
                      <a:lnTo>
                        <a:pt x="12" y="438"/>
                      </a:lnTo>
                      <a:lnTo>
                        <a:pt x="16" y="448"/>
                      </a:lnTo>
                      <a:lnTo>
                        <a:pt x="24" y="454"/>
                      </a:lnTo>
                      <a:lnTo>
                        <a:pt x="38" y="466"/>
                      </a:lnTo>
                      <a:lnTo>
                        <a:pt x="50" y="474"/>
                      </a:lnTo>
                      <a:lnTo>
                        <a:pt x="62" y="478"/>
                      </a:lnTo>
                      <a:lnTo>
                        <a:pt x="74" y="480"/>
                      </a:lnTo>
                      <a:lnTo>
                        <a:pt x="74" y="480"/>
                      </a:lnTo>
                      <a:lnTo>
                        <a:pt x="74" y="494"/>
                      </a:lnTo>
                      <a:lnTo>
                        <a:pt x="76" y="534"/>
                      </a:lnTo>
                      <a:lnTo>
                        <a:pt x="78" y="560"/>
                      </a:lnTo>
                      <a:lnTo>
                        <a:pt x="82" y="590"/>
                      </a:lnTo>
                      <a:lnTo>
                        <a:pt x="88" y="622"/>
                      </a:lnTo>
                      <a:lnTo>
                        <a:pt x="98" y="658"/>
                      </a:lnTo>
                      <a:lnTo>
                        <a:pt x="110" y="694"/>
                      </a:lnTo>
                      <a:lnTo>
                        <a:pt x="126" y="730"/>
                      </a:lnTo>
                      <a:lnTo>
                        <a:pt x="146" y="766"/>
                      </a:lnTo>
                      <a:lnTo>
                        <a:pt x="156" y="782"/>
                      </a:lnTo>
                      <a:lnTo>
                        <a:pt x="170" y="800"/>
                      </a:lnTo>
                      <a:lnTo>
                        <a:pt x="184" y="816"/>
                      </a:lnTo>
                      <a:lnTo>
                        <a:pt x="200" y="832"/>
                      </a:lnTo>
                      <a:lnTo>
                        <a:pt x="216" y="846"/>
                      </a:lnTo>
                      <a:lnTo>
                        <a:pt x="234" y="860"/>
                      </a:lnTo>
                      <a:lnTo>
                        <a:pt x="254" y="874"/>
                      </a:lnTo>
                      <a:lnTo>
                        <a:pt x="276" y="886"/>
                      </a:lnTo>
                      <a:lnTo>
                        <a:pt x="298" y="896"/>
                      </a:lnTo>
                      <a:lnTo>
                        <a:pt x="322" y="906"/>
                      </a:lnTo>
                      <a:lnTo>
                        <a:pt x="416" y="87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/>
                </a:p>
              </p:txBody>
            </p:sp>
            <p:sp>
              <p:nvSpPr>
                <p:cNvPr id="31" name="Freeform 24"/>
                <p:cNvSpPr>
                  <a:spLocks/>
                </p:cNvSpPr>
                <p:nvPr/>
              </p:nvSpPr>
              <p:spPr bwMode="auto">
                <a:xfrm>
                  <a:off x="3509931" y="2203448"/>
                  <a:ext cx="264502" cy="276002"/>
                </a:xfrm>
                <a:custGeom>
                  <a:avLst/>
                  <a:gdLst>
                    <a:gd name="T0" fmla="*/ 172 w 230"/>
                    <a:gd name="T1" fmla="*/ 50 h 240"/>
                    <a:gd name="T2" fmla="*/ 172 w 230"/>
                    <a:gd name="T3" fmla="*/ 50 h 240"/>
                    <a:gd name="T4" fmla="*/ 160 w 230"/>
                    <a:gd name="T5" fmla="*/ 38 h 240"/>
                    <a:gd name="T6" fmla="*/ 144 w 230"/>
                    <a:gd name="T7" fmla="*/ 28 h 240"/>
                    <a:gd name="T8" fmla="*/ 126 w 230"/>
                    <a:gd name="T9" fmla="*/ 16 h 240"/>
                    <a:gd name="T10" fmla="*/ 102 w 230"/>
                    <a:gd name="T11" fmla="*/ 6 h 240"/>
                    <a:gd name="T12" fmla="*/ 90 w 230"/>
                    <a:gd name="T13" fmla="*/ 4 h 240"/>
                    <a:gd name="T14" fmla="*/ 78 w 230"/>
                    <a:gd name="T15" fmla="*/ 2 h 240"/>
                    <a:gd name="T16" fmla="*/ 66 w 230"/>
                    <a:gd name="T17" fmla="*/ 0 h 240"/>
                    <a:gd name="T18" fmla="*/ 52 w 230"/>
                    <a:gd name="T19" fmla="*/ 2 h 240"/>
                    <a:gd name="T20" fmla="*/ 38 w 230"/>
                    <a:gd name="T21" fmla="*/ 6 h 240"/>
                    <a:gd name="T22" fmla="*/ 26 w 230"/>
                    <a:gd name="T23" fmla="*/ 12 h 240"/>
                    <a:gd name="T24" fmla="*/ 26 w 230"/>
                    <a:gd name="T25" fmla="*/ 12 h 240"/>
                    <a:gd name="T26" fmla="*/ 18 w 230"/>
                    <a:gd name="T27" fmla="*/ 18 h 240"/>
                    <a:gd name="T28" fmla="*/ 14 w 230"/>
                    <a:gd name="T29" fmla="*/ 24 h 240"/>
                    <a:gd name="T30" fmla="*/ 10 w 230"/>
                    <a:gd name="T31" fmla="*/ 30 h 240"/>
                    <a:gd name="T32" fmla="*/ 6 w 230"/>
                    <a:gd name="T33" fmla="*/ 38 h 240"/>
                    <a:gd name="T34" fmla="*/ 2 w 230"/>
                    <a:gd name="T35" fmla="*/ 56 h 240"/>
                    <a:gd name="T36" fmla="*/ 0 w 230"/>
                    <a:gd name="T37" fmla="*/ 76 h 240"/>
                    <a:gd name="T38" fmla="*/ 4 w 230"/>
                    <a:gd name="T39" fmla="*/ 98 h 240"/>
                    <a:gd name="T40" fmla="*/ 10 w 230"/>
                    <a:gd name="T41" fmla="*/ 122 h 240"/>
                    <a:gd name="T42" fmla="*/ 18 w 230"/>
                    <a:gd name="T43" fmla="*/ 144 h 240"/>
                    <a:gd name="T44" fmla="*/ 30 w 230"/>
                    <a:gd name="T45" fmla="*/ 166 h 240"/>
                    <a:gd name="T46" fmla="*/ 44 w 230"/>
                    <a:gd name="T47" fmla="*/ 188 h 240"/>
                    <a:gd name="T48" fmla="*/ 60 w 230"/>
                    <a:gd name="T49" fmla="*/ 206 h 240"/>
                    <a:gd name="T50" fmla="*/ 80 w 230"/>
                    <a:gd name="T51" fmla="*/ 222 h 240"/>
                    <a:gd name="T52" fmla="*/ 90 w 230"/>
                    <a:gd name="T53" fmla="*/ 228 h 240"/>
                    <a:gd name="T54" fmla="*/ 100 w 230"/>
                    <a:gd name="T55" fmla="*/ 234 h 240"/>
                    <a:gd name="T56" fmla="*/ 112 w 230"/>
                    <a:gd name="T57" fmla="*/ 236 h 240"/>
                    <a:gd name="T58" fmla="*/ 124 w 230"/>
                    <a:gd name="T59" fmla="*/ 240 h 240"/>
                    <a:gd name="T60" fmla="*/ 136 w 230"/>
                    <a:gd name="T61" fmla="*/ 240 h 240"/>
                    <a:gd name="T62" fmla="*/ 150 w 230"/>
                    <a:gd name="T63" fmla="*/ 240 h 240"/>
                    <a:gd name="T64" fmla="*/ 164 w 230"/>
                    <a:gd name="T65" fmla="*/ 238 h 240"/>
                    <a:gd name="T66" fmla="*/ 178 w 230"/>
                    <a:gd name="T67" fmla="*/ 234 h 240"/>
                    <a:gd name="T68" fmla="*/ 192 w 230"/>
                    <a:gd name="T69" fmla="*/ 228 h 240"/>
                    <a:gd name="T70" fmla="*/ 206 w 230"/>
                    <a:gd name="T71" fmla="*/ 220 h 240"/>
                    <a:gd name="T72" fmla="*/ 206 w 230"/>
                    <a:gd name="T73" fmla="*/ 220 h 240"/>
                    <a:gd name="T74" fmla="*/ 216 w 230"/>
                    <a:gd name="T75" fmla="*/ 212 h 240"/>
                    <a:gd name="T76" fmla="*/ 224 w 230"/>
                    <a:gd name="T77" fmla="*/ 202 h 240"/>
                    <a:gd name="T78" fmla="*/ 228 w 230"/>
                    <a:gd name="T79" fmla="*/ 190 h 240"/>
                    <a:gd name="T80" fmla="*/ 230 w 230"/>
                    <a:gd name="T81" fmla="*/ 178 h 240"/>
                    <a:gd name="T82" fmla="*/ 228 w 230"/>
                    <a:gd name="T83" fmla="*/ 164 h 240"/>
                    <a:gd name="T84" fmla="*/ 224 w 230"/>
                    <a:gd name="T85" fmla="*/ 150 h 240"/>
                    <a:gd name="T86" fmla="*/ 220 w 230"/>
                    <a:gd name="T87" fmla="*/ 134 h 240"/>
                    <a:gd name="T88" fmla="*/ 214 w 230"/>
                    <a:gd name="T89" fmla="*/ 120 h 240"/>
                    <a:gd name="T90" fmla="*/ 200 w 230"/>
                    <a:gd name="T91" fmla="*/ 94 h 240"/>
                    <a:gd name="T92" fmla="*/ 186 w 230"/>
                    <a:gd name="T93" fmla="*/ 70 h 240"/>
                    <a:gd name="T94" fmla="*/ 172 w 230"/>
                    <a:gd name="T95" fmla="*/ 50 h 2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230" h="240">
                      <a:moveTo>
                        <a:pt x="172" y="50"/>
                      </a:moveTo>
                      <a:lnTo>
                        <a:pt x="172" y="50"/>
                      </a:lnTo>
                      <a:lnTo>
                        <a:pt x="160" y="38"/>
                      </a:lnTo>
                      <a:lnTo>
                        <a:pt x="144" y="28"/>
                      </a:lnTo>
                      <a:lnTo>
                        <a:pt x="126" y="16"/>
                      </a:lnTo>
                      <a:lnTo>
                        <a:pt x="102" y="6"/>
                      </a:lnTo>
                      <a:lnTo>
                        <a:pt x="90" y="4"/>
                      </a:lnTo>
                      <a:lnTo>
                        <a:pt x="78" y="2"/>
                      </a:lnTo>
                      <a:lnTo>
                        <a:pt x="66" y="0"/>
                      </a:lnTo>
                      <a:lnTo>
                        <a:pt x="52" y="2"/>
                      </a:lnTo>
                      <a:lnTo>
                        <a:pt x="38" y="6"/>
                      </a:lnTo>
                      <a:lnTo>
                        <a:pt x="26" y="12"/>
                      </a:lnTo>
                      <a:lnTo>
                        <a:pt x="26" y="12"/>
                      </a:lnTo>
                      <a:lnTo>
                        <a:pt x="18" y="18"/>
                      </a:lnTo>
                      <a:lnTo>
                        <a:pt x="14" y="24"/>
                      </a:lnTo>
                      <a:lnTo>
                        <a:pt x="10" y="30"/>
                      </a:lnTo>
                      <a:lnTo>
                        <a:pt x="6" y="38"/>
                      </a:lnTo>
                      <a:lnTo>
                        <a:pt x="2" y="56"/>
                      </a:lnTo>
                      <a:lnTo>
                        <a:pt x="0" y="76"/>
                      </a:lnTo>
                      <a:lnTo>
                        <a:pt x="4" y="98"/>
                      </a:lnTo>
                      <a:lnTo>
                        <a:pt x="10" y="122"/>
                      </a:lnTo>
                      <a:lnTo>
                        <a:pt x="18" y="144"/>
                      </a:lnTo>
                      <a:lnTo>
                        <a:pt x="30" y="166"/>
                      </a:lnTo>
                      <a:lnTo>
                        <a:pt x="44" y="188"/>
                      </a:lnTo>
                      <a:lnTo>
                        <a:pt x="60" y="206"/>
                      </a:lnTo>
                      <a:lnTo>
                        <a:pt x="80" y="222"/>
                      </a:lnTo>
                      <a:lnTo>
                        <a:pt x="90" y="228"/>
                      </a:lnTo>
                      <a:lnTo>
                        <a:pt x="100" y="234"/>
                      </a:lnTo>
                      <a:lnTo>
                        <a:pt x="112" y="236"/>
                      </a:lnTo>
                      <a:lnTo>
                        <a:pt x="124" y="240"/>
                      </a:lnTo>
                      <a:lnTo>
                        <a:pt x="136" y="240"/>
                      </a:lnTo>
                      <a:lnTo>
                        <a:pt x="150" y="240"/>
                      </a:lnTo>
                      <a:lnTo>
                        <a:pt x="164" y="238"/>
                      </a:lnTo>
                      <a:lnTo>
                        <a:pt x="178" y="234"/>
                      </a:lnTo>
                      <a:lnTo>
                        <a:pt x="192" y="228"/>
                      </a:lnTo>
                      <a:lnTo>
                        <a:pt x="206" y="220"/>
                      </a:lnTo>
                      <a:lnTo>
                        <a:pt x="206" y="220"/>
                      </a:lnTo>
                      <a:lnTo>
                        <a:pt x="216" y="212"/>
                      </a:lnTo>
                      <a:lnTo>
                        <a:pt x="224" y="202"/>
                      </a:lnTo>
                      <a:lnTo>
                        <a:pt x="228" y="190"/>
                      </a:lnTo>
                      <a:lnTo>
                        <a:pt x="230" y="178"/>
                      </a:lnTo>
                      <a:lnTo>
                        <a:pt x="228" y="164"/>
                      </a:lnTo>
                      <a:lnTo>
                        <a:pt x="224" y="150"/>
                      </a:lnTo>
                      <a:lnTo>
                        <a:pt x="220" y="134"/>
                      </a:lnTo>
                      <a:lnTo>
                        <a:pt x="214" y="120"/>
                      </a:lnTo>
                      <a:lnTo>
                        <a:pt x="200" y="94"/>
                      </a:lnTo>
                      <a:lnTo>
                        <a:pt x="186" y="70"/>
                      </a:lnTo>
                      <a:lnTo>
                        <a:pt x="172" y="5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/>
                </a:p>
              </p:txBody>
            </p:sp>
            <p:sp>
              <p:nvSpPr>
                <p:cNvPr id="32" name="Freeform 25"/>
                <p:cNvSpPr>
                  <a:spLocks/>
                </p:cNvSpPr>
                <p:nvPr/>
              </p:nvSpPr>
              <p:spPr bwMode="auto">
                <a:xfrm>
                  <a:off x="3509931" y="2203448"/>
                  <a:ext cx="264502" cy="276002"/>
                </a:xfrm>
                <a:custGeom>
                  <a:avLst/>
                  <a:gdLst>
                    <a:gd name="T0" fmla="*/ 172 w 230"/>
                    <a:gd name="T1" fmla="*/ 50 h 240"/>
                    <a:gd name="T2" fmla="*/ 172 w 230"/>
                    <a:gd name="T3" fmla="*/ 50 h 240"/>
                    <a:gd name="T4" fmla="*/ 160 w 230"/>
                    <a:gd name="T5" fmla="*/ 38 h 240"/>
                    <a:gd name="T6" fmla="*/ 144 w 230"/>
                    <a:gd name="T7" fmla="*/ 28 h 240"/>
                    <a:gd name="T8" fmla="*/ 126 w 230"/>
                    <a:gd name="T9" fmla="*/ 16 h 240"/>
                    <a:gd name="T10" fmla="*/ 102 w 230"/>
                    <a:gd name="T11" fmla="*/ 6 h 240"/>
                    <a:gd name="T12" fmla="*/ 90 w 230"/>
                    <a:gd name="T13" fmla="*/ 4 h 240"/>
                    <a:gd name="T14" fmla="*/ 78 w 230"/>
                    <a:gd name="T15" fmla="*/ 2 h 240"/>
                    <a:gd name="T16" fmla="*/ 66 w 230"/>
                    <a:gd name="T17" fmla="*/ 0 h 240"/>
                    <a:gd name="T18" fmla="*/ 52 w 230"/>
                    <a:gd name="T19" fmla="*/ 2 h 240"/>
                    <a:gd name="T20" fmla="*/ 38 w 230"/>
                    <a:gd name="T21" fmla="*/ 6 h 240"/>
                    <a:gd name="T22" fmla="*/ 26 w 230"/>
                    <a:gd name="T23" fmla="*/ 12 h 240"/>
                    <a:gd name="T24" fmla="*/ 26 w 230"/>
                    <a:gd name="T25" fmla="*/ 12 h 240"/>
                    <a:gd name="T26" fmla="*/ 18 w 230"/>
                    <a:gd name="T27" fmla="*/ 18 h 240"/>
                    <a:gd name="T28" fmla="*/ 14 w 230"/>
                    <a:gd name="T29" fmla="*/ 24 h 240"/>
                    <a:gd name="T30" fmla="*/ 10 w 230"/>
                    <a:gd name="T31" fmla="*/ 30 h 240"/>
                    <a:gd name="T32" fmla="*/ 6 w 230"/>
                    <a:gd name="T33" fmla="*/ 38 h 240"/>
                    <a:gd name="T34" fmla="*/ 2 w 230"/>
                    <a:gd name="T35" fmla="*/ 56 h 240"/>
                    <a:gd name="T36" fmla="*/ 0 w 230"/>
                    <a:gd name="T37" fmla="*/ 76 h 240"/>
                    <a:gd name="T38" fmla="*/ 4 w 230"/>
                    <a:gd name="T39" fmla="*/ 98 h 240"/>
                    <a:gd name="T40" fmla="*/ 10 w 230"/>
                    <a:gd name="T41" fmla="*/ 122 h 240"/>
                    <a:gd name="T42" fmla="*/ 18 w 230"/>
                    <a:gd name="T43" fmla="*/ 144 h 240"/>
                    <a:gd name="T44" fmla="*/ 30 w 230"/>
                    <a:gd name="T45" fmla="*/ 166 h 240"/>
                    <a:gd name="T46" fmla="*/ 44 w 230"/>
                    <a:gd name="T47" fmla="*/ 188 h 240"/>
                    <a:gd name="T48" fmla="*/ 60 w 230"/>
                    <a:gd name="T49" fmla="*/ 206 h 240"/>
                    <a:gd name="T50" fmla="*/ 80 w 230"/>
                    <a:gd name="T51" fmla="*/ 222 h 240"/>
                    <a:gd name="T52" fmla="*/ 90 w 230"/>
                    <a:gd name="T53" fmla="*/ 228 h 240"/>
                    <a:gd name="T54" fmla="*/ 100 w 230"/>
                    <a:gd name="T55" fmla="*/ 234 h 240"/>
                    <a:gd name="T56" fmla="*/ 112 w 230"/>
                    <a:gd name="T57" fmla="*/ 236 h 240"/>
                    <a:gd name="T58" fmla="*/ 124 w 230"/>
                    <a:gd name="T59" fmla="*/ 240 h 240"/>
                    <a:gd name="T60" fmla="*/ 136 w 230"/>
                    <a:gd name="T61" fmla="*/ 240 h 240"/>
                    <a:gd name="T62" fmla="*/ 150 w 230"/>
                    <a:gd name="T63" fmla="*/ 240 h 240"/>
                    <a:gd name="T64" fmla="*/ 164 w 230"/>
                    <a:gd name="T65" fmla="*/ 238 h 240"/>
                    <a:gd name="T66" fmla="*/ 178 w 230"/>
                    <a:gd name="T67" fmla="*/ 234 h 240"/>
                    <a:gd name="T68" fmla="*/ 192 w 230"/>
                    <a:gd name="T69" fmla="*/ 228 h 240"/>
                    <a:gd name="T70" fmla="*/ 206 w 230"/>
                    <a:gd name="T71" fmla="*/ 220 h 240"/>
                    <a:gd name="T72" fmla="*/ 206 w 230"/>
                    <a:gd name="T73" fmla="*/ 220 h 240"/>
                    <a:gd name="T74" fmla="*/ 216 w 230"/>
                    <a:gd name="T75" fmla="*/ 212 h 240"/>
                    <a:gd name="T76" fmla="*/ 224 w 230"/>
                    <a:gd name="T77" fmla="*/ 202 h 240"/>
                    <a:gd name="T78" fmla="*/ 228 w 230"/>
                    <a:gd name="T79" fmla="*/ 190 h 240"/>
                    <a:gd name="T80" fmla="*/ 230 w 230"/>
                    <a:gd name="T81" fmla="*/ 178 h 240"/>
                    <a:gd name="T82" fmla="*/ 228 w 230"/>
                    <a:gd name="T83" fmla="*/ 164 h 240"/>
                    <a:gd name="T84" fmla="*/ 224 w 230"/>
                    <a:gd name="T85" fmla="*/ 150 h 240"/>
                    <a:gd name="T86" fmla="*/ 220 w 230"/>
                    <a:gd name="T87" fmla="*/ 134 h 240"/>
                    <a:gd name="T88" fmla="*/ 214 w 230"/>
                    <a:gd name="T89" fmla="*/ 120 h 240"/>
                    <a:gd name="T90" fmla="*/ 200 w 230"/>
                    <a:gd name="T91" fmla="*/ 94 h 240"/>
                    <a:gd name="T92" fmla="*/ 186 w 230"/>
                    <a:gd name="T93" fmla="*/ 70 h 240"/>
                    <a:gd name="T94" fmla="*/ 172 w 230"/>
                    <a:gd name="T95" fmla="*/ 50 h 2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230" h="240">
                      <a:moveTo>
                        <a:pt x="172" y="50"/>
                      </a:moveTo>
                      <a:lnTo>
                        <a:pt x="172" y="50"/>
                      </a:lnTo>
                      <a:lnTo>
                        <a:pt x="160" y="38"/>
                      </a:lnTo>
                      <a:lnTo>
                        <a:pt x="144" y="28"/>
                      </a:lnTo>
                      <a:lnTo>
                        <a:pt x="126" y="16"/>
                      </a:lnTo>
                      <a:lnTo>
                        <a:pt x="102" y="6"/>
                      </a:lnTo>
                      <a:lnTo>
                        <a:pt x="90" y="4"/>
                      </a:lnTo>
                      <a:lnTo>
                        <a:pt x="78" y="2"/>
                      </a:lnTo>
                      <a:lnTo>
                        <a:pt x="66" y="0"/>
                      </a:lnTo>
                      <a:lnTo>
                        <a:pt x="52" y="2"/>
                      </a:lnTo>
                      <a:lnTo>
                        <a:pt x="38" y="6"/>
                      </a:lnTo>
                      <a:lnTo>
                        <a:pt x="26" y="12"/>
                      </a:lnTo>
                      <a:lnTo>
                        <a:pt x="26" y="12"/>
                      </a:lnTo>
                      <a:lnTo>
                        <a:pt x="18" y="18"/>
                      </a:lnTo>
                      <a:lnTo>
                        <a:pt x="14" y="24"/>
                      </a:lnTo>
                      <a:lnTo>
                        <a:pt x="10" y="30"/>
                      </a:lnTo>
                      <a:lnTo>
                        <a:pt x="6" y="38"/>
                      </a:lnTo>
                      <a:lnTo>
                        <a:pt x="2" y="56"/>
                      </a:lnTo>
                      <a:lnTo>
                        <a:pt x="0" y="76"/>
                      </a:lnTo>
                      <a:lnTo>
                        <a:pt x="4" y="98"/>
                      </a:lnTo>
                      <a:lnTo>
                        <a:pt x="10" y="122"/>
                      </a:lnTo>
                      <a:lnTo>
                        <a:pt x="18" y="144"/>
                      </a:lnTo>
                      <a:lnTo>
                        <a:pt x="30" y="166"/>
                      </a:lnTo>
                      <a:lnTo>
                        <a:pt x="44" y="188"/>
                      </a:lnTo>
                      <a:lnTo>
                        <a:pt x="60" y="206"/>
                      </a:lnTo>
                      <a:lnTo>
                        <a:pt x="80" y="222"/>
                      </a:lnTo>
                      <a:lnTo>
                        <a:pt x="90" y="228"/>
                      </a:lnTo>
                      <a:lnTo>
                        <a:pt x="100" y="234"/>
                      </a:lnTo>
                      <a:lnTo>
                        <a:pt x="112" y="236"/>
                      </a:lnTo>
                      <a:lnTo>
                        <a:pt x="124" y="240"/>
                      </a:lnTo>
                      <a:lnTo>
                        <a:pt x="136" y="240"/>
                      </a:lnTo>
                      <a:lnTo>
                        <a:pt x="150" y="240"/>
                      </a:lnTo>
                      <a:lnTo>
                        <a:pt x="164" y="238"/>
                      </a:lnTo>
                      <a:lnTo>
                        <a:pt x="178" y="234"/>
                      </a:lnTo>
                      <a:lnTo>
                        <a:pt x="192" y="228"/>
                      </a:lnTo>
                      <a:lnTo>
                        <a:pt x="206" y="220"/>
                      </a:lnTo>
                      <a:lnTo>
                        <a:pt x="206" y="220"/>
                      </a:lnTo>
                      <a:lnTo>
                        <a:pt x="216" y="212"/>
                      </a:lnTo>
                      <a:lnTo>
                        <a:pt x="224" y="202"/>
                      </a:lnTo>
                      <a:lnTo>
                        <a:pt x="228" y="190"/>
                      </a:lnTo>
                      <a:lnTo>
                        <a:pt x="230" y="178"/>
                      </a:lnTo>
                      <a:lnTo>
                        <a:pt x="228" y="164"/>
                      </a:lnTo>
                      <a:lnTo>
                        <a:pt x="224" y="150"/>
                      </a:lnTo>
                      <a:lnTo>
                        <a:pt x="220" y="134"/>
                      </a:lnTo>
                      <a:lnTo>
                        <a:pt x="214" y="120"/>
                      </a:lnTo>
                      <a:lnTo>
                        <a:pt x="200" y="94"/>
                      </a:lnTo>
                      <a:lnTo>
                        <a:pt x="186" y="70"/>
                      </a:lnTo>
                      <a:lnTo>
                        <a:pt x="172" y="50"/>
                      </a:lnTo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/>
                </a:p>
              </p:txBody>
            </p:sp>
            <p:sp>
              <p:nvSpPr>
                <p:cNvPr id="33" name="Freeform 26"/>
                <p:cNvSpPr>
                  <a:spLocks/>
                </p:cNvSpPr>
                <p:nvPr/>
              </p:nvSpPr>
              <p:spPr bwMode="auto">
                <a:xfrm>
                  <a:off x="4179235" y="1927446"/>
                  <a:ext cx="147201" cy="202401"/>
                </a:xfrm>
                <a:custGeom>
                  <a:avLst/>
                  <a:gdLst>
                    <a:gd name="T0" fmla="*/ 8 w 128"/>
                    <a:gd name="T1" fmla="*/ 0 h 176"/>
                    <a:gd name="T2" fmla="*/ 8 w 128"/>
                    <a:gd name="T3" fmla="*/ 0 h 176"/>
                    <a:gd name="T4" fmla="*/ 6 w 128"/>
                    <a:gd name="T5" fmla="*/ 14 h 176"/>
                    <a:gd name="T6" fmla="*/ 2 w 128"/>
                    <a:gd name="T7" fmla="*/ 48 h 176"/>
                    <a:gd name="T8" fmla="*/ 0 w 128"/>
                    <a:gd name="T9" fmla="*/ 68 h 176"/>
                    <a:gd name="T10" fmla="*/ 0 w 128"/>
                    <a:gd name="T11" fmla="*/ 86 h 176"/>
                    <a:gd name="T12" fmla="*/ 2 w 128"/>
                    <a:gd name="T13" fmla="*/ 104 h 176"/>
                    <a:gd name="T14" fmla="*/ 4 w 128"/>
                    <a:gd name="T15" fmla="*/ 110 h 176"/>
                    <a:gd name="T16" fmla="*/ 8 w 128"/>
                    <a:gd name="T17" fmla="*/ 116 h 176"/>
                    <a:gd name="T18" fmla="*/ 8 w 128"/>
                    <a:gd name="T19" fmla="*/ 116 h 176"/>
                    <a:gd name="T20" fmla="*/ 12 w 128"/>
                    <a:gd name="T21" fmla="*/ 120 h 176"/>
                    <a:gd name="T22" fmla="*/ 16 w 128"/>
                    <a:gd name="T23" fmla="*/ 122 h 176"/>
                    <a:gd name="T24" fmla="*/ 22 w 128"/>
                    <a:gd name="T25" fmla="*/ 122 h 176"/>
                    <a:gd name="T26" fmla="*/ 28 w 128"/>
                    <a:gd name="T27" fmla="*/ 122 h 176"/>
                    <a:gd name="T28" fmla="*/ 44 w 128"/>
                    <a:gd name="T29" fmla="*/ 118 h 176"/>
                    <a:gd name="T30" fmla="*/ 58 w 128"/>
                    <a:gd name="T31" fmla="*/ 114 h 176"/>
                    <a:gd name="T32" fmla="*/ 74 w 128"/>
                    <a:gd name="T33" fmla="*/ 110 h 176"/>
                    <a:gd name="T34" fmla="*/ 86 w 128"/>
                    <a:gd name="T35" fmla="*/ 108 h 176"/>
                    <a:gd name="T36" fmla="*/ 92 w 128"/>
                    <a:gd name="T37" fmla="*/ 108 h 176"/>
                    <a:gd name="T38" fmla="*/ 96 w 128"/>
                    <a:gd name="T39" fmla="*/ 108 h 176"/>
                    <a:gd name="T40" fmla="*/ 100 w 128"/>
                    <a:gd name="T41" fmla="*/ 110 h 176"/>
                    <a:gd name="T42" fmla="*/ 102 w 128"/>
                    <a:gd name="T43" fmla="*/ 116 h 176"/>
                    <a:gd name="T44" fmla="*/ 102 w 128"/>
                    <a:gd name="T45" fmla="*/ 116 h 176"/>
                    <a:gd name="T46" fmla="*/ 102 w 128"/>
                    <a:gd name="T47" fmla="*/ 126 h 176"/>
                    <a:gd name="T48" fmla="*/ 102 w 128"/>
                    <a:gd name="T49" fmla="*/ 134 h 176"/>
                    <a:gd name="T50" fmla="*/ 100 w 128"/>
                    <a:gd name="T51" fmla="*/ 144 h 176"/>
                    <a:gd name="T52" fmla="*/ 96 w 128"/>
                    <a:gd name="T53" fmla="*/ 152 h 176"/>
                    <a:gd name="T54" fmla="*/ 88 w 128"/>
                    <a:gd name="T55" fmla="*/ 160 h 176"/>
                    <a:gd name="T56" fmla="*/ 74 w 128"/>
                    <a:gd name="T57" fmla="*/ 166 h 176"/>
                    <a:gd name="T58" fmla="*/ 58 w 128"/>
                    <a:gd name="T59" fmla="*/ 172 h 176"/>
                    <a:gd name="T60" fmla="*/ 38 w 128"/>
                    <a:gd name="T61" fmla="*/ 176 h 176"/>
                    <a:gd name="T62" fmla="*/ 38 w 128"/>
                    <a:gd name="T63" fmla="*/ 176 h 176"/>
                    <a:gd name="T64" fmla="*/ 52 w 128"/>
                    <a:gd name="T65" fmla="*/ 174 h 176"/>
                    <a:gd name="T66" fmla="*/ 66 w 128"/>
                    <a:gd name="T67" fmla="*/ 172 h 176"/>
                    <a:gd name="T68" fmla="*/ 82 w 128"/>
                    <a:gd name="T69" fmla="*/ 170 h 176"/>
                    <a:gd name="T70" fmla="*/ 100 w 128"/>
                    <a:gd name="T71" fmla="*/ 166 h 176"/>
                    <a:gd name="T72" fmla="*/ 114 w 128"/>
                    <a:gd name="T73" fmla="*/ 158 h 176"/>
                    <a:gd name="T74" fmla="*/ 120 w 128"/>
                    <a:gd name="T75" fmla="*/ 154 h 176"/>
                    <a:gd name="T76" fmla="*/ 124 w 128"/>
                    <a:gd name="T77" fmla="*/ 148 h 176"/>
                    <a:gd name="T78" fmla="*/ 126 w 128"/>
                    <a:gd name="T79" fmla="*/ 144 h 176"/>
                    <a:gd name="T80" fmla="*/ 128 w 128"/>
                    <a:gd name="T81" fmla="*/ 136 h 176"/>
                    <a:gd name="T82" fmla="*/ 128 w 128"/>
                    <a:gd name="T83" fmla="*/ 136 h 176"/>
                    <a:gd name="T84" fmla="*/ 126 w 128"/>
                    <a:gd name="T85" fmla="*/ 118 h 176"/>
                    <a:gd name="T86" fmla="*/ 122 w 128"/>
                    <a:gd name="T87" fmla="*/ 102 h 176"/>
                    <a:gd name="T88" fmla="*/ 118 w 128"/>
                    <a:gd name="T89" fmla="*/ 96 h 176"/>
                    <a:gd name="T90" fmla="*/ 114 w 128"/>
                    <a:gd name="T91" fmla="*/ 92 h 176"/>
                    <a:gd name="T92" fmla="*/ 110 w 128"/>
                    <a:gd name="T93" fmla="*/ 88 h 176"/>
                    <a:gd name="T94" fmla="*/ 104 w 128"/>
                    <a:gd name="T95" fmla="*/ 86 h 176"/>
                    <a:gd name="T96" fmla="*/ 92 w 128"/>
                    <a:gd name="T97" fmla="*/ 84 h 176"/>
                    <a:gd name="T98" fmla="*/ 76 w 128"/>
                    <a:gd name="T99" fmla="*/ 86 h 176"/>
                    <a:gd name="T100" fmla="*/ 60 w 128"/>
                    <a:gd name="T101" fmla="*/ 90 h 176"/>
                    <a:gd name="T102" fmla="*/ 42 w 128"/>
                    <a:gd name="T103" fmla="*/ 98 h 176"/>
                    <a:gd name="T104" fmla="*/ 42 w 128"/>
                    <a:gd name="T105" fmla="*/ 98 h 176"/>
                    <a:gd name="T106" fmla="*/ 36 w 128"/>
                    <a:gd name="T107" fmla="*/ 100 h 176"/>
                    <a:gd name="T108" fmla="*/ 32 w 128"/>
                    <a:gd name="T109" fmla="*/ 100 h 176"/>
                    <a:gd name="T110" fmla="*/ 26 w 128"/>
                    <a:gd name="T111" fmla="*/ 100 h 176"/>
                    <a:gd name="T112" fmla="*/ 22 w 128"/>
                    <a:gd name="T113" fmla="*/ 96 h 176"/>
                    <a:gd name="T114" fmla="*/ 16 w 128"/>
                    <a:gd name="T115" fmla="*/ 88 h 176"/>
                    <a:gd name="T116" fmla="*/ 12 w 128"/>
                    <a:gd name="T117" fmla="*/ 74 h 176"/>
                    <a:gd name="T118" fmla="*/ 10 w 128"/>
                    <a:gd name="T119" fmla="*/ 58 h 176"/>
                    <a:gd name="T120" fmla="*/ 8 w 128"/>
                    <a:gd name="T121" fmla="*/ 38 h 176"/>
                    <a:gd name="T122" fmla="*/ 8 w 128"/>
                    <a:gd name="T123" fmla="*/ 0 h 1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</a:cxnLst>
                  <a:rect l="0" t="0" r="r" b="b"/>
                  <a:pathLst>
                    <a:path w="128" h="176">
                      <a:moveTo>
                        <a:pt x="8" y="0"/>
                      </a:moveTo>
                      <a:lnTo>
                        <a:pt x="8" y="0"/>
                      </a:lnTo>
                      <a:lnTo>
                        <a:pt x="6" y="14"/>
                      </a:lnTo>
                      <a:lnTo>
                        <a:pt x="2" y="48"/>
                      </a:lnTo>
                      <a:lnTo>
                        <a:pt x="0" y="68"/>
                      </a:lnTo>
                      <a:lnTo>
                        <a:pt x="0" y="86"/>
                      </a:lnTo>
                      <a:lnTo>
                        <a:pt x="2" y="104"/>
                      </a:lnTo>
                      <a:lnTo>
                        <a:pt x="4" y="110"/>
                      </a:lnTo>
                      <a:lnTo>
                        <a:pt x="8" y="116"/>
                      </a:lnTo>
                      <a:lnTo>
                        <a:pt x="8" y="116"/>
                      </a:lnTo>
                      <a:lnTo>
                        <a:pt x="12" y="120"/>
                      </a:lnTo>
                      <a:lnTo>
                        <a:pt x="16" y="122"/>
                      </a:lnTo>
                      <a:lnTo>
                        <a:pt x="22" y="122"/>
                      </a:lnTo>
                      <a:lnTo>
                        <a:pt x="28" y="122"/>
                      </a:lnTo>
                      <a:lnTo>
                        <a:pt x="44" y="118"/>
                      </a:lnTo>
                      <a:lnTo>
                        <a:pt x="58" y="114"/>
                      </a:lnTo>
                      <a:lnTo>
                        <a:pt x="74" y="110"/>
                      </a:lnTo>
                      <a:lnTo>
                        <a:pt x="86" y="108"/>
                      </a:lnTo>
                      <a:lnTo>
                        <a:pt x="92" y="108"/>
                      </a:lnTo>
                      <a:lnTo>
                        <a:pt x="96" y="108"/>
                      </a:lnTo>
                      <a:lnTo>
                        <a:pt x="100" y="110"/>
                      </a:lnTo>
                      <a:lnTo>
                        <a:pt x="102" y="116"/>
                      </a:lnTo>
                      <a:lnTo>
                        <a:pt x="102" y="116"/>
                      </a:lnTo>
                      <a:lnTo>
                        <a:pt x="102" y="126"/>
                      </a:lnTo>
                      <a:lnTo>
                        <a:pt x="102" y="134"/>
                      </a:lnTo>
                      <a:lnTo>
                        <a:pt x="100" y="144"/>
                      </a:lnTo>
                      <a:lnTo>
                        <a:pt x="96" y="152"/>
                      </a:lnTo>
                      <a:lnTo>
                        <a:pt x="88" y="160"/>
                      </a:lnTo>
                      <a:lnTo>
                        <a:pt x="74" y="166"/>
                      </a:lnTo>
                      <a:lnTo>
                        <a:pt x="58" y="172"/>
                      </a:lnTo>
                      <a:lnTo>
                        <a:pt x="38" y="176"/>
                      </a:lnTo>
                      <a:lnTo>
                        <a:pt x="38" y="176"/>
                      </a:lnTo>
                      <a:lnTo>
                        <a:pt x="52" y="174"/>
                      </a:lnTo>
                      <a:lnTo>
                        <a:pt x="66" y="172"/>
                      </a:lnTo>
                      <a:lnTo>
                        <a:pt x="82" y="170"/>
                      </a:lnTo>
                      <a:lnTo>
                        <a:pt x="100" y="166"/>
                      </a:lnTo>
                      <a:lnTo>
                        <a:pt x="114" y="158"/>
                      </a:lnTo>
                      <a:lnTo>
                        <a:pt x="120" y="154"/>
                      </a:lnTo>
                      <a:lnTo>
                        <a:pt x="124" y="148"/>
                      </a:lnTo>
                      <a:lnTo>
                        <a:pt x="126" y="144"/>
                      </a:lnTo>
                      <a:lnTo>
                        <a:pt x="128" y="136"/>
                      </a:lnTo>
                      <a:lnTo>
                        <a:pt x="128" y="136"/>
                      </a:lnTo>
                      <a:lnTo>
                        <a:pt x="126" y="118"/>
                      </a:lnTo>
                      <a:lnTo>
                        <a:pt x="122" y="102"/>
                      </a:lnTo>
                      <a:lnTo>
                        <a:pt x="118" y="96"/>
                      </a:lnTo>
                      <a:lnTo>
                        <a:pt x="114" y="92"/>
                      </a:lnTo>
                      <a:lnTo>
                        <a:pt x="110" y="88"/>
                      </a:lnTo>
                      <a:lnTo>
                        <a:pt x="104" y="86"/>
                      </a:lnTo>
                      <a:lnTo>
                        <a:pt x="92" y="84"/>
                      </a:lnTo>
                      <a:lnTo>
                        <a:pt x="76" y="86"/>
                      </a:lnTo>
                      <a:lnTo>
                        <a:pt x="60" y="90"/>
                      </a:lnTo>
                      <a:lnTo>
                        <a:pt x="42" y="98"/>
                      </a:lnTo>
                      <a:lnTo>
                        <a:pt x="42" y="98"/>
                      </a:lnTo>
                      <a:lnTo>
                        <a:pt x="36" y="100"/>
                      </a:lnTo>
                      <a:lnTo>
                        <a:pt x="32" y="100"/>
                      </a:lnTo>
                      <a:lnTo>
                        <a:pt x="26" y="100"/>
                      </a:lnTo>
                      <a:lnTo>
                        <a:pt x="22" y="96"/>
                      </a:lnTo>
                      <a:lnTo>
                        <a:pt x="16" y="88"/>
                      </a:lnTo>
                      <a:lnTo>
                        <a:pt x="12" y="74"/>
                      </a:lnTo>
                      <a:lnTo>
                        <a:pt x="10" y="58"/>
                      </a:lnTo>
                      <a:lnTo>
                        <a:pt x="8" y="38"/>
                      </a:lnTo>
                      <a:lnTo>
                        <a:pt x="8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/>
                </a:p>
              </p:txBody>
            </p:sp>
            <p:sp>
              <p:nvSpPr>
                <p:cNvPr id="34" name="Freeform 27"/>
                <p:cNvSpPr>
                  <a:spLocks/>
                </p:cNvSpPr>
                <p:nvPr/>
              </p:nvSpPr>
              <p:spPr bwMode="auto">
                <a:xfrm>
                  <a:off x="4179235" y="1927446"/>
                  <a:ext cx="147201" cy="202401"/>
                </a:xfrm>
                <a:custGeom>
                  <a:avLst/>
                  <a:gdLst>
                    <a:gd name="T0" fmla="*/ 8 w 128"/>
                    <a:gd name="T1" fmla="*/ 0 h 176"/>
                    <a:gd name="T2" fmla="*/ 8 w 128"/>
                    <a:gd name="T3" fmla="*/ 0 h 176"/>
                    <a:gd name="T4" fmla="*/ 6 w 128"/>
                    <a:gd name="T5" fmla="*/ 14 h 176"/>
                    <a:gd name="T6" fmla="*/ 2 w 128"/>
                    <a:gd name="T7" fmla="*/ 48 h 176"/>
                    <a:gd name="T8" fmla="*/ 0 w 128"/>
                    <a:gd name="T9" fmla="*/ 68 h 176"/>
                    <a:gd name="T10" fmla="*/ 0 w 128"/>
                    <a:gd name="T11" fmla="*/ 86 h 176"/>
                    <a:gd name="T12" fmla="*/ 2 w 128"/>
                    <a:gd name="T13" fmla="*/ 104 h 176"/>
                    <a:gd name="T14" fmla="*/ 4 w 128"/>
                    <a:gd name="T15" fmla="*/ 110 h 176"/>
                    <a:gd name="T16" fmla="*/ 8 w 128"/>
                    <a:gd name="T17" fmla="*/ 116 h 176"/>
                    <a:gd name="T18" fmla="*/ 8 w 128"/>
                    <a:gd name="T19" fmla="*/ 116 h 176"/>
                    <a:gd name="T20" fmla="*/ 12 w 128"/>
                    <a:gd name="T21" fmla="*/ 120 h 176"/>
                    <a:gd name="T22" fmla="*/ 16 w 128"/>
                    <a:gd name="T23" fmla="*/ 122 h 176"/>
                    <a:gd name="T24" fmla="*/ 22 w 128"/>
                    <a:gd name="T25" fmla="*/ 122 h 176"/>
                    <a:gd name="T26" fmla="*/ 28 w 128"/>
                    <a:gd name="T27" fmla="*/ 122 h 176"/>
                    <a:gd name="T28" fmla="*/ 44 w 128"/>
                    <a:gd name="T29" fmla="*/ 118 h 176"/>
                    <a:gd name="T30" fmla="*/ 58 w 128"/>
                    <a:gd name="T31" fmla="*/ 114 h 176"/>
                    <a:gd name="T32" fmla="*/ 74 w 128"/>
                    <a:gd name="T33" fmla="*/ 110 h 176"/>
                    <a:gd name="T34" fmla="*/ 86 w 128"/>
                    <a:gd name="T35" fmla="*/ 108 h 176"/>
                    <a:gd name="T36" fmla="*/ 92 w 128"/>
                    <a:gd name="T37" fmla="*/ 108 h 176"/>
                    <a:gd name="T38" fmla="*/ 96 w 128"/>
                    <a:gd name="T39" fmla="*/ 108 h 176"/>
                    <a:gd name="T40" fmla="*/ 100 w 128"/>
                    <a:gd name="T41" fmla="*/ 110 h 176"/>
                    <a:gd name="T42" fmla="*/ 102 w 128"/>
                    <a:gd name="T43" fmla="*/ 116 h 176"/>
                    <a:gd name="T44" fmla="*/ 102 w 128"/>
                    <a:gd name="T45" fmla="*/ 116 h 176"/>
                    <a:gd name="T46" fmla="*/ 102 w 128"/>
                    <a:gd name="T47" fmla="*/ 126 h 176"/>
                    <a:gd name="T48" fmla="*/ 102 w 128"/>
                    <a:gd name="T49" fmla="*/ 134 h 176"/>
                    <a:gd name="T50" fmla="*/ 100 w 128"/>
                    <a:gd name="T51" fmla="*/ 144 h 176"/>
                    <a:gd name="T52" fmla="*/ 96 w 128"/>
                    <a:gd name="T53" fmla="*/ 152 h 176"/>
                    <a:gd name="T54" fmla="*/ 88 w 128"/>
                    <a:gd name="T55" fmla="*/ 160 h 176"/>
                    <a:gd name="T56" fmla="*/ 74 w 128"/>
                    <a:gd name="T57" fmla="*/ 166 h 176"/>
                    <a:gd name="T58" fmla="*/ 58 w 128"/>
                    <a:gd name="T59" fmla="*/ 172 h 176"/>
                    <a:gd name="T60" fmla="*/ 38 w 128"/>
                    <a:gd name="T61" fmla="*/ 176 h 176"/>
                    <a:gd name="T62" fmla="*/ 38 w 128"/>
                    <a:gd name="T63" fmla="*/ 176 h 176"/>
                    <a:gd name="T64" fmla="*/ 52 w 128"/>
                    <a:gd name="T65" fmla="*/ 174 h 176"/>
                    <a:gd name="T66" fmla="*/ 66 w 128"/>
                    <a:gd name="T67" fmla="*/ 172 h 176"/>
                    <a:gd name="T68" fmla="*/ 82 w 128"/>
                    <a:gd name="T69" fmla="*/ 170 h 176"/>
                    <a:gd name="T70" fmla="*/ 100 w 128"/>
                    <a:gd name="T71" fmla="*/ 166 h 176"/>
                    <a:gd name="T72" fmla="*/ 114 w 128"/>
                    <a:gd name="T73" fmla="*/ 158 h 176"/>
                    <a:gd name="T74" fmla="*/ 120 w 128"/>
                    <a:gd name="T75" fmla="*/ 154 h 176"/>
                    <a:gd name="T76" fmla="*/ 124 w 128"/>
                    <a:gd name="T77" fmla="*/ 148 h 176"/>
                    <a:gd name="T78" fmla="*/ 126 w 128"/>
                    <a:gd name="T79" fmla="*/ 144 h 176"/>
                    <a:gd name="T80" fmla="*/ 128 w 128"/>
                    <a:gd name="T81" fmla="*/ 136 h 176"/>
                    <a:gd name="T82" fmla="*/ 128 w 128"/>
                    <a:gd name="T83" fmla="*/ 136 h 176"/>
                    <a:gd name="T84" fmla="*/ 126 w 128"/>
                    <a:gd name="T85" fmla="*/ 118 h 176"/>
                    <a:gd name="T86" fmla="*/ 122 w 128"/>
                    <a:gd name="T87" fmla="*/ 102 h 176"/>
                    <a:gd name="T88" fmla="*/ 118 w 128"/>
                    <a:gd name="T89" fmla="*/ 96 h 176"/>
                    <a:gd name="T90" fmla="*/ 114 w 128"/>
                    <a:gd name="T91" fmla="*/ 92 h 176"/>
                    <a:gd name="T92" fmla="*/ 110 w 128"/>
                    <a:gd name="T93" fmla="*/ 88 h 176"/>
                    <a:gd name="T94" fmla="*/ 104 w 128"/>
                    <a:gd name="T95" fmla="*/ 86 h 176"/>
                    <a:gd name="T96" fmla="*/ 92 w 128"/>
                    <a:gd name="T97" fmla="*/ 84 h 176"/>
                    <a:gd name="T98" fmla="*/ 76 w 128"/>
                    <a:gd name="T99" fmla="*/ 86 h 176"/>
                    <a:gd name="T100" fmla="*/ 60 w 128"/>
                    <a:gd name="T101" fmla="*/ 90 h 176"/>
                    <a:gd name="T102" fmla="*/ 42 w 128"/>
                    <a:gd name="T103" fmla="*/ 98 h 176"/>
                    <a:gd name="T104" fmla="*/ 42 w 128"/>
                    <a:gd name="T105" fmla="*/ 98 h 176"/>
                    <a:gd name="T106" fmla="*/ 36 w 128"/>
                    <a:gd name="T107" fmla="*/ 100 h 176"/>
                    <a:gd name="T108" fmla="*/ 32 w 128"/>
                    <a:gd name="T109" fmla="*/ 100 h 176"/>
                    <a:gd name="T110" fmla="*/ 26 w 128"/>
                    <a:gd name="T111" fmla="*/ 100 h 176"/>
                    <a:gd name="T112" fmla="*/ 22 w 128"/>
                    <a:gd name="T113" fmla="*/ 96 h 176"/>
                    <a:gd name="T114" fmla="*/ 16 w 128"/>
                    <a:gd name="T115" fmla="*/ 88 h 176"/>
                    <a:gd name="T116" fmla="*/ 12 w 128"/>
                    <a:gd name="T117" fmla="*/ 74 h 176"/>
                    <a:gd name="T118" fmla="*/ 10 w 128"/>
                    <a:gd name="T119" fmla="*/ 58 h 176"/>
                    <a:gd name="T120" fmla="*/ 8 w 128"/>
                    <a:gd name="T121" fmla="*/ 38 h 176"/>
                    <a:gd name="T122" fmla="*/ 8 w 128"/>
                    <a:gd name="T123" fmla="*/ 0 h 1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</a:cxnLst>
                  <a:rect l="0" t="0" r="r" b="b"/>
                  <a:pathLst>
                    <a:path w="128" h="176">
                      <a:moveTo>
                        <a:pt x="8" y="0"/>
                      </a:moveTo>
                      <a:lnTo>
                        <a:pt x="8" y="0"/>
                      </a:lnTo>
                      <a:lnTo>
                        <a:pt x="6" y="14"/>
                      </a:lnTo>
                      <a:lnTo>
                        <a:pt x="2" y="48"/>
                      </a:lnTo>
                      <a:lnTo>
                        <a:pt x="0" y="68"/>
                      </a:lnTo>
                      <a:lnTo>
                        <a:pt x="0" y="86"/>
                      </a:lnTo>
                      <a:lnTo>
                        <a:pt x="2" y="104"/>
                      </a:lnTo>
                      <a:lnTo>
                        <a:pt x="4" y="110"/>
                      </a:lnTo>
                      <a:lnTo>
                        <a:pt x="8" y="116"/>
                      </a:lnTo>
                      <a:lnTo>
                        <a:pt x="8" y="116"/>
                      </a:lnTo>
                      <a:lnTo>
                        <a:pt x="12" y="120"/>
                      </a:lnTo>
                      <a:lnTo>
                        <a:pt x="16" y="122"/>
                      </a:lnTo>
                      <a:lnTo>
                        <a:pt x="22" y="122"/>
                      </a:lnTo>
                      <a:lnTo>
                        <a:pt x="28" y="122"/>
                      </a:lnTo>
                      <a:lnTo>
                        <a:pt x="44" y="118"/>
                      </a:lnTo>
                      <a:lnTo>
                        <a:pt x="58" y="114"/>
                      </a:lnTo>
                      <a:lnTo>
                        <a:pt x="74" y="110"/>
                      </a:lnTo>
                      <a:lnTo>
                        <a:pt x="86" y="108"/>
                      </a:lnTo>
                      <a:lnTo>
                        <a:pt x="92" y="108"/>
                      </a:lnTo>
                      <a:lnTo>
                        <a:pt x="96" y="108"/>
                      </a:lnTo>
                      <a:lnTo>
                        <a:pt x="100" y="110"/>
                      </a:lnTo>
                      <a:lnTo>
                        <a:pt x="102" y="116"/>
                      </a:lnTo>
                      <a:lnTo>
                        <a:pt x="102" y="116"/>
                      </a:lnTo>
                      <a:lnTo>
                        <a:pt x="102" y="126"/>
                      </a:lnTo>
                      <a:lnTo>
                        <a:pt x="102" y="134"/>
                      </a:lnTo>
                      <a:lnTo>
                        <a:pt x="100" y="144"/>
                      </a:lnTo>
                      <a:lnTo>
                        <a:pt x="96" y="152"/>
                      </a:lnTo>
                      <a:lnTo>
                        <a:pt x="88" y="160"/>
                      </a:lnTo>
                      <a:lnTo>
                        <a:pt x="74" y="166"/>
                      </a:lnTo>
                      <a:lnTo>
                        <a:pt x="58" y="172"/>
                      </a:lnTo>
                      <a:lnTo>
                        <a:pt x="38" y="176"/>
                      </a:lnTo>
                      <a:lnTo>
                        <a:pt x="38" y="176"/>
                      </a:lnTo>
                      <a:lnTo>
                        <a:pt x="52" y="174"/>
                      </a:lnTo>
                      <a:lnTo>
                        <a:pt x="66" y="172"/>
                      </a:lnTo>
                      <a:lnTo>
                        <a:pt x="82" y="170"/>
                      </a:lnTo>
                      <a:lnTo>
                        <a:pt x="100" y="166"/>
                      </a:lnTo>
                      <a:lnTo>
                        <a:pt x="114" y="158"/>
                      </a:lnTo>
                      <a:lnTo>
                        <a:pt x="120" y="154"/>
                      </a:lnTo>
                      <a:lnTo>
                        <a:pt x="124" y="148"/>
                      </a:lnTo>
                      <a:lnTo>
                        <a:pt x="126" y="144"/>
                      </a:lnTo>
                      <a:lnTo>
                        <a:pt x="128" y="136"/>
                      </a:lnTo>
                      <a:lnTo>
                        <a:pt x="128" y="136"/>
                      </a:lnTo>
                      <a:lnTo>
                        <a:pt x="126" y="118"/>
                      </a:lnTo>
                      <a:lnTo>
                        <a:pt x="122" y="102"/>
                      </a:lnTo>
                      <a:lnTo>
                        <a:pt x="118" y="96"/>
                      </a:lnTo>
                      <a:lnTo>
                        <a:pt x="114" y="92"/>
                      </a:lnTo>
                      <a:lnTo>
                        <a:pt x="110" y="88"/>
                      </a:lnTo>
                      <a:lnTo>
                        <a:pt x="104" y="86"/>
                      </a:lnTo>
                      <a:lnTo>
                        <a:pt x="92" y="84"/>
                      </a:lnTo>
                      <a:lnTo>
                        <a:pt x="76" y="86"/>
                      </a:lnTo>
                      <a:lnTo>
                        <a:pt x="60" y="90"/>
                      </a:lnTo>
                      <a:lnTo>
                        <a:pt x="42" y="98"/>
                      </a:lnTo>
                      <a:lnTo>
                        <a:pt x="42" y="98"/>
                      </a:lnTo>
                      <a:lnTo>
                        <a:pt x="36" y="100"/>
                      </a:lnTo>
                      <a:lnTo>
                        <a:pt x="32" y="100"/>
                      </a:lnTo>
                      <a:lnTo>
                        <a:pt x="26" y="100"/>
                      </a:lnTo>
                      <a:lnTo>
                        <a:pt x="22" y="96"/>
                      </a:lnTo>
                      <a:lnTo>
                        <a:pt x="16" y="88"/>
                      </a:lnTo>
                      <a:lnTo>
                        <a:pt x="12" y="74"/>
                      </a:lnTo>
                      <a:lnTo>
                        <a:pt x="10" y="58"/>
                      </a:lnTo>
                      <a:lnTo>
                        <a:pt x="8" y="38"/>
                      </a:lnTo>
                      <a:lnTo>
                        <a:pt x="8" y="0"/>
                      </a:lnTo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/>
                </a:p>
              </p:txBody>
            </p:sp>
            <p:sp>
              <p:nvSpPr>
                <p:cNvPr id="35" name="Freeform 32"/>
                <p:cNvSpPr>
                  <a:spLocks/>
                </p:cNvSpPr>
                <p:nvPr/>
              </p:nvSpPr>
              <p:spPr bwMode="auto">
                <a:xfrm>
                  <a:off x="3903233" y="2419649"/>
                  <a:ext cx="308202" cy="128801"/>
                </a:xfrm>
                <a:custGeom>
                  <a:avLst/>
                  <a:gdLst>
                    <a:gd name="T0" fmla="*/ 0 w 268"/>
                    <a:gd name="T1" fmla="*/ 4 h 112"/>
                    <a:gd name="T2" fmla="*/ 0 w 268"/>
                    <a:gd name="T3" fmla="*/ 4 h 112"/>
                    <a:gd name="T4" fmla="*/ 18 w 268"/>
                    <a:gd name="T5" fmla="*/ 26 h 112"/>
                    <a:gd name="T6" fmla="*/ 40 w 268"/>
                    <a:gd name="T7" fmla="*/ 48 h 112"/>
                    <a:gd name="T8" fmla="*/ 62 w 268"/>
                    <a:gd name="T9" fmla="*/ 66 h 112"/>
                    <a:gd name="T10" fmla="*/ 86 w 268"/>
                    <a:gd name="T11" fmla="*/ 84 h 112"/>
                    <a:gd name="T12" fmla="*/ 114 w 268"/>
                    <a:gd name="T13" fmla="*/ 98 h 112"/>
                    <a:gd name="T14" fmla="*/ 128 w 268"/>
                    <a:gd name="T15" fmla="*/ 102 h 112"/>
                    <a:gd name="T16" fmla="*/ 142 w 268"/>
                    <a:gd name="T17" fmla="*/ 108 h 112"/>
                    <a:gd name="T18" fmla="*/ 156 w 268"/>
                    <a:gd name="T19" fmla="*/ 110 h 112"/>
                    <a:gd name="T20" fmla="*/ 170 w 268"/>
                    <a:gd name="T21" fmla="*/ 112 h 112"/>
                    <a:gd name="T22" fmla="*/ 186 w 268"/>
                    <a:gd name="T23" fmla="*/ 112 h 112"/>
                    <a:gd name="T24" fmla="*/ 202 w 268"/>
                    <a:gd name="T25" fmla="*/ 110 h 112"/>
                    <a:gd name="T26" fmla="*/ 202 w 268"/>
                    <a:gd name="T27" fmla="*/ 110 h 112"/>
                    <a:gd name="T28" fmla="*/ 222 w 268"/>
                    <a:gd name="T29" fmla="*/ 106 h 112"/>
                    <a:gd name="T30" fmla="*/ 238 w 268"/>
                    <a:gd name="T31" fmla="*/ 98 h 112"/>
                    <a:gd name="T32" fmla="*/ 254 w 268"/>
                    <a:gd name="T33" fmla="*/ 90 h 112"/>
                    <a:gd name="T34" fmla="*/ 268 w 268"/>
                    <a:gd name="T35" fmla="*/ 78 h 112"/>
                    <a:gd name="T36" fmla="*/ 268 w 268"/>
                    <a:gd name="T37" fmla="*/ 78 h 112"/>
                    <a:gd name="T38" fmla="*/ 256 w 268"/>
                    <a:gd name="T39" fmla="*/ 62 h 112"/>
                    <a:gd name="T40" fmla="*/ 240 w 268"/>
                    <a:gd name="T41" fmla="*/ 50 h 112"/>
                    <a:gd name="T42" fmla="*/ 224 w 268"/>
                    <a:gd name="T43" fmla="*/ 38 h 112"/>
                    <a:gd name="T44" fmla="*/ 208 w 268"/>
                    <a:gd name="T45" fmla="*/ 28 h 112"/>
                    <a:gd name="T46" fmla="*/ 190 w 268"/>
                    <a:gd name="T47" fmla="*/ 20 h 112"/>
                    <a:gd name="T48" fmla="*/ 172 w 268"/>
                    <a:gd name="T49" fmla="*/ 14 h 112"/>
                    <a:gd name="T50" fmla="*/ 154 w 268"/>
                    <a:gd name="T51" fmla="*/ 8 h 112"/>
                    <a:gd name="T52" fmla="*/ 134 w 268"/>
                    <a:gd name="T53" fmla="*/ 4 h 112"/>
                    <a:gd name="T54" fmla="*/ 98 w 268"/>
                    <a:gd name="T55" fmla="*/ 0 h 112"/>
                    <a:gd name="T56" fmla="*/ 62 w 268"/>
                    <a:gd name="T57" fmla="*/ 0 h 112"/>
                    <a:gd name="T58" fmla="*/ 28 w 268"/>
                    <a:gd name="T59" fmla="*/ 2 h 112"/>
                    <a:gd name="T60" fmla="*/ 0 w 268"/>
                    <a:gd name="T61" fmla="*/ 4 h 1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68" h="112">
                      <a:moveTo>
                        <a:pt x="0" y="4"/>
                      </a:moveTo>
                      <a:lnTo>
                        <a:pt x="0" y="4"/>
                      </a:lnTo>
                      <a:lnTo>
                        <a:pt x="18" y="26"/>
                      </a:lnTo>
                      <a:lnTo>
                        <a:pt x="40" y="48"/>
                      </a:lnTo>
                      <a:lnTo>
                        <a:pt x="62" y="66"/>
                      </a:lnTo>
                      <a:lnTo>
                        <a:pt x="86" y="84"/>
                      </a:lnTo>
                      <a:lnTo>
                        <a:pt x="114" y="98"/>
                      </a:lnTo>
                      <a:lnTo>
                        <a:pt x="128" y="102"/>
                      </a:lnTo>
                      <a:lnTo>
                        <a:pt x="142" y="108"/>
                      </a:lnTo>
                      <a:lnTo>
                        <a:pt x="156" y="110"/>
                      </a:lnTo>
                      <a:lnTo>
                        <a:pt x="170" y="112"/>
                      </a:lnTo>
                      <a:lnTo>
                        <a:pt x="186" y="112"/>
                      </a:lnTo>
                      <a:lnTo>
                        <a:pt x="202" y="110"/>
                      </a:lnTo>
                      <a:lnTo>
                        <a:pt x="202" y="110"/>
                      </a:lnTo>
                      <a:lnTo>
                        <a:pt x="222" y="106"/>
                      </a:lnTo>
                      <a:lnTo>
                        <a:pt x="238" y="98"/>
                      </a:lnTo>
                      <a:lnTo>
                        <a:pt x="254" y="90"/>
                      </a:lnTo>
                      <a:lnTo>
                        <a:pt x="268" y="78"/>
                      </a:lnTo>
                      <a:lnTo>
                        <a:pt x="268" y="78"/>
                      </a:lnTo>
                      <a:lnTo>
                        <a:pt x="256" y="62"/>
                      </a:lnTo>
                      <a:lnTo>
                        <a:pt x="240" y="50"/>
                      </a:lnTo>
                      <a:lnTo>
                        <a:pt x="224" y="38"/>
                      </a:lnTo>
                      <a:lnTo>
                        <a:pt x="208" y="28"/>
                      </a:lnTo>
                      <a:lnTo>
                        <a:pt x="190" y="20"/>
                      </a:lnTo>
                      <a:lnTo>
                        <a:pt x="172" y="14"/>
                      </a:lnTo>
                      <a:lnTo>
                        <a:pt x="154" y="8"/>
                      </a:lnTo>
                      <a:lnTo>
                        <a:pt x="134" y="4"/>
                      </a:lnTo>
                      <a:lnTo>
                        <a:pt x="98" y="0"/>
                      </a:lnTo>
                      <a:lnTo>
                        <a:pt x="62" y="0"/>
                      </a:lnTo>
                      <a:lnTo>
                        <a:pt x="28" y="2"/>
                      </a:lnTo>
                      <a:lnTo>
                        <a:pt x="0" y="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/>
                </a:p>
              </p:txBody>
            </p:sp>
            <p:sp>
              <p:nvSpPr>
                <p:cNvPr id="36" name="Freeform 33"/>
                <p:cNvSpPr>
                  <a:spLocks/>
                </p:cNvSpPr>
                <p:nvPr/>
              </p:nvSpPr>
              <p:spPr bwMode="auto">
                <a:xfrm>
                  <a:off x="3903233" y="2419649"/>
                  <a:ext cx="308202" cy="128801"/>
                </a:xfrm>
                <a:custGeom>
                  <a:avLst/>
                  <a:gdLst>
                    <a:gd name="T0" fmla="*/ 0 w 268"/>
                    <a:gd name="T1" fmla="*/ 4 h 112"/>
                    <a:gd name="T2" fmla="*/ 0 w 268"/>
                    <a:gd name="T3" fmla="*/ 4 h 112"/>
                    <a:gd name="T4" fmla="*/ 18 w 268"/>
                    <a:gd name="T5" fmla="*/ 26 h 112"/>
                    <a:gd name="T6" fmla="*/ 40 w 268"/>
                    <a:gd name="T7" fmla="*/ 48 h 112"/>
                    <a:gd name="T8" fmla="*/ 62 w 268"/>
                    <a:gd name="T9" fmla="*/ 66 h 112"/>
                    <a:gd name="T10" fmla="*/ 86 w 268"/>
                    <a:gd name="T11" fmla="*/ 84 h 112"/>
                    <a:gd name="T12" fmla="*/ 114 w 268"/>
                    <a:gd name="T13" fmla="*/ 98 h 112"/>
                    <a:gd name="T14" fmla="*/ 128 w 268"/>
                    <a:gd name="T15" fmla="*/ 102 h 112"/>
                    <a:gd name="T16" fmla="*/ 142 w 268"/>
                    <a:gd name="T17" fmla="*/ 108 h 112"/>
                    <a:gd name="T18" fmla="*/ 156 w 268"/>
                    <a:gd name="T19" fmla="*/ 110 h 112"/>
                    <a:gd name="T20" fmla="*/ 170 w 268"/>
                    <a:gd name="T21" fmla="*/ 112 h 112"/>
                    <a:gd name="T22" fmla="*/ 186 w 268"/>
                    <a:gd name="T23" fmla="*/ 112 h 112"/>
                    <a:gd name="T24" fmla="*/ 202 w 268"/>
                    <a:gd name="T25" fmla="*/ 110 h 112"/>
                    <a:gd name="T26" fmla="*/ 202 w 268"/>
                    <a:gd name="T27" fmla="*/ 110 h 112"/>
                    <a:gd name="T28" fmla="*/ 222 w 268"/>
                    <a:gd name="T29" fmla="*/ 106 h 112"/>
                    <a:gd name="T30" fmla="*/ 238 w 268"/>
                    <a:gd name="T31" fmla="*/ 98 h 112"/>
                    <a:gd name="T32" fmla="*/ 254 w 268"/>
                    <a:gd name="T33" fmla="*/ 90 h 112"/>
                    <a:gd name="T34" fmla="*/ 268 w 268"/>
                    <a:gd name="T35" fmla="*/ 78 h 112"/>
                    <a:gd name="T36" fmla="*/ 268 w 268"/>
                    <a:gd name="T37" fmla="*/ 78 h 112"/>
                    <a:gd name="T38" fmla="*/ 256 w 268"/>
                    <a:gd name="T39" fmla="*/ 62 h 112"/>
                    <a:gd name="T40" fmla="*/ 240 w 268"/>
                    <a:gd name="T41" fmla="*/ 50 h 112"/>
                    <a:gd name="T42" fmla="*/ 224 w 268"/>
                    <a:gd name="T43" fmla="*/ 38 h 112"/>
                    <a:gd name="T44" fmla="*/ 208 w 268"/>
                    <a:gd name="T45" fmla="*/ 28 h 112"/>
                    <a:gd name="T46" fmla="*/ 190 w 268"/>
                    <a:gd name="T47" fmla="*/ 20 h 112"/>
                    <a:gd name="T48" fmla="*/ 172 w 268"/>
                    <a:gd name="T49" fmla="*/ 14 h 112"/>
                    <a:gd name="T50" fmla="*/ 154 w 268"/>
                    <a:gd name="T51" fmla="*/ 8 h 112"/>
                    <a:gd name="T52" fmla="*/ 134 w 268"/>
                    <a:gd name="T53" fmla="*/ 4 h 112"/>
                    <a:gd name="T54" fmla="*/ 98 w 268"/>
                    <a:gd name="T55" fmla="*/ 0 h 112"/>
                    <a:gd name="T56" fmla="*/ 62 w 268"/>
                    <a:gd name="T57" fmla="*/ 0 h 112"/>
                    <a:gd name="T58" fmla="*/ 28 w 268"/>
                    <a:gd name="T59" fmla="*/ 2 h 112"/>
                    <a:gd name="T60" fmla="*/ 0 w 268"/>
                    <a:gd name="T61" fmla="*/ 4 h 1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68" h="112">
                      <a:moveTo>
                        <a:pt x="0" y="4"/>
                      </a:moveTo>
                      <a:lnTo>
                        <a:pt x="0" y="4"/>
                      </a:lnTo>
                      <a:lnTo>
                        <a:pt x="18" y="26"/>
                      </a:lnTo>
                      <a:lnTo>
                        <a:pt x="40" y="48"/>
                      </a:lnTo>
                      <a:lnTo>
                        <a:pt x="62" y="66"/>
                      </a:lnTo>
                      <a:lnTo>
                        <a:pt x="86" y="84"/>
                      </a:lnTo>
                      <a:lnTo>
                        <a:pt x="114" y="98"/>
                      </a:lnTo>
                      <a:lnTo>
                        <a:pt x="128" y="102"/>
                      </a:lnTo>
                      <a:lnTo>
                        <a:pt x="142" y="108"/>
                      </a:lnTo>
                      <a:lnTo>
                        <a:pt x="156" y="110"/>
                      </a:lnTo>
                      <a:lnTo>
                        <a:pt x="170" y="112"/>
                      </a:lnTo>
                      <a:lnTo>
                        <a:pt x="186" y="112"/>
                      </a:lnTo>
                      <a:lnTo>
                        <a:pt x="202" y="110"/>
                      </a:lnTo>
                      <a:lnTo>
                        <a:pt x="202" y="110"/>
                      </a:lnTo>
                      <a:lnTo>
                        <a:pt x="222" y="106"/>
                      </a:lnTo>
                      <a:lnTo>
                        <a:pt x="238" y="98"/>
                      </a:lnTo>
                      <a:lnTo>
                        <a:pt x="254" y="90"/>
                      </a:lnTo>
                      <a:lnTo>
                        <a:pt x="268" y="78"/>
                      </a:lnTo>
                      <a:lnTo>
                        <a:pt x="268" y="78"/>
                      </a:lnTo>
                      <a:lnTo>
                        <a:pt x="256" y="62"/>
                      </a:lnTo>
                      <a:lnTo>
                        <a:pt x="240" y="50"/>
                      </a:lnTo>
                      <a:lnTo>
                        <a:pt x="224" y="38"/>
                      </a:lnTo>
                      <a:lnTo>
                        <a:pt x="208" y="28"/>
                      </a:lnTo>
                      <a:lnTo>
                        <a:pt x="190" y="20"/>
                      </a:lnTo>
                      <a:lnTo>
                        <a:pt x="172" y="14"/>
                      </a:lnTo>
                      <a:lnTo>
                        <a:pt x="154" y="8"/>
                      </a:lnTo>
                      <a:lnTo>
                        <a:pt x="134" y="4"/>
                      </a:lnTo>
                      <a:lnTo>
                        <a:pt x="98" y="0"/>
                      </a:lnTo>
                      <a:lnTo>
                        <a:pt x="62" y="0"/>
                      </a:lnTo>
                      <a:lnTo>
                        <a:pt x="28" y="2"/>
                      </a:lnTo>
                      <a:lnTo>
                        <a:pt x="0" y="4"/>
                      </a:lnTo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/>
                </a:p>
              </p:txBody>
            </p:sp>
            <p:sp>
              <p:nvSpPr>
                <p:cNvPr id="37" name="Freeform 34"/>
                <p:cNvSpPr>
                  <a:spLocks/>
                </p:cNvSpPr>
                <p:nvPr/>
              </p:nvSpPr>
              <p:spPr bwMode="auto">
                <a:xfrm>
                  <a:off x="3825033" y="2203448"/>
                  <a:ext cx="469203" cy="305902"/>
                </a:xfrm>
                <a:custGeom>
                  <a:avLst/>
                  <a:gdLst>
                    <a:gd name="T0" fmla="*/ 408 w 408"/>
                    <a:gd name="T1" fmla="*/ 0 h 266"/>
                    <a:gd name="T2" fmla="*/ 408 w 408"/>
                    <a:gd name="T3" fmla="*/ 0 h 266"/>
                    <a:gd name="T4" fmla="*/ 378 w 408"/>
                    <a:gd name="T5" fmla="*/ 2 h 266"/>
                    <a:gd name="T6" fmla="*/ 346 w 408"/>
                    <a:gd name="T7" fmla="*/ 4 h 266"/>
                    <a:gd name="T8" fmla="*/ 312 w 408"/>
                    <a:gd name="T9" fmla="*/ 8 h 266"/>
                    <a:gd name="T10" fmla="*/ 278 w 408"/>
                    <a:gd name="T11" fmla="*/ 14 h 266"/>
                    <a:gd name="T12" fmla="*/ 210 w 408"/>
                    <a:gd name="T13" fmla="*/ 28 h 266"/>
                    <a:gd name="T14" fmla="*/ 144 w 408"/>
                    <a:gd name="T15" fmla="*/ 44 h 266"/>
                    <a:gd name="T16" fmla="*/ 86 w 408"/>
                    <a:gd name="T17" fmla="*/ 60 h 266"/>
                    <a:gd name="T18" fmla="*/ 40 w 408"/>
                    <a:gd name="T19" fmla="*/ 74 h 266"/>
                    <a:gd name="T20" fmla="*/ 0 w 408"/>
                    <a:gd name="T21" fmla="*/ 88 h 266"/>
                    <a:gd name="T22" fmla="*/ 0 w 408"/>
                    <a:gd name="T23" fmla="*/ 88 h 266"/>
                    <a:gd name="T24" fmla="*/ 16 w 408"/>
                    <a:gd name="T25" fmla="*/ 120 h 266"/>
                    <a:gd name="T26" fmla="*/ 38 w 408"/>
                    <a:gd name="T27" fmla="*/ 154 h 266"/>
                    <a:gd name="T28" fmla="*/ 68 w 408"/>
                    <a:gd name="T29" fmla="*/ 192 h 266"/>
                    <a:gd name="T30" fmla="*/ 68 w 408"/>
                    <a:gd name="T31" fmla="*/ 192 h 266"/>
                    <a:gd name="T32" fmla="*/ 96 w 408"/>
                    <a:gd name="T33" fmla="*/ 190 h 266"/>
                    <a:gd name="T34" fmla="*/ 130 w 408"/>
                    <a:gd name="T35" fmla="*/ 188 h 266"/>
                    <a:gd name="T36" fmla="*/ 166 w 408"/>
                    <a:gd name="T37" fmla="*/ 188 h 266"/>
                    <a:gd name="T38" fmla="*/ 202 w 408"/>
                    <a:gd name="T39" fmla="*/ 192 h 266"/>
                    <a:gd name="T40" fmla="*/ 222 w 408"/>
                    <a:gd name="T41" fmla="*/ 196 h 266"/>
                    <a:gd name="T42" fmla="*/ 240 w 408"/>
                    <a:gd name="T43" fmla="*/ 202 h 266"/>
                    <a:gd name="T44" fmla="*/ 258 w 408"/>
                    <a:gd name="T45" fmla="*/ 208 h 266"/>
                    <a:gd name="T46" fmla="*/ 276 w 408"/>
                    <a:gd name="T47" fmla="*/ 216 h 266"/>
                    <a:gd name="T48" fmla="*/ 292 w 408"/>
                    <a:gd name="T49" fmla="*/ 226 h 266"/>
                    <a:gd name="T50" fmla="*/ 308 w 408"/>
                    <a:gd name="T51" fmla="*/ 238 h 266"/>
                    <a:gd name="T52" fmla="*/ 324 w 408"/>
                    <a:gd name="T53" fmla="*/ 250 h 266"/>
                    <a:gd name="T54" fmla="*/ 336 w 408"/>
                    <a:gd name="T55" fmla="*/ 266 h 266"/>
                    <a:gd name="T56" fmla="*/ 336 w 408"/>
                    <a:gd name="T57" fmla="*/ 266 h 266"/>
                    <a:gd name="T58" fmla="*/ 352 w 408"/>
                    <a:gd name="T59" fmla="*/ 250 h 266"/>
                    <a:gd name="T60" fmla="*/ 364 w 408"/>
                    <a:gd name="T61" fmla="*/ 232 h 266"/>
                    <a:gd name="T62" fmla="*/ 374 w 408"/>
                    <a:gd name="T63" fmla="*/ 212 h 266"/>
                    <a:gd name="T64" fmla="*/ 384 w 408"/>
                    <a:gd name="T65" fmla="*/ 192 h 266"/>
                    <a:gd name="T66" fmla="*/ 390 w 408"/>
                    <a:gd name="T67" fmla="*/ 170 h 266"/>
                    <a:gd name="T68" fmla="*/ 396 w 408"/>
                    <a:gd name="T69" fmla="*/ 148 h 266"/>
                    <a:gd name="T70" fmla="*/ 404 w 408"/>
                    <a:gd name="T71" fmla="*/ 104 h 266"/>
                    <a:gd name="T72" fmla="*/ 408 w 408"/>
                    <a:gd name="T73" fmla="*/ 64 h 266"/>
                    <a:gd name="T74" fmla="*/ 408 w 408"/>
                    <a:gd name="T75" fmla="*/ 32 h 266"/>
                    <a:gd name="T76" fmla="*/ 408 w 408"/>
                    <a:gd name="T77" fmla="*/ 0 h 2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408" h="266">
                      <a:moveTo>
                        <a:pt x="408" y="0"/>
                      </a:moveTo>
                      <a:lnTo>
                        <a:pt x="408" y="0"/>
                      </a:lnTo>
                      <a:lnTo>
                        <a:pt x="378" y="2"/>
                      </a:lnTo>
                      <a:lnTo>
                        <a:pt x="346" y="4"/>
                      </a:lnTo>
                      <a:lnTo>
                        <a:pt x="312" y="8"/>
                      </a:lnTo>
                      <a:lnTo>
                        <a:pt x="278" y="14"/>
                      </a:lnTo>
                      <a:lnTo>
                        <a:pt x="210" y="28"/>
                      </a:lnTo>
                      <a:lnTo>
                        <a:pt x="144" y="44"/>
                      </a:lnTo>
                      <a:lnTo>
                        <a:pt x="86" y="60"/>
                      </a:lnTo>
                      <a:lnTo>
                        <a:pt x="40" y="74"/>
                      </a:lnTo>
                      <a:lnTo>
                        <a:pt x="0" y="88"/>
                      </a:lnTo>
                      <a:lnTo>
                        <a:pt x="0" y="88"/>
                      </a:lnTo>
                      <a:lnTo>
                        <a:pt x="16" y="120"/>
                      </a:lnTo>
                      <a:lnTo>
                        <a:pt x="38" y="154"/>
                      </a:lnTo>
                      <a:lnTo>
                        <a:pt x="68" y="192"/>
                      </a:lnTo>
                      <a:lnTo>
                        <a:pt x="68" y="192"/>
                      </a:lnTo>
                      <a:lnTo>
                        <a:pt x="96" y="190"/>
                      </a:lnTo>
                      <a:lnTo>
                        <a:pt x="130" y="188"/>
                      </a:lnTo>
                      <a:lnTo>
                        <a:pt x="166" y="188"/>
                      </a:lnTo>
                      <a:lnTo>
                        <a:pt x="202" y="192"/>
                      </a:lnTo>
                      <a:lnTo>
                        <a:pt x="222" y="196"/>
                      </a:lnTo>
                      <a:lnTo>
                        <a:pt x="240" y="202"/>
                      </a:lnTo>
                      <a:lnTo>
                        <a:pt x="258" y="208"/>
                      </a:lnTo>
                      <a:lnTo>
                        <a:pt x="276" y="216"/>
                      </a:lnTo>
                      <a:lnTo>
                        <a:pt x="292" y="226"/>
                      </a:lnTo>
                      <a:lnTo>
                        <a:pt x="308" y="238"/>
                      </a:lnTo>
                      <a:lnTo>
                        <a:pt x="324" y="250"/>
                      </a:lnTo>
                      <a:lnTo>
                        <a:pt x="336" y="266"/>
                      </a:lnTo>
                      <a:lnTo>
                        <a:pt x="336" y="266"/>
                      </a:lnTo>
                      <a:lnTo>
                        <a:pt x="352" y="250"/>
                      </a:lnTo>
                      <a:lnTo>
                        <a:pt x="364" y="232"/>
                      </a:lnTo>
                      <a:lnTo>
                        <a:pt x="374" y="212"/>
                      </a:lnTo>
                      <a:lnTo>
                        <a:pt x="384" y="192"/>
                      </a:lnTo>
                      <a:lnTo>
                        <a:pt x="390" y="170"/>
                      </a:lnTo>
                      <a:lnTo>
                        <a:pt x="396" y="148"/>
                      </a:lnTo>
                      <a:lnTo>
                        <a:pt x="404" y="104"/>
                      </a:lnTo>
                      <a:lnTo>
                        <a:pt x="408" y="64"/>
                      </a:lnTo>
                      <a:lnTo>
                        <a:pt x="408" y="32"/>
                      </a:lnTo>
                      <a:lnTo>
                        <a:pt x="408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/>
                </a:p>
              </p:txBody>
            </p:sp>
            <p:sp>
              <p:nvSpPr>
                <p:cNvPr id="38" name="Freeform 35"/>
                <p:cNvSpPr>
                  <a:spLocks/>
                </p:cNvSpPr>
                <p:nvPr/>
              </p:nvSpPr>
              <p:spPr bwMode="auto">
                <a:xfrm>
                  <a:off x="3825033" y="2203448"/>
                  <a:ext cx="469203" cy="305902"/>
                </a:xfrm>
                <a:custGeom>
                  <a:avLst/>
                  <a:gdLst>
                    <a:gd name="T0" fmla="*/ 408 w 408"/>
                    <a:gd name="T1" fmla="*/ 0 h 266"/>
                    <a:gd name="T2" fmla="*/ 408 w 408"/>
                    <a:gd name="T3" fmla="*/ 0 h 266"/>
                    <a:gd name="T4" fmla="*/ 378 w 408"/>
                    <a:gd name="T5" fmla="*/ 2 h 266"/>
                    <a:gd name="T6" fmla="*/ 346 w 408"/>
                    <a:gd name="T7" fmla="*/ 4 h 266"/>
                    <a:gd name="T8" fmla="*/ 312 w 408"/>
                    <a:gd name="T9" fmla="*/ 8 h 266"/>
                    <a:gd name="T10" fmla="*/ 278 w 408"/>
                    <a:gd name="T11" fmla="*/ 14 h 266"/>
                    <a:gd name="T12" fmla="*/ 210 w 408"/>
                    <a:gd name="T13" fmla="*/ 28 h 266"/>
                    <a:gd name="T14" fmla="*/ 144 w 408"/>
                    <a:gd name="T15" fmla="*/ 44 h 266"/>
                    <a:gd name="T16" fmla="*/ 86 w 408"/>
                    <a:gd name="T17" fmla="*/ 60 h 266"/>
                    <a:gd name="T18" fmla="*/ 40 w 408"/>
                    <a:gd name="T19" fmla="*/ 74 h 266"/>
                    <a:gd name="T20" fmla="*/ 0 w 408"/>
                    <a:gd name="T21" fmla="*/ 88 h 266"/>
                    <a:gd name="T22" fmla="*/ 0 w 408"/>
                    <a:gd name="T23" fmla="*/ 88 h 266"/>
                    <a:gd name="T24" fmla="*/ 16 w 408"/>
                    <a:gd name="T25" fmla="*/ 120 h 266"/>
                    <a:gd name="T26" fmla="*/ 38 w 408"/>
                    <a:gd name="T27" fmla="*/ 154 h 266"/>
                    <a:gd name="T28" fmla="*/ 68 w 408"/>
                    <a:gd name="T29" fmla="*/ 192 h 266"/>
                    <a:gd name="T30" fmla="*/ 68 w 408"/>
                    <a:gd name="T31" fmla="*/ 192 h 266"/>
                    <a:gd name="T32" fmla="*/ 96 w 408"/>
                    <a:gd name="T33" fmla="*/ 190 h 266"/>
                    <a:gd name="T34" fmla="*/ 130 w 408"/>
                    <a:gd name="T35" fmla="*/ 188 h 266"/>
                    <a:gd name="T36" fmla="*/ 166 w 408"/>
                    <a:gd name="T37" fmla="*/ 188 h 266"/>
                    <a:gd name="T38" fmla="*/ 202 w 408"/>
                    <a:gd name="T39" fmla="*/ 192 h 266"/>
                    <a:gd name="T40" fmla="*/ 222 w 408"/>
                    <a:gd name="T41" fmla="*/ 196 h 266"/>
                    <a:gd name="T42" fmla="*/ 240 w 408"/>
                    <a:gd name="T43" fmla="*/ 202 h 266"/>
                    <a:gd name="T44" fmla="*/ 258 w 408"/>
                    <a:gd name="T45" fmla="*/ 208 h 266"/>
                    <a:gd name="T46" fmla="*/ 276 w 408"/>
                    <a:gd name="T47" fmla="*/ 216 h 266"/>
                    <a:gd name="T48" fmla="*/ 292 w 408"/>
                    <a:gd name="T49" fmla="*/ 226 h 266"/>
                    <a:gd name="T50" fmla="*/ 308 w 408"/>
                    <a:gd name="T51" fmla="*/ 238 h 266"/>
                    <a:gd name="T52" fmla="*/ 324 w 408"/>
                    <a:gd name="T53" fmla="*/ 250 h 266"/>
                    <a:gd name="T54" fmla="*/ 336 w 408"/>
                    <a:gd name="T55" fmla="*/ 266 h 266"/>
                    <a:gd name="T56" fmla="*/ 336 w 408"/>
                    <a:gd name="T57" fmla="*/ 266 h 266"/>
                    <a:gd name="T58" fmla="*/ 352 w 408"/>
                    <a:gd name="T59" fmla="*/ 250 h 266"/>
                    <a:gd name="T60" fmla="*/ 364 w 408"/>
                    <a:gd name="T61" fmla="*/ 232 h 266"/>
                    <a:gd name="T62" fmla="*/ 374 w 408"/>
                    <a:gd name="T63" fmla="*/ 212 h 266"/>
                    <a:gd name="T64" fmla="*/ 384 w 408"/>
                    <a:gd name="T65" fmla="*/ 192 h 266"/>
                    <a:gd name="T66" fmla="*/ 390 w 408"/>
                    <a:gd name="T67" fmla="*/ 170 h 266"/>
                    <a:gd name="T68" fmla="*/ 396 w 408"/>
                    <a:gd name="T69" fmla="*/ 148 h 266"/>
                    <a:gd name="T70" fmla="*/ 404 w 408"/>
                    <a:gd name="T71" fmla="*/ 104 h 266"/>
                    <a:gd name="T72" fmla="*/ 408 w 408"/>
                    <a:gd name="T73" fmla="*/ 64 h 266"/>
                    <a:gd name="T74" fmla="*/ 408 w 408"/>
                    <a:gd name="T75" fmla="*/ 32 h 266"/>
                    <a:gd name="T76" fmla="*/ 408 w 408"/>
                    <a:gd name="T77" fmla="*/ 0 h 2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408" h="266">
                      <a:moveTo>
                        <a:pt x="408" y="0"/>
                      </a:moveTo>
                      <a:lnTo>
                        <a:pt x="408" y="0"/>
                      </a:lnTo>
                      <a:lnTo>
                        <a:pt x="378" y="2"/>
                      </a:lnTo>
                      <a:lnTo>
                        <a:pt x="346" y="4"/>
                      </a:lnTo>
                      <a:lnTo>
                        <a:pt x="312" y="8"/>
                      </a:lnTo>
                      <a:lnTo>
                        <a:pt x="278" y="14"/>
                      </a:lnTo>
                      <a:lnTo>
                        <a:pt x="210" y="28"/>
                      </a:lnTo>
                      <a:lnTo>
                        <a:pt x="144" y="44"/>
                      </a:lnTo>
                      <a:lnTo>
                        <a:pt x="86" y="60"/>
                      </a:lnTo>
                      <a:lnTo>
                        <a:pt x="40" y="74"/>
                      </a:lnTo>
                      <a:lnTo>
                        <a:pt x="0" y="88"/>
                      </a:lnTo>
                      <a:lnTo>
                        <a:pt x="0" y="88"/>
                      </a:lnTo>
                      <a:lnTo>
                        <a:pt x="16" y="120"/>
                      </a:lnTo>
                      <a:lnTo>
                        <a:pt x="38" y="154"/>
                      </a:lnTo>
                      <a:lnTo>
                        <a:pt x="68" y="192"/>
                      </a:lnTo>
                      <a:lnTo>
                        <a:pt x="68" y="192"/>
                      </a:lnTo>
                      <a:lnTo>
                        <a:pt x="96" y="190"/>
                      </a:lnTo>
                      <a:lnTo>
                        <a:pt x="130" y="188"/>
                      </a:lnTo>
                      <a:lnTo>
                        <a:pt x="166" y="188"/>
                      </a:lnTo>
                      <a:lnTo>
                        <a:pt x="202" y="192"/>
                      </a:lnTo>
                      <a:lnTo>
                        <a:pt x="222" y="196"/>
                      </a:lnTo>
                      <a:lnTo>
                        <a:pt x="240" y="202"/>
                      </a:lnTo>
                      <a:lnTo>
                        <a:pt x="258" y="208"/>
                      </a:lnTo>
                      <a:lnTo>
                        <a:pt x="276" y="216"/>
                      </a:lnTo>
                      <a:lnTo>
                        <a:pt x="292" y="226"/>
                      </a:lnTo>
                      <a:lnTo>
                        <a:pt x="308" y="238"/>
                      </a:lnTo>
                      <a:lnTo>
                        <a:pt x="324" y="250"/>
                      </a:lnTo>
                      <a:lnTo>
                        <a:pt x="336" y="266"/>
                      </a:lnTo>
                      <a:lnTo>
                        <a:pt x="336" y="266"/>
                      </a:lnTo>
                      <a:lnTo>
                        <a:pt x="352" y="250"/>
                      </a:lnTo>
                      <a:lnTo>
                        <a:pt x="364" y="232"/>
                      </a:lnTo>
                      <a:lnTo>
                        <a:pt x="374" y="212"/>
                      </a:lnTo>
                      <a:lnTo>
                        <a:pt x="384" y="192"/>
                      </a:lnTo>
                      <a:lnTo>
                        <a:pt x="390" y="170"/>
                      </a:lnTo>
                      <a:lnTo>
                        <a:pt x="396" y="148"/>
                      </a:lnTo>
                      <a:lnTo>
                        <a:pt x="404" y="104"/>
                      </a:lnTo>
                      <a:lnTo>
                        <a:pt x="408" y="64"/>
                      </a:lnTo>
                      <a:lnTo>
                        <a:pt x="408" y="32"/>
                      </a:lnTo>
                      <a:lnTo>
                        <a:pt x="408" y="0"/>
                      </a:lnTo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/>
                </a:p>
              </p:txBody>
            </p:sp>
            <p:sp>
              <p:nvSpPr>
                <p:cNvPr id="39" name="Freeform 40"/>
                <p:cNvSpPr>
                  <a:spLocks/>
                </p:cNvSpPr>
                <p:nvPr/>
              </p:nvSpPr>
              <p:spPr bwMode="auto">
                <a:xfrm>
                  <a:off x="4462136" y="5883469"/>
                  <a:ext cx="469203" cy="266802"/>
                </a:xfrm>
                <a:custGeom>
                  <a:avLst/>
                  <a:gdLst>
                    <a:gd name="T0" fmla="*/ 188 w 408"/>
                    <a:gd name="T1" fmla="*/ 26 h 232"/>
                    <a:gd name="T2" fmla="*/ 188 w 408"/>
                    <a:gd name="T3" fmla="*/ 26 h 232"/>
                    <a:gd name="T4" fmla="*/ 192 w 408"/>
                    <a:gd name="T5" fmla="*/ 38 h 232"/>
                    <a:gd name="T6" fmla="*/ 204 w 408"/>
                    <a:gd name="T7" fmla="*/ 64 h 232"/>
                    <a:gd name="T8" fmla="*/ 214 w 408"/>
                    <a:gd name="T9" fmla="*/ 78 h 232"/>
                    <a:gd name="T10" fmla="*/ 224 w 408"/>
                    <a:gd name="T11" fmla="*/ 92 h 232"/>
                    <a:gd name="T12" fmla="*/ 234 w 408"/>
                    <a:gd name="T13" fmla="*/ 102 h 232"/>
                    <a:gd name="T14" fmla="*/ 240 w 408"/>
                    <a:gd name="T15" fmla="*/ 108 h 232"/>
                    <a:gd name="T16" fmla="*/ 248 w 408"/>
                    <a:gd name="T17" fmla="*/ 110 h 232"/>
                    <a:gd name="T18" fmla="*/ 248 w 408"/>
                    <a:gd name="T19" fmla="*/ 110 h 232"/>
                    <a:gd name="T20" fmla="*/ 262 w 408"/>
                    <a:gd name="T21" fmla="*/ 114 h 232"/>
                    <a:gd name="T22" fmla="*/ 280 w 408"/>
                    <a:gd name="T23" fmla="*/ 116 h 232"/>
                    <a:gd name="T24" fmla="*/ 322 w 408"/>
                    <a:gd name="T25" fmla="*/ 120 h 232"/>
                    <a:gd name="T26" fmla="*/ 344 w 408"/>
                    <a:gd name="T27" fmla="*/ 122 h 232"/>
                    <a:gd name="T28" fmla="*/ 364 w 408"/>
                    <a:gd name="T29" fmla="*/ 124 h 232"/>
                    <a:gd name="T30" fmla="*/ 382 w 408"/>
                    <a:gd name="T31" fmla="*/ 130 h 232"/>
                    <a:gd name="T32" fmla="*/ 396 w 408"/>
                    <a:gd name="T33" fmla="*/ 138 h 232"/>
                    <a:gd name="T34" fmla="*/ 396 w 408"/>
                    <a:gd name="T35" fmla="*/ 138 h 232"/>
                    <a:gd name="T36" fmla="*/ 400 w 408"/>
                    <a:gd name="T37" fmla="*/ 142 h 232"/>
                    <a:gd name="T38" fmla="*/ 404 w 408"/>
                    <a:gd name="T39" fmla="*/ 148 h 232"/>
                    <a:gd name="T40" fmla="*/ 408 w 408"/>
                    <a:gd name="T41" fmla="*/ 160 h 232"/>
                    <a:gd name="T42" fmla="*/ 408 w 408"/>
                    <a:gd name="T43" fmla="*/ 172 h 232"/>
                    <a:gd name="T44" fmla="*/ 406 w 408"/>
                    <a:gd name="T45" fmla="*/ 184 h 232"/>
                    <a:gd name="T46" fmla="*/ 404 w 408"/>
                    <a:gd name="T47" fmla="*/ 196 h 232"/>
                    <a:gd name="T48" fmla="*/ 400 w 408"/>
                    <a:gd name="T49" fmla="*/ 206 h 232"/>
                    <a:gd name="T50" fmla="*/ 396 w 408"/>
                    <a:gd name="T51" fmla="*/ 214 h 232"/>
                    <a:gd name="T52" fmla="*/ 396 w 408"/>
                    <a:gd name="T53" fmla="*/ 214 h 232"/>
                    <a:gd name="T54" fmla="*/ 346 w 408"/>
                    <a:gd name="T55" fmla="*/ 220 h 232"/>
                    <a:gd name="T56" fmla="*/ 292 w 408"/>
                    <a:gd name="T57" fmla="*/ 224 h 232"/>
                    <a:gd name="T58" fmla="*/ 230 w 408"/>
                    <a:gd name="T59" fmla="*/ 228 h 232"/>
                    <a:gd name="T60" fmla="*/ 164 w 408"/>
                    <a:gd name="T61" fmla="*/ 232 h 232"/>
                    <a:gd name="T62" fmla="*/ 102 w 408"/>
                    <a:gd name="T63" fmla="*/ 230 h 232"/>
                    <a:gd name="T64" fmla="*/ 74 w 408"/>
                    <a:gd name="T65" fmla="*/ 228 h 232"/>
                    <a:gd name="T66" fmla="*/ 48 w 408"/>
                    <a:gd name="T67" fmla="*/ 226 h 232"/>
                    <a:gd name="T68" fmla="*/ 28 w 408"/>
                    <a:gd name="T69" fmla="*/ 220 h 232"/>
                    <a:gd name="T70" fmla="*/ 12 w 408"/>
                    <a:gd name="T71" fmla="*/ 214 h 232"/>
                    <a:gd name="T72" fmla="*/ 12 w 408"/>
                    <a:gd name="T73" fmla="*/ 214 h 232"/>
                    <a:gd name="T74" fmla="*/ 8 w 408"/>
                    <a:gd name="T75" fmla="*/ 192 h 232"/>
                    <a:gd name="T76" fmla="*/ 2 w 408"/>
                    <a:gd name="T77" fmla="*/ 142 h 232"/>
                    <a:gd name="T78" fmla="*/ 0 w 408"/>
                    <a:gd name="T79" fmla="*/ 112 h 232"/>
                    <a:gd name="T80" fmla="*/ 0 w 408"/>
                    <a:gd name="T81" fmla="*/ 80 h 232"/>
                    <a:gd name="T82" fmla="*/ 4 w 408"/>
                    <a:gd name="T83" fmla="*/ 52 h 232"/>
                    <a:gd name="T84" fmla="*/ 8 w 408"/>
                    <a:gd name="T85" fmla="*/ 38 h 232"/>
                    <a:gd name="T86" fmla="*/ 12 w 408"/>
                    <a:gd name="T87" fmla="*/ 26 h 232"/>
                    <a:gd name="T88" fmla="*/ 12 w 408"/>
                    <a:gd name="T89" fmla="*/ 26 h 232"/>
                    <a:gd name="T90" fmla="*/ 18 w 408"/>
                    <a:gd name="T91" fmla="*/ 16 h 232"/>
                    <a:gd name="T92" fmla="*/ 28 w 408"/>
                    <a:gd name="T93" fmla="*/ 8 h 232"/>
                    <a:gd name="T94" fmla="*/ 38 w 408"/>
                    <a:gd name="T95" fmla="*/ 4 h 232"/>
                    <a:gd name="T96" fmla="*/ 52 w 408"/>
                    <a:gd name="T97" fmla="*/ 0 h 232"/>
                    <a:gd name="T98" fmla="*/ 66 w 408"/>
                    <a:gd name="T99" fmla="*/ 0 h 232"/>
                    <a:gd name="T100" fmla="*/ 80 w 408"/>
                    <a:gd name="T101" fmla="*/ 0 h 232"/>
                    <a:gd name="T102" fmla="*/ 110 w 408"/>
                    <a:gd name="T103" fmla="*/ 4 h 232"/>
                    <a:gd name="T104" fmla="*/ 140 w 408"/>
                    <a:gd name="T105" fmla="*/ 10 h 232"/>
                    <a:gd name="T106" fmla="*/ 164 w 408"/>
                    <a:gd name="T107" fmla="*/ 18 h 232"/>
                    <a:gd name="T108" fmla="*/ 188 w 408"/>
                    <a:gd name="T109" fmla="*/ 26 h 2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408" h="232">
                      <a:moveTo>
                        <a:pt x="188" y="26"/>
                      </a:moveTo>
                      <a:lnTo>
                        <a:pt x="188" y="26"/>
                      </a:lnTo>
                      <a:lnTo>
                        <a:pt x="192" y="38"/>
                      </a:lnTo>
                      <a:lnTo>
                        <a:pt x="204" y="64"/>
                      </a:lnTo>
                      <a:lnTo>
                        <a:pt x="214" y="78"/>
                      </a:lnTo>
                      <a:lnTo>
                        <a:pt x="224" y="92"/>
                      </a:lnTo>
                      <a:lnTo>
                        <a:pt x="234" y="102"/>
                      </a:lnTo>
                      <a:lnTo>
                        <a:pt x="240" y="108"/>
                      </a:lnTo>
                      <a:lnTo>
                        <a:pt x="248" y="110"/>
                      </a:lnTo>
                      <a:lnTo>
                        <a:pt x="248" y="110"/>
                      </a:lnTo>
                      <a:lnTo>
                        <a:pt x="262" y="114"/>
                      </a:lnTo>
                      <a:lnTo>
                        <a:pt x="280" y="116"/>
                      </a:lnTo>
                      <a:lnTo>
                        <a:pt x="322" y="120"/>
                      </a:lnTo>
                      <a:lnTo>
                        <a:pt x="344" y="122"/>
                      </a:lnTo>
                      <a:lnTo>
                        <a:pt x="364" y="124"/>
                      </a:lnTo>
                      <a:lnTo>
                        <a:pt x="382" y="130"/>
                      </a:lnTo>
                      <a:lnTo>
                        <a:pt x="396" y="138"/>
                      </a:lnTo>
                      <a:lnTo>
                        <a:pt x="396" y="138"/>
                      </a:lnTo>
                      <a:lnTo>
                        <a:pt x="400" y="142"/>
                      </a:lnTo>
                      <a:lnTo>
                        <a:pt x="404" y="148"/>
                      </a:lnTo>
                      <a:lnTo>
                        <a:pt x="408" y="160"/>
                      </a:lnTo>
                      <a:lnTo>
                        <a:pt x="408" y="172"/>
                      </a:lnTo>
                      <a:lnTo>
                        <a:pt x="406" y="184"/>
                      </a:lnTo>
                      <a:lnTo>
                        <a:pt x="404" y="196"/>
                      </a:lnTo>
                      <a:lnTo>
                        <a:pt x="400" y="206"/>
                      </a:lnTo>
                      <a:lnTo>
                        <a:pt x="396" y="214"/>
                      </a:lnTo>
                      <a:lnTo>
                        <a:pt x="396" y="214"/>
                      </a:lnTo>
                      <a:lnTo>
                        <a:pt x="346" y="220"/>
                      </a:lnTo>
                      <a:lnTo>
                        <a:pt x="292" y="224"/>
                      </a:lnTo>
                      <a:lnTo>
                        <a:pt x="230" y="228"/>
                      </a:lnTo>
                      <a:lnTo>
                        <a:pt x="164" y="232"/>
                      </a:lnTo>
                      <a:lnTo>
                        <a:pt x="102" y="230"/>
                      </a:lnTo>
                      <a:lnTo>
                        <a:pt x="74" y="228"/>
                      </a:lnTo>
                      <a:lnTo>
                        <a:pt x="48" y="226"/>
                      </a:lnTo>
                      <a:lnTo>
                        <a:pt x="28" y="220"/>
                      </a:lnTo>
                      <a:lnTo>
                        <a:pt x="12" y="214"/>
                      </a:lnTo>
                      <a:lnTo>
                        <a:pt x="12" y="214"/>
                      </a:lnTo>
                      <a:lnTo>
                        <a:pt x="8" y="192"/>
                      </a:lnTo>
                      <a:lnTo>
                        <a:pt x="2" y="142"/>
                      </a:lnTo>
                      <a:lnTo>
                        <a:pt x="0" y="112"/>
                      </a:lnTo>
                      <a:lnTo>
                        <a:pt x="0" y="80"/>
                      </a:lnTo>
                      <a:lnTo>
                        <a:pt x="4" y="52"/>
                      </a:lnTo>
                      <a:lnTo>
                        <a:pt x="8" y="38"/>
                      </a:lnTo>
                      <a:lnTo>
                        <a:pt x="12" y="26"/>
                      </a:lnTo>
                      <a:lnTo>
                        <a:pt x="12" y="26"/>
                      </a:lnTo>
                      <a:lnTo>
                        <a:pt x="18" y="16"/>
                      </a:lnTo>
                      <a:lnTo>
                        <a:pt x="28" y="8"/>
                      </a:lnTo>
                      <a:lnTo>
                        <a:pt x="38" y="4"/>
                      </a:lnTo>
                      <a:lnTo>
                        <a:pt x="52" y="0"/>
                      </a:lnTo>
                      <a:lnTo>
                        <a:pt x="66" y="0"/>
                      </a:lnTo>
                      <a:lnTo>
                        <a:pt x="80" y="0"/>
                      </a:lnTo>
                      <a:lnTo>
                        <a:pt x="110" y="4"/>
                      </a:lnTo>
                      <a:lnTo>
                        <a:pt x="140" y="10"/>
                      </a:lnTo>
                      <a:lnTo>
                        <a:pt x="164" y="18"/>
                      </a:lnTo>
                      <a:lnTo>
                        <a:pt x="188" y="2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/>
                </a:p>
              </p:txBody>
            </p:sp>
            <p:sp>
              <p:nvSpPr>
                <p:cNvPr id="40" name="Freeform 41"/>
                <p:cNvSpPr>
                  <a:spLocks/>
                </p:cNvSpPr>
                <p:nvPr/>
              </p:nvSpPr>
              <p:spPr bwMode="auto">
                <a:xfrm>
                  <a:off x="4462136" y="5883469"/>
                  <a:ext cx="469203" cy="266802"/>
                </a:xfrm>
                <a:custGeom>
                  <a:avLst/>
                  <a:gdLst>
                    <a:gd name="T0" fmla="*/ 188 w 408"/>
                    <a:gd name="T1" fmla="*/ 26 h 232"/>
                    <a:gd name="T2" fmla="*/ 188 w 408"/>
                    <a:gd name="T3" fmla="*/ 26 h 232"/>
                    <a:gd name="T4" fmla="*/ 192 w 408"/>
                    <a:gd name="T5" fmla="*/ 38 h 232"/>
                    <a:gd name="T6" fmla="*/ 204 w 408"/>
                    <a:gd name="T7" fmla="*/ 64 h 232"/>
                    <a:gd name="T8" fmla="*/ 214 w 408"/>
                    <a:gd name="T9" fmla="*/ 78 h 232"/>
                    <a:gd name="T10" fmla="*/ 224 w 408"/>
                    <a:gd name="T11" fmla="*/ 92 h 232"/>
                    <a:gd name="T12" fmla="*/ 234 w 408"/>
                    <a:gd name="T13" fmla="*/ 102 h 232"/>
                    <a:gd name="T14" fmla="*/ 240 w 408"/>
                    <a:gd name="T15" fmla="*/ 108 h 232"/>
                    <a:gd name="T16" fmla="*/ 248 w 408"/>
                    <a:gd name="T17" fmla="*/ 110 h 232"/>
                    <a:gd name="T18" fmla="*/ 248 w 408"/>
                    <a:gd name="T19" fmla="*/ 110 h 232"/>
                    <a:gd name="T20" fmla="*/ 262 w 408"/>
                    <a:gd name="T21" fmla="*/ 114 h 232"/>
                    <a:gd name="T22" fmla="*/ 280 w 408"/>
                    <a:gd name="T23" fmla="*/ 116 h 232"/>
                    <a:gd name="T24" fmla="*/ 322 w 408"/>
                    <a:gd name="T25" fmla="*/ 120 h 232"/>
                    <a:gd name="T26" fmla="*/ 344 w 408"/>
                    <a:gd name="T27" fmla="*/ 122 h 232"/>
                    <a:gd name="T28" fmla="*/ 364 w 408"/>
                    <a:gd name="T29" fmla="*/ 124 h 232"/>
                    <a:gd name="T30" fmla="*/ 382 w 408"/>
                    <a:gd name="T31" fmla="*/ 130 h 232"/>
                    <a:gd name="T32" fmla="*/ 396 w 408"/>
                    <a:gd name="T33" fmla="*/ 138 h 232"/>
                    <a:gd name="T34" fmla="*/ 396 w 408"/>
                    <a:gd name="T35" fmla="*/ 138 h 232"/>
                    <a:gd name="T36" fmla="*/ 400 w 408"/>
                    <a:gd name="T37" fmla="*/ 142 h 232"/>
                    <a:gd name="T38" fmla="*/ 404 w 408"/>
                    <a:gd name="T39" fmla="*/ 148 h 232"/>
                    <a:gd name="T40" fmla="*/ 408 w 408"/>
                    <a:gd name="T41" fmla="*/ 160 h 232"/>
                    <a:gd name="T42" fmla="*/ 408 w 408"/>
                    <a:gd name="T43" fmla="*/ 172 h 232"/>
                    <a:gd name="T44" fmla="*/ 406 w 408"/>
                    <a:gd name="T45" fmla="*/ 184 h 232"/>
                    <a:gd name="T46" fmla="*/ 404 w 408"/>
                    <a:gd name="T47" fmla="*/ 196 h 232"/>
                    <a:gd name="T48" fmla="*/ 400 w 408"/>
                    <a:gd name="T49" fmla="*/ 206 h 232"/>
                    <a:gd name="T50" fmla="*/ 396 w 408"/>
                    <a:gd name="T51" fmla="*/ 214 h 232"/>
                    <a:gd name="T52" fmla="*/ 396 w 408"/>
                    <a:gd name="T53" fmla="*/ 214 h 232"/>
                    <a:gd name="T54" fmla="*/ 346 w 408"/>
                    <a:gd name="T55" fmla="*/ 220 h 232"/>
                    <a:gd name="T56" fmla="*/ 292 w 408"/>
                    <a:gd name="T57" fmla="*/ 224 h 232"/>
                    <a:gd name="T58" fmla="*/ 230 w 408"/>
                    <a:gd name="T59" fmla="*/ 228 h 232"/>
                    <a:gd name="T60" fmla="*/ 164 w 408"/>
                    <a:gd name="T61" fmla="*/ 232 h 232"/>
                    <a:gd name="T62" fmla="*/ 102 w 408"/>
                    <a:gd name="T63" fmla="*/ 230 h 232"/>
                    <a:gd name="T64" fmla="*/ 74 w 408"/>
                    <a:gd name="T65" fmla="*/ 228 h 232"/>
                    <a:gd name="T66" fmla="*/ 48 w 408"/>
                    <a:gd name="T67" fmla="*/ 226 h 232"/>
                    <a:gd name="T68" fmla="*/ 28 w 408"/>
                    <a:gd name="T69" fmla="*/ 220 h 232"/>
                    <a:gd name="T70" fmla="*/ 12 w 408"/>
                    <a:gd name="T71" fmla="*/ 214 h 232"/>
                    <a:gd name="T72" fmla="*/ 12 w 408"/>
                    <a:gd name="T73" fmla="*/ 214 h 232"/>
                    <a:gd name="T74" fmla="*/ 8 w 408"/>
                    <a:gd name="T75" fmla="*/ 192 h 232"/>
                    <a:gd name="T76" fmla="*/ 2 w 408"/>
                    <a:gd name="T77" fmla="*/ 142 h 232"/>
                    <a:gd name="T78" fmla="*/ 0 w 408"/>
                    <a:gd name="T79" fmla="*/ 112 h 232"/>
                    <a:gd name="T80" fmla="*/ 0 w 408"/>
                    <a:gd name="T81" fmla="*/ 80 h 232"/>
                    <a:gd name="T82" fmla="*/ 4 w 408"/>
                    <a:gd name="T83" fmla="*/ 52 h 232"/>
                    <a:gd name="T84" fmla="*/ 8 w 408"/>
                    <a:gd name="T85" fmla="*/ 38 h 232"/>
                    <a:gd name="T86" fmla="*/ 12 w 408"/>
                    <a:gd name="T87" fmla="*/ 26 h 232"/>
                    <a:gd name="T88" fmla="*/ 12 w 408"/>
                    <a:gd name="T89" fmla="*/ 26 h 232"/>
                    <a:gd name="T90" fmla="*/ 18 w 408"/>
                    <a:gd name="T91" fmla="*/ 16 h 232"/>
                    <a:gd name="T92" fmla="*/ 28 w 408"/>
                    <a:gd name="T93" fmla="*/ 8 h 232"/>
                    <a:gd name="T94" fmla="*/ 38 w 408"/>
                    <a:gd name="T95" fmla="*/ 4 h 232"/>
                    <a:gd name="T96" fmla="*/ 52 w 408"/>
                    <a:gd name="T97" fmla="*/ 0 h 232"/>
                    <a:gd name="T98" fmla="*/ 66 w 408"/>
                    <a:gd name="T99" fmla="*/ 0 h 232"/>
                    <a:gd name="T100" fmla="*/ 80 w 408"/>
                    <a:gd name="T101" fmla="*/ 0 h 232"/>
                    <a:gd name="T102" fmla="*/ 110 w 408"/>
                    <a:gd name="T103" fmla="*/ 4 h 232"/>
                    <a:gd name="T104" fmla="*/ 140 w 408"/>
                    <a:gd name="T105" fmla="*/ 10 h 232"/>
                    <a:gd name="T106" fmla="*/ 164 w 408"/>
                    <a:gd name="T107" fmla="*/ 18 h 232"/>
                    <a:gd name="T108" fmla="*/ 188 w 408"/>
                    <a:gd name="T109" fmla="*/ 26 h 2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408" h="232">
                      <a:moveTo>
                        <a:pt x="188" y="26"/>
                      </a:moveTo>
                      <a:lnTo>
                        <a:pt x="188" y="26"/>
                      </a:lnTo>
                      <a:lnTo>
                        <a:pt x="192" y="38"/>
                      </a:lnTo>
                      <a:lnTo>
                        <a:pt x="204" y="64"/>
                      </a:lnTo>
                      <a:lnTo>
                        <a:pt x="214" y="78"/>
                      </a:lnTo>
                      <a:lnTo>
                        <a:pt x="224" y="92"/>
                      </a:lnTo>
                      <a:lnTo>
                        <a:pt x="234" y="102"/>
                      </a:lnTo>
                      <a:lnTo>
                        <a:pt x="240" y="108"/>
                      </a:lnTo>
                      <a:lnTo>
                        <a:pt x="248" y="110"/>
                      </a:lnTo>
                      <a:lnTo>
                        <a:pt x="248" y="110"/>
                      </a:lnTo>
                      <a:lnTo>
                        <a:pt x="262" y="114"/>
                      </a:lnTo>
                      <a:lnTo>
                        <a:pt x="280" y="116"/>
                      </a:lnTo>
                      <a:lnTo>
                        <a:pt x="322" y="120"/>
                      </a:lnTo>
                      <a:lnTo>
                        <a:pt x="344" y="122"/>
                      </a:lnTo>
                      <a:lnTo>
                        <a:pt x="364" y="124"/>
                      </a:lnTo>
                      <a:lnTo>
                        <a:pt x="382" y="130"/>
                      </a:lnTo>
                      <a:lnTo>
                        <a:pt x="396" y="138"/>
                      </a:lnTo>
                      <a:lnTo>
                        <a:pt x="396" y="138"/>
                      </a:lnTo>
                      <a:lnTo>
                        <a:pt x="400" y="142"/>
                      </a:lnTo>
                      <a:lnTo>
                        <a:pt x="404" y="148"/>
                      </a:lnTo>
                      <a:lnTo>
                        <a:pt x="408" y="160"/>
                      </a:lnTo>
                      <a:lnTo>
                        <a:pt x="408" y="172"/>
                      </a:lnTo>
                      <a:lnTo>
                        <a:pt x="406" y="184"/>
                      </a:lnTo>
                      <a:lnTo>
                        <a:pt x="404" y="196"/>
                      </a:lnTo>
                      <a:lnTo>
                        <a:pt x="400" y="206"/>
                      </a:lnTo>
                      <a:lnTo>
                        <a:pt x="396" y="214"/>
                      </a:lnTo>
                      <a:lnTo>
                        <a:pt x="396" y="214"/>
                      </a:lnTo>
                      <a:lnTo>
                        <a:pt x="346" y="220"/>
                      </a:lnTo>
                      <a:lnTo>
                        <a:pt x="292" y="224"/>
                      </a:lnTo>
                      <a:lnTo>
                        <a:pt x="230" y="228"/>
                      </a:lnTo>
                      <a:lnTo>
                        <a:pt x="164" y="232"/>
                      </a:lnTo>
                      <a:lnTo>
                        <a:pt x="102" y="230"/>
                      </a:lnTo>
                      <a:lnTo>
                        <a:pt x="74" y="228"/>
                      </a:lnTo>
                      <a:lnTo>
                        <a:pt x="48" y="226"/>
                      </a:lnTo>
                      <a:lnTo>
                        <a:pt x="28" y="220"/>
                      </a:lnTo>
                      <a:lnTo>
                        <a:pt x="12" y="214"/>
                      </a:lnTo>
                      <a:lnTo>
                        <a:pt x="12" y="214"/>
                      </a:lnTo>
                      <a:lnTo>
                        <a:pt x="8" y="192"/>
                      </a:lnTo>
                      <a:lnTo>
                        <a:pt x="2" y="142"/>
                      </a:lnTo>
                      <a:lnTo>
                        <a:pt x="0" y="112"/>
                      </a:lnTo>
                      <a:lnTo>
                        <a:pt x="0" y="80"/>
                      </a:lnTo>
                      <a:lnTo>
                        <a:pt x="4" y="52"/>
                      </a:lnTo>
                      <a:lnTo>
                        <a:pt x="8" y="38"/>
                      </a:lnTo>
                      <a:lnTo>
                        <a:pt x="12" y="26"/>
                      </a:lnTo>
                      <a:lnTo>
                        <a:pt x="12" y="26"/>
                      </a:lnTo>
                      <a:lnTo>
                        <a:pt x="18" y="16"/>
                      </a:lnTo>
                      <a:lnTo>
                        <a:pt x="28" y="8"/>
                      </a:lnTo>
                      <a:lnTo>
                        <a:pt x="38" y="4"/>
                      </a:lnTo>
                      <a:lnTo>
                        <a:pt x="52" y="0"/>
                      </a:lnTo>
                      <a:lnTo>
                        <a:pt x="66" y="0"/>
                      </a:lnTo>
                      <a:lnTo>
                        <a:pt x="80" y="0"/>
                      </a:lnTo>
                      <a:lnTo>
                        <a:pt x="110" y="4"/>
                      </a:lnTo>
                      <a:lnTo>
                        <a:pt x="140" y="10"/>
                      </a:lnTo>
                      <a:lnTo>
                        <a:pt x="164" y="18"/>
                      </a:lnTo>
                      <a:lnTo>
                        <a:pt x="188" y="26"/>
                      </a:lnTo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/>
                </a:p>
              </p:txBody>
            </p:sp>
            <p:sp>
              <p:nvSpPr>
                <p:cNvPr id="41" name="Freeform 42"/>
                <p:cNvSpPr>
                  <a:spLocks/>
                </p:cNvSpPr>
                <p:nvPr/>
              </p:nvSpPr>
              <p:spPr bwMode="auto">
                <a:xfrm>
                  <a:off x="4218335" y="5913369"/>
                  <a:ext cx="469203" cy="280602"/>
                </a:xfrm>
                <a:custGeom>
                  <a:avLst/>
                  <a:gdLst>
                    <a:gd name="T0" fmla="*/ 224 w 408"/>
                    <a:gd name="T1" fmla="*/ 20 h 244"/>
                    <a:gd name="T2" fmla="*/ 224 w 408"/>
                    <a:gd name="T3" fmla="*/ 20 h 244"/>
                    <a:gd name="T4" fmla="*/ 226 w 408"/>
                    <a:gd name="T5" fmla="*/ 32 h 244"/>
                    <a:gd name="T6" fmla="*/ 228 w 408"/>
                    <a:gd name="T7" fmla="*/ 46 h 244"/>
                    <a:gd name="T8" fmla="*/ 232 w 408"/>
                    <a:gd name="T9" fmla="*/ 60 h 244"/>
                    <a:gd name="T10" fmla="*/ 240 w 408"/>
                    <a:gd name="T11" fmla="*/ 76 h 244"/>
                    <a:gd name="T12" fmla="*/ 250 w 408"/>
                    <a:gd name="T13" fmla="*/ 92 h 244"/>
                    <a:gd name="T14" fmla="*/ 258 w 408"/>
                    <a:gd name="T15" fmla="*/ 100 h 244"/>
                    <a:gd name="T16" fmla="*/ 266 w 408"/>
                    <a:gd name="T17" fmla="*/ 106 h 244"/>
                    <a:gd name="T18" fmla="*/ 274 w 408"/>
                    <a:gd name="T19" fmla="*/ 112 h 244"/>
                    <a:gd name="T20" fmla="*/ 284 w 408"/>
                    <a:gd name="T21" fmla="*/ 118 h 244"/>
                    <a:gd name="T22" fmla="*/ 284 w 408"/>
                    <a:gd name="T23" fmla="*/ 118 h 244"/>
                    <a:gd name="T24" fmla="*/ 314 w 408"/>
                    <a:gd name="T25" fmla="*/ 128 h 244"/>
                    <a:gd name="T26" fmla="*/ 346 w 408"/>
                    <a:gd name="T27" fmla="*/ 138 h 244"/>
                    <a:gd name="T28" fmla="*/ 378 w 408"/>
                    <a:gd name="T29" fmla="*/ 148 h 244"/>
                    <a:gd name="T30" fmla="*/ 390 w 408"/>
                    <a:gd name="T31" fmla="*/ 154 h 244"/>
                    <a:gd name="T32" fmla="*/ 400 w 408"/>
                    <a:gd name="T33" fmla="*/ 162 h 244"/>
                    <a:gd name="T34" fmla="*/ 400 w 408"/>
                    <a:gd name="T35" fmla="*/ 162 h 244"/>
                    <a:gd name="T36" fmla="*/ 406 w 408"/>
                    <a:gd name="T37" fmla="*/ 166 h 244"/>
                    <a:gd name="T38" fmla="*/ 408 w 408"/>
                    <a:gd name="T39" fmla="*/ 172 h 244"/>
                    <a:gd name="T40" fmla="*/ 408 w 408"/>
                    <a:gd name="T41" fmla="*/ 178 h 244"/>
                    <a:gd name="T42" fmla="*/ 408 w 408"/>
                    <a:gd name="T43" fmla="*/ 184 h 244"/>
                    <a:gd name="T44" fmla="*/ 404 w 408"/>
                    <a:gd name="T45" fmla="*/ 200 h 244"/>
                    <a:gd name="T46" fmla="*/ 400 w 408"/>
                    <a:gd name="T47" fmla="*/ 218 h 244"/>
                    <a:gd name="T48" fmla="*/ 400 w 408"/>
                    <a:gd name="T49" fmla="*/ 218 h 244"/>
                    <a:gd name="T50" fmla="*/ 400 w 408"/>
                    <a:gd name="T51" fmla="*/ 222 h 244"/>
                    <a:gd name="T52" fmla="*/ 396 w 408"/>
                    <a:gd name="T53" fmla="*/ 228 h 244"/>
                    <a:gd name="T54" fmla="*/ 392 w 408"/>
                    <a:gd name="T55" fmla="*/ 232 h 244"/>
                    <a:gd name="T56" fmla="*/ 386 w 408"/>
                    <a:gd name="T57" fmla="*/ 236 h 244"/>
                    <a:gd name="T58" fmla="*/ 368 w 408"/>
                    <a:gd name="T59" fmla="*/ 240 h 244"/>
                    <a:gd name="T60" fmla="*/ 346 w 408"/>
                    <a:gd name="T61" fmla="*/ 244 h 244"/>
                    <a:gd name="T62" fmla="*/ 320 w 408"/>
                    <a:gd name="T63" fmla="*/ 244 h 244"/>
                    <a:gd name="T64" fmla="*/ 292 w 408"/>
                    <a:gd name="T65" fmla="*/ 244 h 244"/>
                    <a:gd name="T66" fmla="*/ 260 w 408"/>
                    <a:gd name="T67" fmla="*/ 242 h 244"/>
                    <a:gd name="T68" fmla="*/ 226 w 408"/>
                    <a:gd name="T69" fmla="*/ 238 h 244"/>
                    <a:gd name="T70" fmla="*/ 158 w 408"/>
                    <a:gd name="T71" fmla="*/ 226 h 244"/>
                    <a:gd name="T72" fmla="*/ 94 w 408"/>
                    <a:gd name="T73" fmla="*/ 214 h 244"/>
                    <a:gd name="T74" fmla="*/ 38 w 408"/>
                    <a:gd name="T75" fmla="*/ 200 h 244"/>
                    <a:gd name="T76" fmla="*/ 0 w 408"/>
                    <a:gd name="T77" fmla="*/ 188 h 244"/>
                    <a:gd name="T78" fmla="*/ 0 w 408"/>
                    <a:gd name="T79" fmla="*/ 188 h 244"/>
                    <a:gd name="T80" fmla="*/ 2 w 408"/>
                    <a:gd name="T81" fmla="*/ 122 h 244"/>
                    <a:gd name="T82" fmla="*/ 8 w 408"/>
                    <a:gd name="T83" fmla="*/ 66 h 244"/>
                    <a:gd name="T84" fmla="*/ 12 w 408"/>
                    <a:gd name="T85" fmla="*/ 40 h 244"/>
                    <a:gd name="T86" fmla="*/ 18 w 408"/>
                    <a:gd name="T87" fmla="*/ 20 h 244"/>
                    <a:gd name="T88" fmla="*/ 18 w 408"/>
                    <a:gd name="T89" fmla="*/ 20 h 244"/>
                    <a:gd name="T90" fmla="*/ 22 w 408"/>
                    <a:gd name="T91" fmla="*/ 12 h 244"/>
                    <a:gd name="T92" fmla="*/ 30 w 408"/>
                    <a:gd name="T93" fmla="*/ 8 h 244"/>
                    <a:gd name="T94" fmla="*/ 42 w 408"/>
                    <a:gd name="T95" fmla="*/ 4 h 244"/>
                    <a:gd name="T96" fmla="*/ 56 w 408"/>
                    <a:gd name="T97" fmla="*/ 0 h 244"/>
                    <a:gd name="T98" fmla="*/ 72 w 408"/>
                    <a:gd name="T99" fmla="*/ 0 h 244"/>
                    <a:gd name="T100" fmla="*/ 90 w 408"/>
                    <a:gd name="T101" fmla="*/ 0 h 244"/>
                    <a:gd name="T102" fmla="*/ 126 w 408"/>
                    <a:gd name="T103" fmla="*/ 4 h 244"/>
                    <a:gd name="T104" fmla="*/ 162 w 408"/>
                    <a:gd name="T105" fmla="*/ 8 h 244"/>
                    <a:gd name="T106" fmla="*/ 194 w 408"/>
                    <a:gd name="T107" fmla="*/ 14 h 244"/>
                    <a:gd name="T108" fmla="*/ 224 w 408"/>
                    <a:gd name="T109" fmla="*/ 20 h 2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408" h="244">
                      <a:moveTo>
                        <a:pt x="224" y="20"/>
                      </a:moveTo>
                      <a:lnTo>
                        <a:pt x="224" y="20"/>
                      </a:lnTo>
                      <a:lnTo>
                        <a:pt x="226" y="32"/>
                      </a:lnTo>
                      <a:lnTo>
                        <a:pt x="228" y="46"/>
                      </a:lnTo>
                      <a:lnTo>
                        <a:pt x="232" y="60"/>
                      </a:lnTo>
                      <a:lnTo>
                        <a:pt x="240" y="76"/>
                      </a:lnTo>
                      <a:lnTo>
                        <a:pt x="250" y="92"/>
                      </a:lnTo>
                      <a:lnTo>
                        <a:pt x="258" y="100"/>
                      </a:lnTo>
                      <a:lnTo>
                        <a:pt x="266" y="106"/>
                      </a:lnTo>
                      <a:lnTo>
                        <a:pt x="274" y="112"/>
                      </a:lnTo>
                      <a:lnTo>
                        <a:pt x="284" y="118"/>
                      </a:lnTo>
                      <a:lnTo>
                        <a:pt x="284" y="118"/>
                      </a:lnTo>
                      <a:lnTo>
                        <a:pt x="314" y="128"/>
                      </a:lnTo>
                      <a:lnTo>
                        <a:pt x="346" y="138"/>
                      </a:lnTo>
                      <a:lnTo>
                        <a:pt x="378" y="148"/>
                      </a:lnTo>
                      <a:lnTo>
                        <a:pt x="390" y="154"/>
                      </a:lnTo>
                      <a:lnTo>
                        <a:pt x="400" y="162"/>
                      </a:lnTo>
                      <a:lnTo>
                        <a:pt x="400" y="162"/>
                      </a:lnTo>
                      <a:lnTo>
                        <a:pt x="406" y="166"/>
                      </a:lnTo>
                      <a:lnTo>
                        <a:pt x="408" y="172"/>
                      </a:lnTo>
                      <a:lnTo>
                        <a:pt x="408" y="178"/>
                      </a:lnTo>
                      <a:lnTo>
                        <a:pt x="408" y="184"/>
                      </a:lnTo>
                      <a:lnTo>
                        <a:pt x="404" y="200"/>
                      </a:lnTo>
                      <a:lnTo>
                        <a:pt x="400" y="218"/>
                      </a:lnTo>
                      <a:lnTo>
                        <a:pt x="400" y="218"/>
                      </a:lnTo>
                      <a:lnTo>
                        <a:pt x="400" y="222"/>
                      </a:lnTo>
                      <a:lnTo>
                        <a:pt x="396" y="228"/>
                      </a:lnTo>
                      <a:lnTo>
                        <a:pt x="392" y="232"/>
                      </a:lnTo>
                      <a:lnTo>
                        <a:pt x="386" y="236"/>
                      </a:lnTo>
                      <a:lnTo>
                        <a:pt x="368" y="240"/>
                      </a:lnTo>
                      <a:lnTo>
                        <a:pt x="346" y="244"/>
                      </a:lnTo>
                      <a:lnTo>
                        <a:pt x="320" y="244"/>
                      </a:lnTo>
                      <a:lnTo>
                        <a:pt x="292" y="244"/>
                      </a:lnTo>
                      <a:lnTo>
                        <a:pt x="260" y="242"/>
                      </a:lnTo>
                      <a:lnTo>
                        <a:pt x="226" y="238"/>
                      </a:lnTo>
                      <a:lnTo>
                        <a:pt x="158" y="226"/>
                      </a:lnTo>
                      <a:lnTo>
                        <a:pt x="94" y="214"/>
                      </a:lnTo>
                      <a:lnTo>
                        <a:pt x="38" y="200"/>
                      </a:lnTo>
                      <a:lnTo>
                        <a:pt x="0" y="188"/>
                      </a:lnTo>
                      <a:lnTo>
                        <a:pt x="0" y="188"/>
                      </a:lnTo>
                      <a:lnTo>
                        <a:pt x="2" y="122"/>
                      </a:lnTo>
                      <a:lnTo>
                        <a:pt x="8" y="66"/>
                      </a:lnTo>
                      <a:lnTo>
                        <a:pt x="12" y="40"/>
                      </a:lnTo>
                      <a:lnTo>
                        <a:pt x="18" y="20"/>
                      </a:lnTo>
                      <a:lnTo>
                        <a:pt x="18" y="20"/>
                      </a:lnTo>
                      <a:lnTo>
                        <a:pt x="22" y="12"/>
                      </a:lnTo>
                      <a:lnTo>
                        <a:pt x="30" y="8"/>
                      </a:lnTo>
                      <a:lnTo>
                        <a:pt x="42" y="4"/>
                      </a:lnTo>
                      <a:lnTo>
                        <a:pt x="56" y="0"/>
                      </a:lnTo>
                      <a:lnTo>
                        <a:pt x="72" y="0"/>
                      </a:lnTo>
                      <a:lnTo>
                        <a:pt x="90" y="0"/>
                      </a:lnTo>
                      <a:lnTo>
                        <a:pt x="126" y="4"/>
                      </a:lnTo>
                      <a:lnTo>
                        <a:pt x="162" y="8"/>
                      </a:lnTo>
                      <a:lnTo>
                        <a:pt x="194" y="14"/>
                      </a:lnTo>
                      <a:lnTo>
                        <a:pt x="224" y="2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/>
                </a:p>
              </p:txBody>
            </p:sp>
            <p:sp>
              <p:nvSpPr>
                <p:cNvPr id="42" name="Freeform 43"/>
                <p:cNvSpPr>
                  <a:spLocks/>
                </p:cNvSpPr>
                <p:nvPr/>
              </p:nvSpPr>
              <p:spPr bwMode="auto">
                <a:xfrm>
                  <a:off x="4218335" y="5913369"/>
                  <a:ext cx="469203" cy="280602"/>
                </a:xfrm>
                <a:custGeom>
                  <a:avLst/>
                  <a:gdLst>
                    <a:gd name="T0" fmla="*/ 224 w 408"/>
                    <a:gd name="T1" fmla="*/ 20 h 244"/>
                    <a:gd name="T2" fmla="*/ 224 w 408"/>
                    <a:gd name="T3" fmla="*/ 20 h 244"/>
                    <a:gd name="T4" fmla="*/ 226 w 408"/>
                    <a:gd name="T5" fmla="*/ 32 h 244"/>
                    <a:gd name="T6" fmla="*/ 228 w 408"/>
                    <a:gd name="T7" fmla="*/ 46 h 244"/>
                    <a:gd name="T8" fmla="*/ 232 w 408"/>
                    <a:gd name="T9" fmla="*/ 60 h 244"/>
                    <a:gd name="T10" fmla="*/ 240 w 408"/>
                    <a:gd name="T11" fmla="*/ 76 h 244"/>
                    <a:gd name="T12" fmla="*/ 250 w 408"/>
                    <a:gd name="T13" fmla="*/ 92 h 244"/>
                    <a:gd name="T14" fmla="*/ 258 w 408"/>
                    <a:gd name="T15" fmla="*/ 100 h 244"/>
                    <a:gd name="T16" fmla="*/ 266 w 408"/>
                    <a:gd name="T17" fmla="*/ 106 h 244"/>
                    <a:gd name="T18" fmla="*/ 274 w 408"/>
                    <a:gd name="T19" fmla="*/ 112 h 244"/>
                    <a:gd name="T20" fmla="*/ 284 w 408"/>
                    <a:gd name="T21" fmla="*/ 118 h 244"/>
                    <a:gd name="T22" fmla="*/ 284 w 408"/>
                    <a:gd name="T23" fmla="*/ 118 h 244"/>
                    <a:gd name="T24" fmla="*/ 314 w 408"/>
                    <a:gd name="T25" fmla="*/ 128 h 244"/>
                    <a:gd name="T26" fmla="*/ 346 w 408"/>
                    <a:gd name="T27" fmla="*/ 138 h 244"/>
                    <a:gd name="T28" fmla="*/ 378 w 408"/>
                    <a:gd name="T29" fmla="*/ 148 h 244"/>
                    <a:gd name="T30" fmla="*/ 390 w 408"/>
                    <a:gd name="T31" fmla="*/ 154 h 244"/>
                    <a:gd name="T32" fmla="*/ 400 w 408"/>
                    <a:gd name="T33" fmla="*/ 162 h 244"/>
                    <a:gd name="T34" fmla="*/ 400 w 408"/>
                    <a:gd name="T35" fmla="*/ 162 h 244"/>
                    <a:gd name="T36" fmla="*/ 406 w 408"/>
                    <a:gd name="T37" fmla="*/ 166 h 244"/>
                    <a:gd name="T38" fmla="*/ 408 w 408"/>
                    <a:gd name="T39" fmla="*/ 172 h 244"/>
                    <a:gd name="T40" fmla="*/ 408 w 408"/>
                    <a:gd name="T41" fmla="*/ 178 h 244"/>
                    <a:gd name="T42" fmla="*/ 408 w 408"/>
                    <a:gd name="T43" fmla="*/ 184 h 244"/>
                    <a:gd name="T44" fmla="*/ 404 w 408"/>
                    <a:gd name="T45" fmla="*/ 200 h 244"/>
                    <a:gd name="T46" fmla="*/ 400 w 408"/>
                    <a:gd name="T47" fmla="*/ 218 h 244"/>
                    <a:gd name="T48" fmla="*/ 400 w 408"/>
                    <a:gd name="T49" fmla="*/ 218 h 244"/>
                    <a:gd name="T50" fmla="*/ 400 w 408"/>
                    <a:gd name="T51" fmla="*/ 222 h 244"/>
                    <a:gd name="T52" fmla="*/ 396 w 408"/>
                    <a:gd name="T53" fmla="*/ 228 h 244"/>
                    <a:gd name="T54" fmla="*/ 392 w 408"/>
                    <a:gd name="T55" fmla="*/ 232 h 244"/>
                    <a:gd name="T56" fmla="*/ 386 w 408"/>
                    <a:gd name="T57" fmla="*/ 236 h 244"/>
                    <a:gd name="T58" fmla="*/ 368 w 408"/>
                    <a:gd name="T59" fmla="*/ 240 h 244"/>
                    <a:gd name="T60" fmla="*/ 346 w 408"/>
                    <a:gd name="T61" fmla="*/ 244 h 244"/>
                    <a:gd name="T62" fmla="*/ 320 w 408"/>
                    <a:gd name="T63" fmla="*/ 244 h 244"/>
                    <a:gd name="T64" fmla="*/ 292 w 408"/>
                    <a:gd name="T65" fmla="*/ 244 h 244"/>
                    <a:gd name="T66" fmla="*/ 260 w 408"/>
                    <a:gd name="T67" fmla="*/ 242 h 244"/>
                    <a:gd name="T68" fmla="*/ 226 w 408"/>
                    <a:gd name="T69" fmla="*/ 238 h 244"/>
                    <a:gd name="T70" fmla="*/ 158 w 408"/>
                    <a:gd name="T71" fmla="*/ 226 h 244"/>
                    <a:gd name="T72" fmla="*/ 94 w 408"/>
                    <a:gd name="T73" fmla="*/ 214 h 244"/>
                    <a:gd name="T74" fmla="*/ 38 w 408"/>
                    <a:gd name="T75" fmla="*/ 200 h 244"/>
                    <a:gd name="T76" fmla="*/ 0 w 408"/>
                    <a:gd name="T77" fmla="*/ 188 h 244"/>
                    <a:gd name="T78" fmla="*/ 0 w 408"/>
                    <a:gd name="T79" fmla="*/ 188 h 244"/>
                    <a:gd name="T80" fmla="*/ 2 w 408"/>
                    <a:gd name="T81" fmla="*/ 122 h 244"/>
                    <a:gd name="T82" fmla="*/ 8 w 408"/>
                    <a:gd name="T83" fmla="*/ 66 h 244"/>
                    <a:gd name="T84" fmla="*/ 12 w 408"/>
                    <a:gd name="T85" fmla="*/ 40 h 244"/>
                    <a:gd name="T86" fmla="*/ 18 w 408"/>
                    <a:gd name="T87" fmla="*/ 20 h 244"/>
                    <a:gd name="T88" fmla="*/ 18 w 408"/>
                    <a:gd name="T89" fmla="*/ 20 h 244"/>
                    <a:gd name="T90" fmla="*/ 22 w 408"/>
                    <a:gd name="T91" fmla="*/ 12 h 244"/>
                    <a:gd name="T92" fmla="*/ 30 w 408"/>
                    <a:gd name="T93" fmla="*/ 8 h 244"/>
                    <a:gd name="T94" fmla="*/ 42 w 408"/>
                    <a:gd name="T95" fmla="*/ 4 h 244"/>
                    <a:gd name="T96" fmla="*/ 56 w 408"/>
                    <a:gd name="T97" fmla="*/ 0 h 244"/>
                    <a:gd name="T98" fmla="*/ 72 w 408"/>
                    <a:gd name="T99" fmla="*/ 0 h 244"/>
                    <a:gd name="T100" fmla="*/ 90 w 408"/>
                    <a:gd name="T101" fmla="*/ 0 h 244"/>
                    <a:gd name="T102" fmla="*/ 126 w 408"/>
                    <a:gd name="T103" fmla="*/ 4 h 244"/>
                    <a:gd name="T104" fmla="*/ 162 w 408"/>
                    <a:gd name="T105" fmla="*/ 8 h 244"/>
                    <a:gd name="T106" fmla="*/ 194 w 408"/>
                    <a:gd name="T107" fmla="*/ 14 h 244"/>
                    <a:gd name="T108" fmla="*/ 224 w 408"/>
                    <a:gd name="T109" fmla="*/ 20 h 2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408" h="244">
                      <a:moveTo>
                        <a:pt x="224" y="20"/>
                      </a:moveTo>
                      <a:lnTo>
                        <a:pt x="224" y="20"/>
                      </a:lnTo>
                      <a:lnTo>
                        <a:pt x="226" y="32"/>
                      </a:lnTo>
                      <a:lnTo>
                        <a:pt x="228" y="46"/>
                      </a:lnTo>
                      <a:lnTo>
                        <a:pt x="232" y="60"/>
                      </a:lnTo>
                      <a:lnTo>
                        <a:pt x="240" y="76"/>
                      </a:lnTo>
                      <a:lnTo>
                        <a:pt x="250" y="92"/>
                      </a:lnTo>
                      <a:lnTo>
                        <a:pt x="258" y="100"/>
                      </a:lnTo>
                      <a:lnTo>
                        <a:pt x="266" y="106"/>
                      </a:lnTo>
                      <a:lnTo>
                        <a:pt x="274" y="112"/>
                      </a:lnTo>
                      <a:lnTo>
                        <a:pt x="284" y="118"/>
                      </a:lnTo>
                      <a:lnTo>
                        <a:pt x="284" y="118"/>
                      </a:lnTo>
                      <a:lnTo>
                        <a:pt x="314" y="128"/>
                      </a:lnTo>
                      <a:lnTo>
                        <a:pt x="346" y="138"/>
                      </a:lnTo>
                      <a:lnTo>
                        <a:pt x="378" y="148"/>
                      </a:lnTo>
                      <a:lnTo>
                        <a:pt x="390" y="154"/>
                      </a:lnTo>
                      <a:lnTo>
                        <a:pt x="400" y="162"/>
                      </a:lnTo>
                      <a:lnTo>
                        <a:pt x="400" y="162"/>
                      </a:lnTo>
                      <a:lnTo>
                        <a:pt x="406" y="166"/>
                      </a:lnTo>
                      <a:lnTo>
                        <a:pt x="408" y="172"/>
                      </a:lnTo>
                      <a:lnTo>
                        <a:pt x="408" y="178"/>
                      </a:lnTo>
                      <a:lnTo>
                        <a:pt x="408" y="184"/>
                      </a:lnTo>
                      <a:lnTo>
                        <a:pt x="404" y="200"/>
                      </a:lnTo>
                      <a:lnTo>
                        <a:pt x="400" y="218"/>
                      </a:lnTo>
                      <a:lnTo>
                        <a:pt x="400" y="218"/>
                      </a:lnTo>
                      <a:lnTo>
                        <a:pt x="400" y="222"/>
                      </a:lnTo>
                      <a:lnTo>
                        <a:pt x="396" y="228"/>
                      </a:lnTo>
                      <a:lnTo>
                        <a:pt x="392" y="232"/>
                      </a:lnTo>
                      <a:lnTo>
                        <a:pt x="386" y="236"/>
                      </a:lnTo>
                      <a:lnTo>
                        <a:pt x="368" y="240"/>
                      </a:lnTo>
                      <a:lnTo>
                        <a:pt x="346" y="244"/>
                      </a:lnTo>
                      <a:lnTo>
                        <a:pt x="320" y="244"/>
                      </a:lnTo>
                      <a:lnTo>
                        <a:pt x="292" y="244"/>
                      </a:lnTo>
                      <a:lnTo>
                        <a:pt x="260" y="242"/>
                      </a:lnTo>
                      <a:lnTo>
                        <a:pt x="226" y="238"/>
                      </a:lnTo>
                      <a:lnTo>
                        <a:pt x="158" y="226"/>
                      </a:lnTo>
                      <a:lnTo>
                        <a:pt x="94" y="214"/>
                      </a:lnTo>
                      <a:lnTo>
                        <a:pt x="38" y="200"/>
                      </a:lnTo>
                      <a:lnTo>
                        <a:pt x="0" y="188"/>
                      </a:lnTo>
                      <a:lnTo>
                        <a:pt x="0" y="188"/>
                      </a:lnTo>
                      <a:lnTo>
                        <a:pt x="2" y="122"/>
                      </a:lnTo>
                      <a:lnTo>
                        <a:pt x="8" y="66"/>
                      </a:lnTo>
                      <a:lnTo>
                        <a:pt x="12" y="40"/>
                      </a:lnTo>
                      <a:lnTo>
                        <a:pt x="18" y="20"/>
                      </a:lnTo>
                      <a:lnTo>
                        <a:pt x="18" y="20"/>
                      </a:lnTo>
                      <a:lnTo>
                        <a:pt x="22" y="12"/>
                      </a:lnTo>
                      <a:lnTo>
                        <a:pt x="30" y="8"/>
                      </a:lnTo>
                      <a:lnTo>
                        <a:pt x="42" y="4"/>
                      </a:lnTo>
                      <a:lnTo>
                        <a:pt x="56" y="0"/>
                      </a:lnTo>
                      <a:lnTo>
                        <a:pt x="72" y="0"/>
                      </a:lnTo>
                      <a:lnTo>
                        <a:pt x="90" y="0"/>
                      </a:lnTo>
                      <a:lnTo>
                        <a:pt x="126" y="4"/>
                      </a:lnTo>
                      <a:lnTo>
                        <a:pt x="162" y="8"/>
                      </a:lnTo>
                      <a:lnTo>
                        <a:pt x="194" y="14"/>
                      </a:lnTo>
                      <a:lnTo>
                        <a:pt x="224" y="20"/>
                      </a:lnTo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/>
                </a:p>
              </p:txBody>
            </p:sp>
            <p:sp>
              <p:nvSpPr>
                <p:cNvPr id="43" name="Freeform 44"/>
                <p:cNvSpPr>
                  <a:spLocks/>
                </p:cNvSpPr>
                <p:nvPr/>
              </p:nvSpPr>
              <p:spPr bwMode="auto">
                <a:xfrm>
                  <a:off x="4147035" y="3988258"/>
                  <a:ext cx="667004" cy="1982612"/>
                </a:xfrm>
                <a:custGeom>
                  <a:avLst/>
                  <a:gdLst>
                    <a:gd name="T0" fmla="*/ 0 w 580"/>
                    <a:gd name="T1" fmla="*/ 98 h 1724"/>
                    <a:gd name="T2" fmla="*/ 0 w 580"/>
                    <a:gd name="T3" fmla="*/ 98 h 1724"/>
                    <a:gd name="T4" fmla="*/ 6 w 580"/>
                    <a:gd name="T5" fmla="*/ 142 h 1724"/>
                    <a:gd name="T6" fmla="*/ 22 w 580"/>
                    <a:gd name="T7" fmla="*/ 258 h 1724"/>
                    <a:gd name="T8" fmla="*/ 40 w 580"/>
                    <a:gd name="T9" fmla="*/ 436 h 1724"/>
                    <a:gd name="T10" fmla="*/ 50 w 580"/>
                    <a:gd name="T11" fmla="*/ 544 h 1724"/>
                    <a:gd name="T12" fmla="*/ 60 w 580"/>
                    <a:gd name="T13" fmla="*/ 660 h 1724"/>
                    <a:gd name="T14" fmla="*/ 70 w 580"/>
                    <a:gd name="T15" fmla="*/ 784 h 1724"/>
                    <a:gd name="T16" fmla="*/ 78 w 580"/>
                    <a:gd name="T17" fmla="*/ 914 h 1724"/>
                    <a:gd name="T18" fmla="*/ 84 w 580"/>
                    <a:gd name="T19" fmla="*/ 1048 h 1724"/>
                    <a:gd name="T20" fmla="*/ 88 w 580"/>
                    <a:gd name="T21" fmla="*/ 1182 h 1724"/>
                    <a:gd name="T22" fmla="*/ 90 w 580"/>
                    <a:gd name="T23" fmla="*/ 1318 h 1724"/>
                    <a:gd name="T24" fmla="*/ 86 w 580"/>
                    <a:gd name="T25" fmla="*/ 1452 h 1724"/>
                    <a:gd name="T26" fmla="*/ 80 w 580"/>
                    <a:gd name="T27" fmla="*/ 1582 h 1724"/>
                    <a:gd name="T28" fmla="*/ 76 w 580"/>
                    <a:gd name="T29" fmla="*/ 1644 h 1724"/>
                    <a:gd name="T30" fmla="*/ 70 w 580"/>
                    <a:gd name="T31" fmla="*/ 1706 h 1724"/>
                    <a:gd name="T32" fmla="*/ 70 w 580"/>
                    <a:gd name="T33" fmla="*/ 1706 h 1724"/>
                    <a:gd name="T34" fmla="*/ 94 w 580"/>
                    <a:gd name="T35" fmla="*/ 1712 h 1724"/>
                    <a:gd name="T36" fmla="*/ 120 w 580"/>
                    <a:gd name="T37" fmla="*/ 1716 h 1724"/>
                    <a:gd name="T38" fmla="*/ 154 w 580"/>
                    <a:gd name="T39" fmla="*/ 1720 h 1724"/>
                    <a:gd name="T40" fmla="*/ 194 w 580"/>
                    <a:gd name="T41" fmla="*/ 1724 h 1724"/>
                    <a:gd name="T42" fmla="*/ 236 w 580"/>
                    <a:gd name="T43" fmla="*/ 1722 h 1724"/>
                    <a:gd name="T44" fmla="*/ 258 w 580"/>
                    <a:gd name="T45" fmla="*/ 1720 h 1724"/>
                    <a:gd name="T46" fmla="*/ 280 w 580"/>
                    <a:gd name="T47" fmla="*/ 1718 h 1724"/>
                    <a:gd name="T48" fmla="*/ 302 w 580"/>
                    <a:gd name="T49" fmla="*/ 1712 h 1724"/>
                    <a:gd name="T50" fmla="*/ 324 w 580"/>
                    <a:gd name="T51" fmla="*/ 1706 h 1724"/>
                    <a:gd name="T52" fmla="*/ 324 w 580"/>
                    <a:gd name="T53" fmla="*/ 1706 h 1724"/>
                    <a:gd name="T54" fmla="*/ 386 w 580"/>
                    <a:gd name="T55" fmla="*/ 1020 h 1724"/>
                    <a:gd name="T56" fmla="*/ 430 w 580"/>
                    <a:gd name="T57" fmla="*/ 522 h 1724"/>
                    <a:gd name="T58" fmla="*/ 444 w 580"/>
                    <a:gd name="T59" fmla="*/ 342 h 1724"/>
                    <a:gd name="T60" fmla="*/ 448 w 580"/>
                    <a:gd name="T61" fmla="*/ 280 h 1724"/>
                    <a:gd name="T62" fmla="*/ 448 w 580"/>
                    <a:gd name="T63" fmla="*/ 244 h 1724"/>
                    <a:gd name="T64" fmla="*/ 448 w 580"/>
                    <a:gd name="T65" fmla="*/ 244 h 1724"/>
                    <a:gd name="T66" fmla="*/ 450 w 580"/>
                    <a:gd name="T67" fmla="*/ 222 h 1724"/>
                    <a:gd name="T68" fmla="*/ 454 w 580"/>
                    <a:gd name="T69" fmla="*/ 198 h 1724"/>
                    <a:gd name="T70" fmla="*/ 460 w 580"/>
                    <a:gd name="T71" fmla="*/ 176 h 1724"/>
                    <a:gd name="T72" fmla="*/ 470 w 580"/>
                    <a:gd name="T73" fmla="*/ 156 h 1724"/>
                    <a:gd name="T74" fmla="*/ 480 w 580"/>
                    <a:gd name="T75" fmla="*/ 134 h 1724"/>
                    <a:gd name="T76" fmla="*/ 490 w 580"/>
                    <a:gd name="T77" fmla="*/ 114 h 1724"/>
                    <a:gd name="T78" fmla="*/ 514 w 580"/>
                    <a:gd name="T79" fmla="*/ 78 h 1724"/>
                    <a:gd name="T80" fmla="*/ 538 w 580"/>
                    <a:gd name="T81" fmla="*/ 48 h 1724"/>
                    <a:gd name="T82" fmla="*/ 558 w 580"/>
                    <a:gd name="T83" fmla="*/ 24 h 1724"/>
                    <a:gd name="T84" fmla="*/ 580 w 580"/>
                    <a:gd name="T85" fmla="*/ 4 h 1724"/>
                    <a:gd name="T86" fmla="*/ 580 w 580"/>
                    <a:gd name="T87" fmla="*/ 4 h 1724"/>
                    <a:gd name="T88" fmla="*/ 496 w 580"/>
                    <a:gd name="T89" fmla="*/ 0 h 1724"/>
                    <a:gd name="T90" fmla="*/ 412 w 580"/>
                    <a:gd name="T91" fmla="*/ 0 h 1724"/>
                    <a:gd name="T92" fmla="*/ 362 w 580"/>
                    <a:gd name="T93" fmla="*/ 2 h 1724"/>
                    <a:gd name="T94" fmla="*/ 312 w 580"/>
                    <a:gd name="T95" fmla="*/ 4 h 1724"/>
                    <a:gd name="T96" fmla="*/ 260 w 580"/>
                    <a:gd name="T97" fmla="*/ 8 h 1724"/>
                    <a:gd name="T98" fmla="*/ 210 w 580"/>
                    <a:gd name="T99" fmla="*/ 14 h 1724"/>
                    <a:gd name="T100" fmla="*/ 160 w 580"/>
                    <a:gd name="T101" fmla="*/ 22 h 1724"/>
                    <a:gd name="T102" fmla="*/ 116 w 580"/>
                    <a:gd name="T103" fmla="*/ 30 h 1724"/>
                    <a:gd name="T104" fmla="*/ 76 w 580"/>
                    <a:gd name="T105" fmla="*/ 44 h 1724"/>
                    <a:gd name="T106" fmla="*/ 58 w 580"/>
                    <a:gd name="T107" fmla="*/ 50 h 1724"/>
                    <a:gd name="T108" fmla="*/ 42 w 580"/>
                    <a:gd name="T109" fmla="*/ 58 h 1724"/>
                    <a:gd name="T110" fmla="*/ 28 w 580"/>
                    <a:gd name="T111" fmla="*/ 68 h 1724"/>
                    <a:gd name="T112" fmla="*/ 16 w 580"/>
                    <a:gd name="T113" fmla="*/ 76 h 1724"/>
                    <a:gd name="T114" fmla="*/ 8 w 580"/>
                    <a:gd name="T115" fmla="*/ 88 h 1724"/>
                    <a:gd name="T116" fmla="*/ 0 w 580"/>
                    <a:gd name="T117" fmla="*/ 98 h 17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0" t="0" r="r" b="b"/>
                  <a:pathLst>
                    <a:path w="580" h="1724">
                      <a:moveTo>
                        <a:pt x="0" y="98"/>
                      </a:moveTo>
                      <a:lnTo>
                        <a:pt x="0" y="98"/>
                      </a:lnTo>
                      <a:lnTo>
                        <a:pt x="6" y="142"/>
                      </a:lnTo>
                      <a:lnTo>
                        <a:pt x="22" y="258"/>
                      </a:lnTo>
                      <a:lnTo>
                        <a:pt x="40" y="436"/>
                      </a:lnTo>
                      <a:lnTo>
                        <a:pt x="50" y="544"/>
                      </a:lnTo>
                      <a:lnTo>
                        <a:pt x="60" y="660"/>
                      </a:lnTo>
                      <a:lnTo>
                        <a:pt x="70" y="784"/>
                      </a:lnTo>
                      <a:lnTo>
                        <a:pt x="78" y="914"/>
                      </a:lnTo>
                      <a:lnTo>
                        <a:pt x="84" y="1048"/>
                      </a:lnTo>
                      <a:lnTo>
                        <a:pt x="88" y="1182"/>
                      </a:lnTo>
                      <a:lnTo>
                        <a:pt x="90" y="1318"/>
                      </a:lnTo>
                      <a:lnTo>
                        <a:pt x="86" y="1452"/>
                      </a:lnTo>
                      <a:lnTo>
                        <a:pt x="80" y="1582"/>
                      </a:lnTo>
                      <a:lnTo>
                        <a:pt x="76" y="1644"/>
                      </a:lnTo>
                      <a:lnTo>
                        <a:pt x="70" y="1706"/>
                      </a:lnTo>
                      <a:lnTo>
                        <a:pt x="70" y="1706"/>
                      </a:lnTo>
                      <a:lnTo>
                        <a:pt x="94" y="1712"/>
                      </a:lnTo>
                      <a:lnTo>
                        <a:pt x="120" y="1716"/>
                      </a:lnTo>
                      <a:lnTo>
                        <a:pt x="154" y="1720"/>
                      </a:lnTo>
                      <a:lnTo>
                        <a:pt x="194" y="1724"/>
                      </a:lnTo>
                      <a:lnTo>
                        <a:pt x="236" y="1722"/>
                      </a:lnTo>
                      <a:lnTo>
                        <a:pt x="258" y="1720"/>
                      </a:lnTo>
                      <a:lnTo>
                        <a:pt x="280" y="1718"/>
                      </a:lnTo>
                      <a:lnTo>
                        <a:pt x="302" y="1712"/>
                      </a:lnTo>
                      <a:lnTo>
                        <a:pt x="324" y="1706"/>
                      </a:lnTo>
                      <a:lnTo>
                        <a:pt x="324" y="1706"/>
                      </a:lnTo>
                      <a:lnTo>
                        <a:pt x="386" y="1020"/>
                      </a:lnTo>
                      <a:lnTo>
                        <a:pt x="430" y="522"/>
                      </a:lnTo>
                      <a:lnTo>
                        <a:pt x="444" y="342"/>
                      </a:lnTo>
                      <a:lnTo>
                        <a:pt x="448" y="280"/>
                      </a:lnTo>
                      <a:lnTo>
                        <a:pt x="448" y="244"/>
                      </a:lnTo>
                      <a:lnTo>
                        <a:pt x="448" y="244"/>
                      </a:lnTo>
                      <a:lnTo>
                        <a:pt x="450" y="222"/>
                      </a:lnTo>
                      <a:lnTo>
                        <a:pt x="454" y="198"/>
                      </a:lnTo>
                      <a:lnTo>
                        <a:pt x="460" y="176"/>
                      </a:lnTo>
                      <a:lnTo>
                        <a:pt x="470" y="156"/>
                      </a:lnTo>
                      <a:lnTo>
                        <a:pt x="480" y="134"/>
                      </a:lnTo>
                      <a:lnTo>
                        <a:pt x="490" y="114"/>
                      </a:lnTo>
                      <a:lnTo>
                        <a:pt x="514" y="78"/>
                      </a:lnTo>
                      <a:lnTo>
                        <a:pt x="538" y="48"/>
                      </a:lnTo>
                      <a:lnTo>
                        <a:pt x="558" y="24"/>
                      </a:lnTo>
                      <a:lnTo>
                        <a:pt x="580" y="4"/>
                      </a:lnTo>
                      <a:lnTo>
                        <a:pt x="580" y="4"/>
                      </a:lnTo>
                      <a:lnTo>
                        <a:pt x="496" y="0"/>
                      </a:lnTo>
                      <a:lnTo>
                        <a:pt x="412" y="0"/>
                      </a:lnTo>
                      <a:lnTo>
                        <a:pt x="362" y="2"/>
                      </a:lnTo>
                      <a:lnTo>
                        <a:pt x="312" y="4"/>
                      </a:lnTo>
                      <a:lnTo>
                        <a:pt x="260" y="8"/>
                      </a:lnTo>
                      <a:lnTo>
                        <a:pt x="210" y="14"/>
                      </a:lnTo>
                      <a:lnTo>
                        <a:pt x="160" y="22"/>
                      </a:lnTo>
                      <a:lnTo>
                        <a:pt x="116" y="30"/>
                      </a:lnTo>
                      <a:lnTo>
                        <a:pt x="76" y="44"/>
                      </a:lnTo>
                      <a:lnTo>
                        <a:pt x="58" y="50"/>
                      </a:lnTo>
                      <a:lnTo>
                        <a:pt x="42" y="58"/>
                      </a:lnTo>
                      <a:lnTo>
                        <a:pt x="28" y="68"/>
                      </a:lnTo>
                      <a:lnTo>
                        <a:pt x="16" y="76"/>
                      </a:lnTo>
                      <a:lnTo>
                        <a:pt x="8" y="88"/>
                      </a:lnTo>
                      <a:lnTo>
                        <a:pt x="0" y="9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/>
                </a:p>
              </p:txBody>
            </p:sp>
            <p:sp>
              <p:nvSpPr>
                <p:cNvPr id="44" name="Freeform 45"/>
                <p:cNvSpPr>
                  <a:spLocks/>
                </p:cNvSpPr>
                <p:nvPr/>
              </p:nvSpPr>
              <p:spPr bwMode="auto">
                <a:xfrm>
                  <a:off x="4147035" y="3988258"/>
                  <a:ext cx="667004" cy="1982612"/>
                </a:xfrm>
                <a:custGeom>
                  <a:avLst/>
                  <a:gdLst>
                    <a:gd name="T0" fmla="*/ 0 w 580"/>
                    <a:gd name="T1" fmla="*/ 98 h 1724"/>
                    <a:gd name="T2" fmla="*/ 0 w 580"/>
                    <a:gd name="T3" fmla="*/ 98 h 1724"/>
                    <a:gd name="T4" fmla="*/ 6 w 580"/>
                    <a:gd name="T5" fmla="*/ 142 h 1724"/>
                    <a:gd name="T6" fmla="*/ 22 w 580"/>
                    <a:gd name="T7" fmla="*/ 258 h 1724"/>
                    <a:gd name="T8" fmla="*/ 40 w 580"/>
                    <a:gd name="T9" fmla="*/ 436 h 1724"/>
                    <a:gd name="T10" fmla="*/ 50 w 580"/>
                    <a:gd name="T11" fmla="*/ 544 h 1724"/>
                    <a:gd name="T12" fmla="*/ 60 w 580"/>
                    <a:gd name="T13" fmla="*/ 660 h 1724"/>
                    <a:gd name="T14" fmla="*/ 70 w 580"/>
                    <a:gd name="T15" fmla="*/ 784 h 1724"/>
                    <a:gd name="T16" fmla="*/ 78 w 580"/>
                    <a:gd name="T17" fmla="*/ 914 h 1724"/>
                    <a:gd name="T18" fmla="*/ 84 w 580"/>
                    <a:gd name="T19" fmla="*/ 1048 h 1724"/>
                    <a:gd name="T20" fmla="*/ 88 w 580"/>
                    <a:gd name="T21" fmla="*/ 1182 h 1724"/>
                    <a:gd name="T22" fmla="*/ 90 w 580"/>
                    <a:gd name="T23" fmla="*/ 1318 h 1724"/>
                    <a:gd name="T24" fmla="*/ 86 w 580"/>
                    <a:gd name="T25" fmla="*/ 1452 h 1724"/>
                    <a:gd name="T26" fmla="*/ 80 w 580"/>
                    <a:gd name="T27" fmla="*/ 1582 h 1724"/>
                    <a:gd name="T28" fmla="*/ 76 w 580"/>
                    <a:gd name="T29" fmla="*/ 1644 h 1724"/>
                    <a:gd name="T30" fmla="*/ 70 w 580"/>
                    <a:gd name="T31" fmla="*/ 1706 h 1724"/>
                    <a:gd name="T32" fmla="*/ 70 w 580"/>
                    <a:gd name="T33" fmla="*/ 1706 h 1724"/>
                    <a:gd name="T34" fmla="*/ 94 w 580"/>
                    <a:gd name="T35" fmla="*/ 1712 h 1724"/>
                    <a:gd name="T36" fmla="*/ 120 w 580"/>
                    <a:gd name="T37" fmla="*/ 1716 h 1724"/>
                    <a:gd name="T38" fmla="*/ 154 w 580"/>
                    <a:gd name="T39" fmla="*/ 1720 h 1724"/>
                    <a:gd name="T40" fmla="*/ 194 w 580"/>
                    <a:gd name="T41" fmla="*/ 1724 h 1724"/>
                    <a:gd name="T42" fmla="*/ 236 w 580"/>
                    <a:gd name="T43" fmla="*/ 1722 h 1724"/>
                    <a:gd name="T44" fmla="*/ 258 w 580"/>
                    <a:gd name="T45" fmla="*/ 1720 h 1724"/>
                    <a:gd name="T46" fmla="*/ 280 w 580"/>
                    <a:gd name="T47" fmla="*/ 1718 h 1724"/>
                    <a:gd name="T48" fmla="*/ 302 w 580"/>
                    <a:gd name="T49" fmla="*/ 1712 h 1724"/>
                    <a:gd name="T50" fmla="*/ 324 w 580"/>
                    <a:gd name="T51" fmla="*/ 1706 h 1724"/>
                    <a:gd name="T52" fmla="*/ 324 w 580"/>
                    <a:gd name="T53" fmla="*/ 1706 h 1724"/>
                    <a:gd name="T54" fmla="*/ 386 w 580"/>
                    <a:gd name="T55" fmla="*/ 1020 h 1724"/>
                    <a:gd name="T56" fmla="*/ 430 w 580"/>
                    <a:gd name="T57" fmla="*/ 522 h 1724"/>
                    <a:gd name="T58" fmla="*/ 444 w 580"/>
                    <a:gd name="T59" fmla="*/ 342 h 1724"/>
                    <a:gd name="T60" fmla="*/ 448 w 580"/>
                    <a:gd name="T61" fmla="*/ 280 h 1724"/>
                    <a:gd name="T62" fmla="*/ 448 w 580"/>
                    <a:gd name="T63" fmla="*/ 244 h 1724"/>
                    <a:gd name="T64" fmla="*/ 448 w 580"/>
                    <a:gd name="T65" fmla="*/ 244 h 1724"/>
                    <a:gd name="T66" fmla="*/ 450 w 580"/>
                    <a:gd name="T67" fmla="*/ 222 h 1724"/>
                    <a:gd name="T68" fmla="*/ 454 w 580"/>
                    <a:gd name="T69" fmla="*/ 198 h 1724"/>
                    <a:gd name="T70" fmla="*/ 460 w 580"/>
                    <a:gd name="T71" fmla="*/ 176 h 1724"/>
                    <a:gd name="T72" fmla="*/ 470 w 580"/>
                    <a:gd name="T73" fmla="*/ 156 h 1724"/>
                    <a:gd name="T74" fmla="*/ 480 w 580"/>
                    <a:gd name="T75" fmla="*/ 134 h 1724"/>
                    <a:gd name="T76" fmla="*/ 490 w 580"/>
                    <a:gd name="T77" fmla="*/ 114 h 1724"/>
                    <a:gd name="T78" fmla="*/ 514 w 580"/>
                    <a:gd name="T79" fmla="*/ 78 h 1724"/>
                    <a:gd name="T80" fmla="*/ 538 w 580"/>
                    <a:gd name="T81" fmla="*/ 48 h 1724"/>
                    <a:gd name="T82" fmla="*/ 558 w 580"/>
                    <a:gd name="T83" fmla="*/ 24 h 1724"/>
                    <a:gd name="T84" fmla="*/ 580 w 580"/>
                    <a:gd name="T85" fmla="*/ 4 h 1724"/>
                    <a:gd name="T86" fmla="*/ 580 w 580"/>
                    <a:gd name="T87" fmla="*/ 4 h 1724"/>
                    <a:gd name="T88" fmla="*/ 496 w 580"/>
                    <a:gd name="T89" fmla="*/ 0 h 1724"/>
                    <a:gd name="T90" fmla="*/ 412 w 580"/>
                    <a:gd name="T91" fmla="*/ 0 h 1724"/>
                    <a:gd name="T92" fmla="*/ 362 w 580"/>
                    <a:gd name="T93" fmla="*/ 2 h 1724"/>
                    <a:gd name="T94" fmla="*/ 312 w 580"/>
                    <a:gd name="T95" fmla="*/ 4 h 1724"/>
                    <a:gd name="T96" fmla="*/ 260 w 580"/>
                    <a:gd name="T97" fmla="*/ 8 h 1724"/>
                    <a:gd name="T98" fmla="*/ 210 w 580"/>
                    <a:gd name="T99" fmla="*/ 14 h 1724"/>
                    <a:gd name="T100" fmla="*/ 160 w 580"/>
                    <a:gd name="T101" fmla="*/ 22 h 1724"/>
                    <a:gd name="T102" fmla="*/ 116 w 580"/>
                    <a:gd name="T103" fmla="*/ 30 h 1724"/>
                    <a:gd name="T104" fmla="*/ 76 w 580"/>
                    <a:gd name="T105" fmla="*/ 44 h 1724"/>
                    <a:gd name="T106" fmla="*/ 58 w 580"/>
                    <a:gd name="T107" fmla="*/ 50 h 1724"/>
                    <a:gd name="T108" fmla="*/ 42 w 580"/>
                    <a:gd name="T109" fmla="*/ 58 h 1724"/>
                    <a:gd name="T110" fmla="*/ 28 w 580"/>
                    <a:gd name="T111" fmla="*/ 68 h 1724"/>
                    <a:gd name="T112" fmla="*/ 16 w 580"/>
                    <a:gd name="T113" fmla="*/ 76 h 1724"/>
                    <a:gd name="T114" fmla="*/ 8 w 580"/>
                    <a:gd name="T115" fmla="*/ 88 h 1724"/>
                    <a:gd name="T116" fmla="*/ 0 w 580"/>
                    <a:gd name="T117" fmla="*/ 98 h 17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0" t="0" r="r" b="b"/>
                  <a:pathLst>
                    <a:path w="580" h="1724">
                      <a:moveTo>
                        <a:pt x="0" y="98"/>
                      </a:moveTo>
                      <a:lnTo>
                        <a:pt x="0" y="98"/>
                      </a:lnTo>
                      <a:lnTo>
                        <a:pt x="6" y="142"/>
                      </a:lnTo>
                      <a:lnTo>
                        <a:pt x="22" y="258"/>
                      </a:lnTo>
                      <a:lnTo>
                        <a:pt x="40" y="436"/>
                      </a:lnTo>
                      <a:lnTo>
                        <a:pt x="50" y="544"/>
                      </a:lnTo>
                      <a:lnTo>
                        <a:pt x="60" y="660"/>
                      </a:lnTo>
                      <a:lnTo>
                        <a:pt x="70" y="784"/>
                      </a:lnTo>
                      <a:lnTo>
                        <a:pt x="78" y="914"/>
                      </a:lnTo>
                      <a:lnTo>
                        <a:pt x="84" y="1048"/>
                      </a:lnTo>
                      <a:lnTo>
                        <a:pt x="88" y="1182"/>
                      </a:lnTo>
                      <a:lnTo>
                        <a:pt x="90" y="1318"/>
                      </a:lnTo>
                      <a:lnTo>
                        <a:pt x="86" y="1452"/>
                      </a:lnTo>
                      <a:lnTo>
                        <a:pt x="80" y="1582"/>
                      </a:lnTo>
                      <a:lnTo>
                        <a:pt x="76" y="1644"/>
                      </a:lnTo>
                      <a:lnTo>
                        <a:pt x="70" y="1706"/>
                      </a:lnTo>
                      <a:lnTo>
                        <a:pt x="70" y="1706"/>
                      </a:lnTo>
                      <a:lnTo>
                        <a:pt x="94" y="1712"/>
                      </a:lnTo>
                      <a:lnTo>
                        <a:pt x="120" y="1716"/>
                      </a:lnTo>
                      <a:lnTo>
                        <a:pt x="154" y="1720"/>
                      </a:lnTo>
                      <a:lnTo>
                        <a:pt x="194" y="1724"/>
                      </a:lnTo>
                      <a:lnTo>
                        <a:pt x="236" y="1722"/>
                      </a:lnTo>
                      <a:lnTo>
                        <a:pt x="258" y="1720"/>
                      </a:lnTo>
                      <a:lnTo>
                        <a:pt x="280" y="1718"/>
                      </a:lnTo>
                      <a:lnTo>
                        <a:pt x="302" y="1712"/>
                      </a:lnTo>
                      <a:lnTo>
                        <a:pt x="324" y="1706"/>
                      </a:lnTo>
                      <a:lnTo>
                        <a:pt x="324" y="1706"/>
                      </a:lnTo>
                      <a:lnTo>
                        <a:pt x="386" y="1020"/>
                      </a:lnTo>
                      <a:lnTo>
                        <a:pt x="430" y="522"/>
                      </a:lnTo>
                      <a:lnTo>
                        <a:pt x="444" y="342"/>
                      </a:lnTo>
                      <a:lnTo>
                        <a:pt x="448" y="280"/>
                      </a:lnTo>
                      <a:lnTo>
                        <a:pt x="448" y="244"/>
                      </a:lnTo>
                      <a:lnTo>
                        <a:pt x="448" y="244"/>
                      </a:lnTo>
                      <a:lnTo>
                        <a:pt x="450" y="222"/>
                      </a:lnTo>
                      <a:lnTo>
                        <a:pt x="454" y="198"/>
                      </a:lnTo>
                      <a:lnTo>
                        <a:pt x="460" y="176"/>
                      </a:lnTo>
                      <a:lnTo>
                        <a:pt x="470" y="156"/>
                      </a:lnTo>
                      <a:lnTo>
                        <a:pt x="480" y="134"/>
                      </a:lnTo>
                      <a:lnTo>
                        <a:pt x="490" y="114"/>
                      </a:lnTo>
                      <a:lnTo>
                        <a:pt x="514" y="78"/>
                      </a:lnTo>
                      <a:lnTo>
                        <a:pt x="538" y="48"/>
                      </a:lnTo>
                      <a:lnTo>
                        <a:pt x="558" y="24"/>
                      </a:lnTo>
                      <a:lnTo>
                        <a:pt x="580" y="4"/>
                      </a:lnTo>
                      <a:lnTo>
                        <a:pt x="580" y="4"/>
                      </a:lnTo>
                      <a:lnTo>
                        <a:pt x="496" y="0"/>
                      </a:lnTo>
                      <a:lnTo>
                        <a:pt x="412" y="0"/>
                      </a:lnTo>
                      <a:lnTo>
                        <a:pt x="362" y="2"/>
                      </a:lnTo>
                      <a:lnTo>
                        <a:pt x="312" y="4"/>
                      </a:lnTo>
                      <a:lnTo>
                        <a:pt x="260" y="8"/>
                      </a:lnTo>
                      <a:lnTo>
                        <a:pt x="210" y="14"/>
                      </a:lnTo>
                      <a:lnTo>
                        <a:pt x="160" y="22"/>
                      </a:lnTo>
                      <a:lnTo>
                        <a:pt x="116" y="30"/>
                      </a:lnTo>
                      <a:lnTo>
                        <a:pt x="76" y="44"/>
                      </a:lnTo>
                      <a:lnTo>
                        <a:pt x="58" y="50"/>
                      </a:lnTo>
                      <a:lnTo>
                        <a:pt x="42" y="58"/>
                      </a:lnTo>
                      <a:lnTo>
                        <a:pt x="28" y="68"/>
                      </a:lnTo>
                      <a:lnTo>
                        <a:pt x="16" y="76"/>
                      </a:lnTo>
                      <a:lnTo>
                        <a:pt x="8" y="88"/>
                      </a:lnTo>
                      <a:lnTo>
                        <a:pt x="0" y="98"/>
                      </a:lnTo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/>
                </a:p>
              </p:txBody>
            </p:sp>
            <p:sp>
              <p:nvSpPr>
                <p:cNvPr id="45" name="Freeform 46"/>
                <p:cNvSpPr>
                  <a:spLocks/>
                </p:cNvSpPr>
                <p:nvPr/>
              </p:nvSpPr>
              <p:spPr bwMode="auto">
                <a:xfrm>
                  <a:off x="4462136" y="3965258"/>
                  <a:ext cx="400202" cy="1980312"/>
                </a:xfrm>
                <a:custGeom>
                  <a:avLst/>
                  <a:gdLst>
                    <a:gd name="T0" fmla="*/ 346 w 348"/>
                    <a:gd name="T1" fmla="*/ 24 h 1722"/>
                    <a:gd name="T2" fmla="*/ 346 w 348"/>
                    <a:gd name="T3" fmla="*/ 24 h 1722"/>
                    <a:gd name="T4" fmla="*/ 346 w 348"/>
                    <a:gd name="T5" fmla="*/ 64 h 1722"/>
                    <a:gd name="T6" fmla="*/ 348 w 348"/>
                    <a:gd name="T7" fmla="*/ 178 h 1722"/>
                    <a:gd name="T8" fmla="*/ 348 w 348"/>
                    <a:gd name="T9" fmla="*/ 354 h 1722"/>
                    <a:gd name="T10" fmla="*/ 344 w 348"/>
                    <a:gd name="T11" fmla="*/ 460 h 1722"/>
                    <a:gd name="T12" fmla="*/ 340 w 348"/>
                    <a:gd name="T13" fmla="*/ 578 h 1722"/>
                    <a:gd name="T14" fmla="*/ 334 w 348"/>
                    <a:gd name="T15" fmla="*/ 704 h 1722"/>
                    <a:gd name="T16" fmla="*/ 326 w 348"/>
                    <a:gd name="T17" fmla="*/ 838 h 1722"/>
                    <a:gd name="T18" fmla="*/ 314 w 348"/>
                    <a:gd name="T19" fmla="*/ 978 h 1722"/>
                    <a:gd name="T20" fmla="*/ 298 w 348"/>
                    <a:gd name="T21" fmla="*/ 1124 h 1722"/>
                    <a:gd name="T22" fmla="*/ 280 w 348"/>
                    <a:gd name="T23" fmla="*/ 1270 h 1722"/>
                    <a:gd name="T24" fmla="*/ 256 w 348"/>
                    <a:gd name="T25" fmla="*/ 1420 h 1722"/>
                    <a:gd name="T26" fmla="*/ 244 w 348"/>
                    <a:gd name="T27" fmla="*/ 1494 h 1722"/>
                    <a:gd name="T28" fmla="*/ 228 w 348"/>
                    <a:gd name="T29" fmla="*/ 1568 h 1722"/>
                    <a:gd name="T30" fmla="*/ 214 w 348"/>
                    <a:gd name="T31" fmla="*/ 1642 h 1722"/>
                    <a:gd name="T32" fmla="*/ 196 w 348"/>
                    <a:gd name="T33" fmla="*/ 1714 h 1722"/>
                    <a:gd name="T34" fmla="*/ 196 w 348"/>
                    <a:gd name="T35" fmla="*/ 1714 h 1722"/>
                    <a:gd name="T36" fmla="*/ 178 w 348"/>
                    <a:gd name="T37" fmla="*/ 1718 h 1722"/>
                    <a:gd name="T38" fmla="*/ 158 w 348"/>
                    <a:gd name="T39" fmla="*/ 1722 h 1722"/>
                    <a:gd name="T40" fmla="*/ 132 w 348"/>
                    <a:gd name="T41" fmla="*/ 1722 h 1722"/>
                    <a:gd name="T42" fmla="*/ 100 w 348"/>
                    <a:gd name="T43" fmla="*/ 1722 h 1722"/>
                    <a:gd name="T44" fmla="*/ 68 w 348"/>
                    <a:gd name="T45" fmla="*/ 1718 h 1722"/>
                    <a:gd name="T46" fmla="*/ 50 w 348"/>
                    <a:gd name="T47" fmla="*/ 1714 h 1722"/>
                    <a:gd name="T48" fmla="*/ 34 w 348"/>
                    <a:gd name="T49" fmla="*/ 1710 h 1722"/>
                    <a:gd name="T50" fmla="*/ 16 w 348"/>
                    <a:gd name="T51" fmla="*/ 1702 h 1722"/>
                    <a:gd name="T52" fmla="*/ 0 w 348"/>
                    <a:gd name="T53" fmla="*/ 1694 h 1722"/>
                    <a:gd name="T54" fmla="*/ 0 w 348"/>
                    <a:gd name="T55" fmla="*/ 1694 h 1722"/>
                    <a:gd name="T56" fmla="*/ 20 w 348"/>
                    <a:gd name="T57" fmla="*/ 1246 h 1722"/>
                    <a:gd name="T58" fmla="*/ 34 w 348"/>
                    <a:gd name="T59" fmla="*/ 906 h 1722"/>
                    <a:gd name="T60" fmla="*/ 38 w 348"/>
                    <a:gd name="T61" fmla="*/ 770 h 1722"/>
                    <a:gd name="T62" fmla="*/ 40 w 348"/>
                    <a:gd name="T63" fmla="*/ 680 h 1722"/>
                    <a:gd name="T64" fmla="*/ 40 w 348"/>
                    <a:gd name="T65" fmla="*/ 680 h 1722"/>
                    <a:gd name="T66" fmla="*/ 42 w 348"/>
                    <a:gd name="T67" fmla="*/ 608 h 1722"/>
                    <a:gd name="T68" fmla="*/ 48 w 348"/>
                    <a:gd name="T69" fmla="*/ 520 h 1722"/>
                    <a:gd name="T70" fmla="*/ 56 w 348"/>
                    <a:gd name="T71" fmla="*/ 422 h 1722"/>
                    <a:gd name="T72" fmla="*/ 66 w 348"/>
                    <a:gd name="T73" fmla="*/ 322 h 1722"/>
                    <a:gd name="T74" fmla="*/ 78 w 348"/>
                    <a:gd name="T75" fmla="*/ 230 h 1722"/>
                    <a:gd name="T76" fmla="*/ 88 w 348"/>
                    <a:gd name="T77" fmla="*/ 148 h 1722"/>
                    <a:gd name="T78" fmla="*/ 98 w 348"/>
                    <a:gd name="T79" fmla="*/ 90 h 1722"/>
                    <a:gd name="T80" fmla="*/ 104 w 348"/>
                    <a:gd name="T81" fmla="*/ 58 h 1722"/>
                    <a:gd name="T82" fmla="*/ 104 w 348"/>
                    <a:gd name="T83" fmla="*/ 58 h 1722"/>
                    <a:gd name="T84" fmla="*/ 108 w 348"/>
                    <a:gd name="T85" fmla="*/ 52 h 1722"/>
                    <a:gd name="T86" fmla="*/ 116 w 348"/>
                    <a:gd name="T87" fmla="*/ 44 h 1722"/>
                    <a:gd name="T88" fmla="*/ 124 w 348"/>
                    <a:gd name="T89" fmla="*/ 36 h 1722"/>
                    <a:gd name="T90" fmla="*/ 136 w 348"/>
                    <a:gd name="T91" fmla="*/ 30 h 1722"/>
                    <a:gd name="T92" fmla="*/ 164 w 348"/>
                    <a:gd name="T93" fmla="*/ 16 h 1722"/>
                    <a:gd name="T94" fmla="*/ 180 w 348"/>
                    <a:gd name="T95" fmla="*/ 10 h 1722"/>
                    <a:gd name="T96" fmla="*/ 196 w 348"/>
                    <a:gd name="T97" fmla="*/ 6 h 1722"/>
                    <a:gd name="T98" fmla="*/ 214 w 348"/>
                    <a:gd name="T99" fmla="*/ 2 h 1722"/>
                    <a:gd name="T100" fmla="*/ 234 w 348"/>
                    <a:gd name="T101" fmla="*/ 0 h 1722"/>
                    <a:gd name="T102" fmla="*/ 252 w 348"/>
                    <a:gd name="T103" fmla="*/ 0 h 1722"/>
                    <a:gd name="T104" fmla="*/ 272 w 348"/>
                    <a:gd name="T105" fmla="*/ 0 h 1722"/>
                    <a:gd name="T106" fmla="*/ 290 w 348"/>
                    <a:gd name="T107" fmla="*/ 2 h 1722"/>
                    <a:gd name="T108" fmla="*/ 310 w 348"/>
                    <a:gd name="T109" fmla="*/ 8 h 1722"/>
                    <a:gd name="T110" fmla="*/ 328 w 348"/>
                    <a:gd name="T111" fmla="*/ 14 h 1722"/>
                    <a:gd name="T112" fmla="*/ 346 w 348"/>
                    <a:gd name="T113" fmla="*/ 24 h 17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348" h="1722">
                      <a:moveTo>
                        <a:pt x="346" y="24"/>
                      </a:moveTo>
                      <a:lnTo>
                        <a:pt x="346" y="24"/>
                      </a:lnTo>
                      <a:lnTo>
                        <a:pt x="346" y="64"/>
                      </a:lnTo>
                      <a:lnTo>
                        <a:pt x="348" y="178"/>
                      </a:lnTo>
                      <a:lnTo>
                        <a:pt x="348" y="354"/>
                      </a:lnTo>
                      <a:lnTo>
                        <a:pt x="344" y="460"/>
                      </a:lnTo>
                      <a:lnTo>
                        <a:pt x="340" y="578"/>
                      </a:lnTo>
                      <a:lnTo>
                        <a:pt x="334" y="704"/>
                      </a:lnTo>
                      <a:lnTo>
                        <a:pt x="326" y="838"/>
                      </a:lnTo>
                      <a:lnTo>
                        <a:pt x="314" y="978"/>
                      </a:lnTo>
                      <a:lnTo>
                        <a:pt x="298" y="1124"/>
                      </a:lnTo>
                      <a:lnTo>
                        <a:pt x="280" y="1270"/>
                      </a:lnTo>
                      <a:lnTo>
                        <a:pt x="256" y="1420"/>
                      </a:lnTo>
                      <a:lnTo>
                        <a:pt x="244" y="1494"/>
                      </a:lnTo>
                      <a:lnTo>
                        <a:pt x="228" y="1568"/>
                      </a:lnTo>
                      <a:lnTo>
                        <a:pt x="214" y="1642"/>
                      </a:lnTo>
                      <a:lnTo>
                        <a:pt x="196" y="1714"/>
                      </a:lnTo>
                      <a:lnTo>
                        <a:pt x="196" y="1714"/>
                      </a:lnTo>
                      <a:lnTo>
                        <a:pt x="178" y="1718"/>
                      </a:lnTo>
                      <a:lnTo>
                        <a:pt x="158" y="1722"/>
                      </a:lnTo>
                      <a:lnTo>
                        <a:pt x="132" y="1722"/>
                      </a:lnTo>
                      <a:lnTo>
                        <a:pt x="100" y="1722"/>
                      </a:lnTo>
                      <a:lnTo>
                        <a:pt x="68" y="1718"/>
                      </a:lnTo>
                      <a:lnTo>
                        <a:pt x="50" y="1714"/>
                      </a:lnTo>
                      <a:lnTo>
                        <a:pt x="34" y="1710"/>
                      </a:lnTo>
                      <a:lnTo>
                        <a:pt x="16" y="1702"/>
                      </a:lnTo>
                      <a:lnTo>
                        <a:pt x="0" y="1694"/>
                      </a:lnTo>
                      <a:lnTo>
                        <a:pt x="0" y="1694"/>
                      </a:lnTo>
                      <a:lnTo>
                        <a:pt x="20" y="1246"/>
                      </a:lnTo>
                      <a:lnTo>
                        <a:pt x="34" y="906"/>
                      </a:lnTo>
                      <a:lnTo>
                        <a:pt x="38" y="770"/>
                      </a:lnTo>
                      <a:lnTo>
                        <a:pt x="40" y="680"/>
                      </a:lnTo>
                      <a:lnTo>
                        <a:pt x="40" y="680"/>
                      </a:lnTo>
                      <a:lnTo>
                        <a:pt x="42" y="608"/>
                      </a:lnTo>
                      <a:lnTo>
                        <a:pt x="48" y="520"/>
                      </a:lnTo>
                      <a:lnTo>
                        <a:pt x="56" y="422"/>
                      </a:lnTo>
                      <a:lnTo>
                        <a:pt x="66" y="322"/>
                      </a:lnTo>
                      <a:lnTo>
                        <a:pt x="78" y="230"/>
                      </a:lnTo>
                      <a:lnTo>
                        <a:pt x="88" y="148"/>
                      </a:lnTo>
                      <a:lnTo>
                        <a:pt x="98" y="90"/>
                      </a:lnTo>
                      <a:lnTo>
                        <a:pt x="104" y="58"/>
                      </a:lnTo>
                      <a:lnTo>
                        <a:pt x="104" y="58"/>
                      </a:lnTo>
                      <a:lnTo>
                        <a:pt x="108" y="52"/>
                      </a:lnTo>
                      <a:lnTo>
                        <a:pt x="116" y="44"/>
                      </a:lnTo>
                      <a:lnTo>
                        <a:pt x="124" y="36"/>
                      </a:lnTo>
                      <a:lnTo>
                        <a:pt x="136" y="30"/>
                      </a:lnTo>
                      <a:lnTo>
                        <a:pt x="164" y="16"/>
                      </a:lnTo>
                      <a:lnTo>
                        <a:pt x="180" y="10"/>
                      </a:lnTo>
                      <a:lnTo>
                        <a:pt x="196" y="6"/>
                      </a:lnTo>
                      <a:lnTo>
                        <a:pt x="214" y="2"/>
                      </a:lnTo>
                      <a:lnTo>
                        <a:pt x="234" y="0"/>
                      </a:lnTo>
                      <a:lnTo>
                        <a:pt x="252" y="0"/>
                      </a:lnTo>
                      <a:lnTo>
                        <a:pt x="272" y="0"/>
                      </a:lnTo>
                      <a:lnTo>
                        <a:pt x="290" y="2"/>
                      </a:lnTo>
                      <a:lnTo>
                        <a:pt x="310" y="8"/>
                      </a:lnTo>
                      <a:lnTo>
                        <a:pt x="328" y="14"/>
                      </a:lnTo>
                      <a:lnTo>
                        <a:pt x="346" y="2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/>
                </a:p>
              </p:txBody>
            </p:sp>
            <p:sp>
              <p:nvSpPr>
                <p:cNvPr id="46" name="Freeform 47"/>
                <p:cNvSpPr>
                  <a:spLocks/>
                </p:cNvSpPr>
                <p:nvPr/>
              </p:nvSpPr>
              <p:spPr bwMode="auto">
                <a:xfrm>
                  <a:off x="4462136" y="3965258"/>
                  <a:ext cx="400202" cy="1980312"/>
                </a:xfrm>
                <a:custGeom>
                  <a:avLst/>
                  <a:gdLst>
                    <a:gd name="T0" fmla="*/ 346 w 348"/>
                    <a:gd name="T1" fmla="*/ 24 h 1722"/>
                    <a:gd name="T2" fmla="*/ 346 w 348"/>
                    <a:gd name="T3" fmla="*/ 24 h 1722"/>
                    <a:gd name="T4" fmla="*/ 346 w 348"/>
                    <a:gd name="T5" fmla="*/ 64 h 1722"/>
                    <a:gd name="T6" fmla="*/ 348 w 348"/>
                    <a:gd name="T7" fmla="*/ 178 h 1722"/>
                    <a:gd name="T8" fmla="*/ 348 w 348"/>
                    <a:gd name="T9" fmla="*/ 354 h 1722"/>
                    <a:gd name="T10" fmla="*/ 344 w 348"/>
                    <a:gd name="T11" fmla="*/ 460 h 1722"/>
                    <a:gd name="T12" fmla="*/ 340 w 348"/>
                    <a:gd name="T13" fmla="*/ 578 h 1722"/>
                    <a:gd name="T14" fmla="*/ 334 w 348"/>
                    <a:gd name="T15" fmla="*/ 704 h 1722"/>
                    <a:gd name="T16" fmla="*/ 326 w 348"/>
                    <a:gd name="T17" fmla="*/ 838 h 1722"/>
                    <a:gd name="T18" fmla="*/ 314 w 348"/>
                    <a:gd name="T19" fmla="*/ 978 h 1722"/>
                    <a:gd name="T20" fmla="*/ 298 w 348"/>
                    <a:gd name="T21" fmla="*/ 1124 h 1722"/>
                    <a:gd name="T22" fmla="*/ 280 w 348"/>
                    <a:gd name="T23" fmla="*/ 1270 h 1722"/>
                    <a:gd name="T24" fmla="*/ 256 w 348"/>
                    <a:gd name="T25" fmla="*/ 1420 h 1722"/>
                    <a:gd name="T26" fmla="*/ 244 w 348"/>
                    <a:gd name="T27" fmla="*/ 1494 h 1722"/>
                    <a:gd name="T28" fmla="*/ 228 w 348"/>
                    <a:gd name="T29" fmla="*/ 1568 h 1722"/>
                    <a:gd name="T30" fmla="*/ 214 w 348"/>
                    <a:gd name="T31" fmla="*/ 1642 h 1722"/>
                    <a:gd name="T32" fmla="*/ 196 w 348"/>
                    <a:gd name="T33" fmla="*/ 1714 h 1722"/>
                    <a:gd name="T34" fmla="*/ 196 w 348"/>
                    <a:gd name="T35" fmla="*/ 1714 h 1722"/>
                    <a:gd name="T36" fmla="*/ 178 w 348"/>
                    <a:gd name="T37" fmla="*/ 1718 h 1722"/>
                    <a:gd name="T38" fmla="*/ 158 w 348"/>
                    <a:gd name="T39" fmla="*/ 1722 h 1722"/>
                    <a:gd name="T40" fmla="*/ 132 w 348"/>
                    <a:gd name="T41" fmla="*/ 1722 h 1722"/>
                    <a:gd name="T42" fmla="*/ 100 w 348"/>
                    <a:gd name="T43" fmla="*/ 1722 h 1722"/>
                    <a:gd name="T44" fmla="*/ 68 w 348"/>
                    <a:gd name="T45" fmla="*/ 1718 h 1722"/>
                    <a:gd name="T46" fmla="*/ 50 w 348"/>
                    <a:gd name="T47" fmla="*/ 1714 h 1722"/>
                    <a:gd name="T48" fmla="*/ 34 w 348"/>
                    <a:gd name="T49" fmla="*/ 1710 h 1722"/>
                    <a:gd name="T50" fmla="*/ 16 w 348"/>
                    <a:gd name="T51" fmla="*/ 1702 h 1722"/>
                    <a:gd name="T52" fmla="*/ 0 w 348"/>
                    <a:gd name="T53" fmla="*/ 1694 h 1722"/>
                    <a:gd name="T54" fmla="*/ 0 w 348"/>
                    <a:gd name="T55" fmla="*/ 1694 h 1722"/>
                    <a:gd name="T56" fmla="*/ 20 w 348"/>
                    <a:gd name="T57" fmla="*/ 1246 h 1722"/>
                    <a:gd name="T58" fmla="*/ 34 w 348"/>
                    <a:gd name="T59" fmla="*/ 906 h 1722"/>
                    <a:gd name="T60" fmla="*/ 38 w 348"/>
                    <a:gd name="T61" fmla="*/ 770 h 1722"/>
                    <a:gd name="T62" fmla="*/ 40 w 348"/>
                    <a:gd name="T63" fmla="*/ 680 h 1722"/>
                    <a:gd name="T64" fmla="*/ 40 w 348"/>
                    <a:gd name="T65" fmla="*/ 680 h 1722"/>
                    <a:gd name="T66" fmla="*/ 42 w 348"/>
                    <a:gd name="T67" fmla="*/ 608 h 1722"/>
                    <a:gd name="T68" fmla="*/ 48 w 348"/>
                    <a:gd name="T69" fmla="*/ 520 h 1722"/>
                    <a:gd name="T70" fmla="*/ 56 w 348"/>
                    <a:gd name="T71" fmla="*/ 422 h 1722"/>
                    <a:gd name="T72" fmla="*/ 66 w 348"/>
                    <a:gd name="T73" fmla="*/ 322 h 1722"/>
                    <a:gd name="T74" fmla="*/ 78 w 348"/>
                    <a:gd name="T75" fmla="*/ 230 h 1722"/>
                    <a:gd name="T76" fmla="*/ 88 w 348"/>
                    <a:gd name="T77" fmla="*/ 148 h 1722"/>
                    <a:gd name="T78" fmla="*/ 98 w 348"/>
                    <a:gd name="T79" fmla="*/ 90 h 1722"/>
                    <a:gd name="T80" fmla="*/ 104 w 348"/>
                    <a:gd name="T81" fmla="*/ 58 h 1722"/>
                    <a:gd name="T82" fmla="*/ 104 w 348"/>
                    <a:gd name="T83" fmla="*/ 58 h 1722"/>
                    <a:gd name="T84" fmla="*/ 108 w 348"/>
                    <a:gd name="T85" fmla="*/ 52 h 1722"/>
                    <a:gd name="T86" fmla="*/ 116 w 348"/>
                    <a:gd name="T87" fmla="*/ 44 h 1722"/>
                    <a:gd name="T88" fmla="*/ 124 w 348"/>
                    <a:gd name="T89" fmla="*/ 36 h 1722"/>
                    <a:gd name="T90" fmla="*/ 136 w 348"/>
                    <a:gd name="T91" fmla="*/ 30 h 1722"/>
                    <a:gd name="T92" fmla="*/ 164 w 348"/>
                    <a:gd name="T93" fmla="*/ 16 h 1722"/>
                    <a:gd name="T94" fmla="*/ 180 w 348"/>
                    <a:gd name="T95" fmla="*/ 10 h 1722"/>
                    <a:gd name="T96" fmla="*/ 196 w 348"/>
                    <a:gd name="T97" fmla="*/ 6 h 1722"/>
                    <a:gd name="T98" fmla="*/ 214 w 348"/>
                    <a:gd name="T99" fmla="*/ 2 h 1722"/>
                    <a:gd name="T100" fmla="*/ 234 w 348"/>
                    <a:gd name="T101" fmla="*/ 0 h 1722"/>
                    <a:gd name="T102" fmla="*/ 252 w 348"/>
                    <a:gd name="T103" fmla="*/ 0 h 1722"/>
                    <a:gd name="T104" fmla="*/ 272 w 348"/>
                    <a:gd name="T105" fmla="*/ 0 h 1722"/>
                    <a:gd name="T106" fmla="*/ 290 w 348"/>
                    <a:gd name="T107" fmla="*/ 2 h 1722"/>
                    <a:gd name="T108" fmla="*/ 310 w 348"/>
                    <a:gd name="T109" fmla="*/ 8 h 1722"/>
                    <a:gd name="T110" fmla="*/ 328 w 348"/>
                    <a:gd name="T111" fmla="*/ 14 h 1722"/>
                    <a:gd name="T112" fmla="*/ 346 w 348"/>
                    <a:gd name="T113" fmla="*/ 24 h 17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348" h="1722">
                      <a:moveTo>
                        <a:pt x="346" y="24"/>
                      </a:moveTo>
                      <a:lnTo>
                        <a:pt x="346" y="24"/>
                      </a:lnTo>
                      <a:lnTo>
                        <a:pt x="346" y="64"/>
                      </a:lnTo>
                      <a:lnTo>
                        <a:pt x="348" y="178"/>
                      </a:lnTo>
                      <a:lnTo>
                        <a:pt x="348" y="354"/>
                      </a:lnTo>
                      <a:lnTo>
                        <a:pt x="344" y="460"/>
                      </a:lnTo>
                      <a:lnTo>
                        <a:pt x="340" y="578"/>
                      </a:lnTo>
                      <a:lnTo>
                        <a:pt x="334" y="704"/>
                      </a:lnTo>
                      <a:lnTo>
                        <a:pt x="326" y="838"/>
                      </a:lnTo>
                      <a:lnTo>
                        <a:pt x="314" y="978"/>
                      </a:lnTo>
                      <a:lnTo>
                        <a:pt x="298" y="1124"/>
                      </a:lnTo>
                      <a:lnTo>
                        <a:pt x="280" y="1270"/>
                      </a:lnTo>
                      <a:lnTo>
                        <a:pt x="256" y="1420"/>
                      </a:lnTo>
                      <a:lnTo>
                        <a:pt x="244" y="1494"/>
                      </a:lnTo>
                      <a:lnTo>
                        <a:pt x="228" y="1568"/>
                      </a:lnTo>
                      <a:lnTo>
                        <a:pt x="214" y="1642"/>
                      </a:lnTo>
                      <a:lnTo>
                        <a:pt x="196" y="1714"/>
                      </a:lnTo>
                      <a:lnTo>
                        <a:pt x="196" y="1714"/>
                      </a:lnTo>
                      <a:lnTo>
                        <a:pt x="178" y="1718"/>
                      </a:lnTo>
                      <a:lnTo>
                        <a:pt x="158" y="1722"/>
                      </a:lnTo>
                      <a:lnTo>
                        <a:pt x="132" y="1722"/>
                      </a:lnTo>
                      <a:lnTo>
                        <a:pt x="100" y="1722"/>
                      </a:lnTo>
                      <a:lnTo>
                        <a:pt x="68" y="1718"/>
                      </a:lnTo>
                      <a:lnTo>
                        <a:pt x="50" y="1714"/>
                      </a:lnTo>
                      <a:lnTo>
                        <a:pt x="34" y="1710"/>
                      </a:lnTo>
                      <a:lnTo>
                        <a:pt x="16" y="1702"/>
                      </a:lnTo>
                      <a:lnTo>
                        <a:pt x="0" y="1694"/>
                      </a:lnTo>
                      <a:lnTo>
                        <a:pt x="0" y="1694"/>
                      </a:lnTo>
                      <a:lnTo>
                        <a:pt x="20" y="1246"/>
                      </a:lnTo>
                      <a:lnTo>
                        <a:pt x="34" y="906"/>
                      </a:lnTo>
                      <a:lnTo>
                        <a:pt x="38" y="770"/>
                      </a:lnTo>
                      <a:lnTo>
                        <a:pt x="40" y="680"/>
                      </a:lnTo>
                      <a:lnTo>
                        <a:pt x="40" y="680"/>
                      </a:lnTo>
                      <a:lnTo>
                        <a:pt x="42" y="608"/>
                      </a:lnTo>
                      <a:lnTo>
                        <a:pt x="48" y="520"/>
                      </a:lnTo>
                      <a:lnTo>
                        <a:pt x="56" y="422"/>
                      </a:lnTo>
                      <a:lnTo>
                        <a:pt x="66" y="322"/>
                      </a:lnTo>
                      <a:lnTo>
                        <a:pt x="78" y="230"/>
                      </a:lnTo>
                      <a:lnTo>
                        <a:pt x="88" y="148"/>
                      </a:lnTo>
                      <a:lnTo>
                        <a:pt x="98" y="90"/>
                      </a:lnTo>
                      <a:lnTo>
                        <a:pt x="104" y="58"/>
                      </a:lnTo>
                      <a:lnTo>
                        <a:pt x="104" y="58"/>
                      </a:lnTo>
                      <a:lnTo>
                        <a:pt x="108" y="52"/>
                      </a:lnTo>
                      <a:lnTo>
                        <a:pt x="116" y="44"/>
                      </a:lnTo>
                      <a:lnTo>
                        <a:pt x="124" y="36"/>
                      </a:lnTo>
                      <a:lnTo>
                        <a:pt x="136" y="30"/>
                      </a:lnTo>
                      <a:lnTo>
                        <a:pt x="164" y="16"/>
                      </a:lnTo>
                      <a:lnTo>
                        <a:pt x="180" y="10"/>
                      </a:lnTo>
                      <a:lnTo>
                        <a:pt x="196" y="6"/>
                      </a:lnTo>
                      <a:lnTo>
                        <a:pt x="214" y="2"/>
                      </a:lnTo>
                      <a:lnTo>
                        <a:pt x="234" y="0"/>
                      </a:lnTo>
                      <a:lnTo>
                        <a:pt x="252" y="0"/>
                      </a:lnTo>
                      <a:lnTo>
                        <a:pt x="272" y="0"/>
                      </a:lnTo>
                      <a:lnTo>
                        <a:pt x="290" y="2"/>
                      </a:lnTo>
                      <a:lnTo>
                        <a:pt x="310" y="8"/>
                      </a:lnTo>
                      <a:lnTo>
                        <a:pt x="328" y="14"/>
                      </a:lnTo>
                      <a:lnTo>
                        <a:pt x="346" y="24"/>
                      </a:lnTo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/>
                </a:p>
              </p:txBody>
            </p:sp>
            <p:sp>
              <p:nvSpPr>
                <p:cNvPr id="47" name="Freeform 48"/>
                <p:cNvSpPr>
                  <a:spLocks/>
                </p:cNvSpPr>
                <p:nvPr/>
              </p:nvSpPr>
              <p:spPr bwMode="auto">
                <a:xfrm>
                  <a:off x="4549537" y="4114759"/>
                  <a:ext cx="163301" cy="1644510"/>
                </a:xfrm>
                <a:custGeom>
                  <a:avLst/>
                  <a:gdLst>
                    <a:gd name="T0" fmla="*/ 142 w 142"/>
                    <a:gd name="T1" fmla="*/ 0 h 1430"/>
                    <a:gd name="T2" fmla="*/ 142 w 142"/>
                    <a:gd name="T3" fmla="*/ 0 h 1430"/>
                    <a:gd name="T4" fmla="*/ 136 w 142"/>
                    <a:gd name="T5" fmla="*/ 12 h 1430"/>
                    <a:gd name="T6" fmla="*/ 128 w 142"/>
                    <a:gd name="T7" fmla="*/ 26 h 1430"/>
                    <a:gd name="T8" fmla="*/ 120 w 142"/>
                    <a:gd name="T9" fmla="*/ 48 h 1430"/>
                    <a:gd name="T10" fmla="*/ 112 w 142"/>
                    <a:gd name="T11" fmla="*/ 74 h 1430"/>
                    <a:gd name="T12" fmla="*/ 104 w 142"/>
                    <a:gd name="T13" fmla="*/ 108 h 1430"/>
                    <a:gd name="T14" fmla="*/ 98 w 142"/>
                    <a:gd name="T15" fmla="*/ 150 h 1430"/>
                    <a:gd name="T16" fmla="*/ 94 w 142"/>
                    <a:gd name="T17" fmla="*/ 198 h 1430"/>
                    <a:gd name="T18" fmla="*/ 94 w 142"/>
                    <a:gd name="T19" fmla="*/ 198 h 1430"/>
                    <a:gd name="T20" fmla="*/ 80 w 142"/>
                    <a:gd name="T21" fmla="*/ 420 h 1430"/>
                    <a:gd name="T22" fmla="*/ 56 w 142"/>
                    <a:gd name="T23" fmla="*/ 786 h 1430"/>
                    <a:gd name="T24" fmla="*/ 42 w 142"/>
                    <a:gd name="T25" fmla="*/ 982 h 1430"/>
                    <a:gd name="T26" fmla="*/ 28 w 142"/>
                    <a:gd name="T27" fmla="*/ 1166 h 1430"/>
                    <a:gd name="T28" fmla="*/ 14 w 142"/>
                    <a:gd name="T29" fmla="*/ 1322 h 1430"/>
                    <a:gd name="T30" fmla="*/ 6 w 142"/>
                    <a:gd name="T31" fmla="*/ 1382 h 1430"/>
                    <a:gd name="T32" fmla="*/ 0 w 142"/>
                    <a:gd name="T33" fmla="*/ 1430 h 1430"/>
                    <a:gd name="T34" fmla="*/ 0 w 142"/>
                    <a:gd name="T35" fmla="*/ 1430 h 1430"/>
                    <a:gd name="T36" fmla="*/ 38 w 142"/>
                    <a:gd name="T37" fmla="*/ 858 h 1430"/>
                    <a:gd name="T38" fmla="*/ 62 w 142"/>
                    <a:gd name="T39" fmla="*/ 442 h 1430"/>
                    <a:gd name="T40" fmla="*/ 70 w 142"/>
                    <a:gd name="T41" fmla="*/ 290 h 1430"/>
                    <a:gd name="T42" fmla="*/ 72 w 142"/>
                    <a:gd name="T43" fmla="*/ 238 h 1430"/>
                    <a:gd name="T44" fmla="*/ 72 w 142"/>
                    <a:gd name="T45" fmla="*/ 206 h 1430"/>
                    <a:gd name="T46" fmla="*/ 72 w 142"/>
                    <a:gd name="T47" fmla="*/ 206 h 1430"/>
                    <a:gd name="T48" fmla="*/ 72 w 142"/>
                    <a:gd name="T49" fmla="*/ 188 h 1430"/>
                    <a:gd name="T50" fmla="*/ 72 w 142"/>
                    <a:gd name="T51" fmla="*/ 168 h 1430"/>
                    <a:gd name="T52" fmla="*/ 78 w 142"/>
                    <a:gd name="T53" fmla="*/ 134 h 1430"/>
                    <a:gd name="T54" fmla="*/ 88 w 142"/>
                    <a:gd name="T55" fmla="*/ 102 h 1430"/>
                    <a:gd name="T56" fmla="*/ 100 w 142"/>
                    <a:gd name="T57" fmla="*/ 74 h 1430"/>
                    <a:gd name="T58" fmla="*/ 112 w 142"/>
                    <a:gd name="T59" fmla="*/ 50 h 1430"/>
                    <a:gd name="T60" fmla="*/ 124 w 142"/>
                    <a:gd name="T61" fmla="*/ 28 h 1430"/>
                    <a:gd name="T62" fmla="*/ 142 w 142"/>
                    <a:gd name="T63" fmla="*/ 0 h 14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142" h="1430">
                      <a:moveTo>
                        <a:pt x="142" y="0"/>
                      </a:moveTo>
                      <a:lnTo>
                        <a:pt x="142" y="0"/>
                      </a:lnTo>
                      <a:lnTo>
                        <a:pt x="136" y="12"/>
                      </a:lnTo>
                      <a:lnTo>
                        <a:pt x="128" y="26"/>
                      </a:lnTo>
                      <a:lnTo>
                        <a:pt x="120" y="48"/>
                      </a:lnTo>
                      <a:lnTo>
                        <a:pt x="112" y="74"/>
                      </a:lnTo>
                      <a:lnTo>
                        <a:pt x="104" y="108"/>
                      </a:lnTo>
                      <a:lnTo>
                        <a:pt x="98" y="150"/>
                      </a:lnTo>
                      <a:lnTo>
                        <a:pt x="94" y="198"/>
                      </a:lnTo>
                      <a:lnTo>
                        <a:pt x="94" y="198"/>
                      </a:lnTo>
                      <a:lnTo>
                        <a:pt x="80" y="420"/>
                      </a:lnTo>
                      <a:lnTo>
                        <a:pt x="56" y="786"/>
                      </a:lnTo>
                      <a:lnTo>
                        <a:pt x="42" y="982"/>
                      </a:lnTo>
                      <a:lnTo>
                        <a:pt x="28" y="1166"/>
                      </a:lnTo>
                      <a:lnTo>
                        <a:pt x="14" y="1322"/>
                      </a:lnTo>
                      <a:lnTo>
                        <a:pt x="6" y="1382"/>
                      </a:lnTo>
                      <a:lnTo>
                        <a:pt x="0" y="1430"/>
                      </a:lnTo>
                      <a:lnTo>
                        <a:pt x="0" y="1430"/>
                      </a:lnTo>
                      <a:lnTo>
                        <a:pt x="38" y="858"/>
                      </a:lnTo>
                      <a:lnTo>
                        <a:pt x="62" y="442"/>
                      </a:lnTo>
                      <a:lnTo>
                        <a:pt x="70" y="290"/>
                      </a:lnTo>
                      <a:lnTo>
                        <a:pt x="72" y="238"/>
                      </a:lnTo>
                      <a:lnTo>
                        <a:pt x="72" y="206"/>
                      </a:lnTo>
                      <a:lnTo>
                        <a:pt x="72" y="206"/>
                      </a:lnTo>
                      <a:lnTo>
                        <a:pt x="72" y="188"/>
                      </a:lnTo>
                      <a:lnTo>
                        <a:pt x="72" y="168"/>
                      </a:lnTo>
                      <a:lnTo>
                        <a:pt x="78" y="134"/>
                      </a:lnTo>
                      <a:lnTo>
                        <a:pt x="88" y="102"/>
                      </a:lnTo>
                      <a:lnTo>
                        <a:pt x="100" y="74"/>
                      </a:lnTo>
                      <a:lnTo>
                        <a:pt x="112" y="50"/>
                      </a:lnTo>
                      <a:lnTo>
                        <a:pt x="124" y="28"/>
                      </a:lnTo>
                      <a:lnTo>
                        <a:pt x="142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/>
                </a:p>
              </p:txBody>
            </p:sp>
            <p:sp>
              <p:nvSpPr>
                <p:cNvPr id="48" name="Freeform 49"/>
                <p:cNvSpPr>
                  <a:spLocks/>
                </p:cNvSpPr>
                <p:nvPr/>
              </p:nvSpPr>
              <p:spPr bwMode="auto">
                <a:xfrm>
                  <a:off x="4549537" y="4114759"/>
                  <a:ext cx="163301" cy="1644510"/>
                </a:xfrm>
                <a:custGeom>
                  <a:avLst/>
                  <a:gdLst>
                    <a:gd name="T0" fmla="*/ 142 w 142"/>
                    <a:gd name="T1" fmla="*/ 0 h 1430"/>
                    <a:gd name="T2" fmla="*/ 142 w 142"/>
                    <a:gd name="T3" fmla="*/ 0 h 1430"/>
                    <a:gd name="T4" fmla="*/ 136 w 142"/>
                    <a:gd name="T5" fmla="*/ 12 h 1430"/>
                    <a:gd name="T6" fmla="*/ 128 w 142"/>
                    <a:gd name="T7" fmla="*/ 26 h 1430"/>
                    <a:gd name="T8" fmla="*/ 120 w 142"/>
                    <a:gd name="T9" fmla="*/ 48 h 1430"/>
                    <a:gd name="T10" fmla="*/ 112 w 142"/>
                    <a:gd name="T11" fmla="*/ 74 h 1430"/>
                    <a:gd name="T12" fmla="*/ 104 w 142"/>
                    <a:gd name="T13" fmla="*/ 108 h 1430"/>
                    <a:gd name="T14" fmla="*/ 98 w 142"/>
                    <a:gd name="T15" fmla="*/ 150 h 1430"/>
                    <a:gd name="T16" fmla="*/ 94 w 142"/>
                    <a:gd name="T17" fmla="*/ 198 h 1430"/>
                    <a:gd name="T18" fmla="*/ 94 w 142"/>
                    <a:gd name="T19" fmla="*/ 198 h 1430"/>
                    <a:gd name="T20" fmla="*/ 80 w 142"/>
                    <a:gd name="T21" fmla="*/ 420 h 1430"/>
                    <a:gd name="T22" fmla="*/ 56 w 142"/>
                    <a:gd name="T23" fmla="*/ 786 h 1430"/>
                    <a:gd name="T24" fmla="*/ 42 w 142"/>
                    <a:gd name="T25" fmla="*/ 982 h 1430"/>
                    <a:gd name="T26" fmla="*/ 28 w 142"/>
                    <a:gd name="T27" fmla="*/ 1166 h 1430"/>
                    <a:gd name="T28" fmla="*/ 14 w 142"/>
                    <a:gd name="T29" fmla="*/ 1322 h 1430"/>
                    <a:gd name="T30" fmla="*/ 6 w 142"/>
                    <a:gd name="T31" fmla="*/ 1382 h 1430"/>
                    <a:gd name="T32" fmla="*/ 0 w 142"/>
                    <a:gd name="T33" fmla="*/ 1430 h 1430"/>
                    <a:gd name="T34" fmla="*/ 0 w 142"/>
                    <a:gd name="T35" fmla="*/ 1430 h 1430"/>
                    <a:gd name="T36" fmla="*/ 38 w 142"/>
                    <a:gd name="T37" fmla="*/ 858 h 1430"/>
                    <a:gd name="T38" fmla="*/ 62 w 142"/>
                    <a:gd name="T39" fmla="*/ 442 h 1430"/>
                    <a:gd name="T40" fmla="*/ 70 w 142"/>
                    <a:gd name="T41" fmla="*/ 290 h 1430"/>
                    <a:gd name="T42" fmla="*/ 72 w 142"/>
                    <a:gd name="T43" fmla="*/ 238 h 1430"/>
                    <a:gd name="T44" fmla="*/ 72 w 142"/>
                    <a:gd name="T45" fmla="*/ 206 h 1430"/>
                    <a:gd name="T46" fmla="*/ 72 w 142"/>
                    <a:gd name="T47" fmla="*/ 206 h 1430"/>
                    <a:gd name="T48" fmla="*/ 72 w 142"/>
                    <a:gd name="T49" fmla="*/ 188 h 1430"/>
                    <a:gd name="T50" fmla="*/ 72 w 142"/>
                    <a:gd name="T51" fmla="*/ 168 h 1430"/>
                    <a:gd name="T52" fmla="*/ 78 w 142"/>
                    <a:gd name="T53" fmla="*/ 134 h 1430"/>
                    <a:gd name="T54" fmla="*/ 88 w 142"/>
                    <a:gd name="T55" fmla="*/ 102 h 1430"/>
                    <a:gd name="T56" fmla="*/ 100 w 142"/>
                    <a:gd name="T57" fmla="*/ 74 h 1430"/>
                    <a:gd name="T58" fmla="*/ 112 w 142"/>
                    <a:gd name="T59" fmla="*/ 50 h 1430"/>
                    <a:gd name="T60" fmla="*/ 124 w 142"/>
                    <a:gd name="T61" fmla="*/ 28 h 1430"/>
                    <a:gd name="T62" fmla="*/ 142 w 142"/>
                    <a:gd name="T63" fmla="*/ 0 h 14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142" h="1430">
                      <a:moveTo>
                        <a:pt x="142" y="0"/>
                      </a:moveTo>
                      <a:lnTo>
                        <a:pt x="142" y="0"/>
                      </a:lnTo>
                      <a:lnTo>
                        <a:pt x="136" y="12"/>
                      </a:lnTo>
                      <a:lnTo>
                        <a:pt x="128" y="26"/>
                      </a:lnTo>
                      <a:lnTo>
                        <a:pt x="120" y="48"/>
                      </a:lnTo>
                      <a:lnTo>
                        <a:pt x="112" y="74"/>
                      </a:lnTo>
                      <a:lnTo>
                        <a:pt x="104" y="108"/>
                      </a:lnTo>
                      <a:lnTo>
                        <a:pt x="98" y="150"/>
                      </a:lnTo>
                      <a:lnTo>
                        <a:pt x="94" y="198"/>
                      </a:lnTo>
                      <a:lnTo>
                        <a:pt x="94" y="198"/>
                      </a:lnTo>
                      <a:lnTo>
                        <a:pt x="80" y="420"/>
                      </a:lnTo>
                      <a:lnTo>
                        <a:pt x="56" y="786"/>
                      </a:lnTo>
                      <a:lnTo>
                        <a:pt x="42" y="982"/>
                      </a:lnTo>
                      <a:lnTo>
                        <a:pt x="28" y="1166"/>
                      </a:lnTo>
                      <a:lnTo>
                        <a:pt x="14" y="1322"/>
                      </a:lnTo>
                      <a:lnTo>
                        <a:pt x="6" y="1382"/>
                      </a:lnTo>
                      <a:lnTo>
                        <a:pt x="0" y="1430"/>
                      </a:lnTo>
                      <a:lnTo>
                        <a:pt x="0" y="1430"/>
                      </a:lnTo>
                      <a:lnTo>
                        <a:pt x="38" y="858"/>
                      </a:lnTo>
                      <a:lnTo>
                        <a:pt x="62" y="442"/>
                      </a:lnTo>
                      <a:lnTo>
                        <a:pt x="70" y="290"/>
                      </a:lnTo>
                      <a:lnTo>
                        <a:pt x="72" y="238"/>
                      </a:lnTo>
                      <a:lnTo>
                        <a:pt x="72" y="206"/>
                      </a:lnTo>
                      <a:lnTo>
                        <a:pt x="72" y="206"/>
                      </a:lnTo>
                      <a:lnTo>
                        <a:pt x="72" y="188"/>
                      </a:lnTo>
                      <a:lnTo>
                        <a:pt x="72" y="168"/>
                      </a:lnTo>
                      <a:lnTo>
                        <a:pt x="78" y="134"/>
                      </a:lnTo>
                      <a:lnTo>
                        <a:pt x="88" y="102"/>
                      </a:lnTo>
                      <a:lnTo>
                        <a:pt x="100" y="74"/>
                      </a:lnTo>
                      <a:lnTo>
                        <a:pt x="112" y="50"/>
                      </a:lnTo>
                      <a:lnTo>
                        <a:pt x="124" y="28"/>
                      </a:lnTo>
                      <a:lnTo>
                        <a:pt x="142" y="0"/>
                      </a:lnTo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/>
                </a:p>
              </p:txBody>
            </p:sp>
            <p:sp>
              <p:nvSpPr>
                <p:cNvPr id="49" name="Freeform 50"/>
                <p:cNvSpPr>
                  <a:spLocks/>
                </p:cNvSpPr>
                <p:nvPr/>
              </p:nvSpPr>
              <p:spPr bwMode="auto">
                <a:xfrm>
                  <a:off x="3664032" y="2741651"/>
                  <a:ext cx="1283408" cy="1458209"/>
                </a:xfrm>
                <a:custGeom>
                  <a:avLst/>
                  <a:gdLst>
                    <a:gd name="T0" fmla="*/ 224 w 1116"/>
                    <a:gd name="T1" fmla="*/ 22 h 1268"/>
                    <a:gd name="T2" fmla="*/ 224 w 1116"/>
                    <a:gd name="T3" fmla="*/ 22 h 1268"/>
                    <a:gd name="T4" fmla="*/ 130 w 1116"/>
                    <a:gd name="T5" fmla="*/ 42 h 1268"/>
                    <a:gd name="T6" fmla="*/ 58 w 1116"/>
                    <a:gd name="T7" fmla="*/ 58 h 1268"/>
                    <a:gd name="T8" fmla="*/ 8 w 1116"/>
                    <a:gd name="T9" fmla="*/ 70 h 1268"/>
                    <a:gd name="T10" fmla="*/ 8 w 1116"/>
                    <a:gd name="T11" fmla="*/ 70 h 1268"/>
                    <a:gd name="T12" fmla="*/ 2 w 1116"/>
                    <a:gd name="T13" fmla="*/ 74 h 1268"/>
                    <a:gd name="T14" fmla="*/ 0 w 1116"/>
                    <a:gd name="T15" fmla="*/ 82 h 1268"/>
                    <a:gd name="T16" fmla="*/ 0 w 1116"/>
                    <a:gd name="T17" fmla="*/ 90 h 1268"/>
                    <a:gd name="T18" fmla="*/ 4 w 1116"/>
                    <a:gd name="T19" fmla="*/ 102 h 1268"/>
                    <a:gd name="T20" fmla="*/ 18 w 1116"/>
                    <a:gd name="T21" fmla="*/ 132 h 1268"/>
                    <a:gd name="T22" fmla="*/ 38 w 1116"/>
                    <a:gd name="T23" fmla="*/ 170 h 1268"/>
                    <a:gd name="T24" fmla="*/ 90 w 1116"/>
                    <a:gd name="T25" fmla="*/ 260 h 1268"/>
                    <a:gd name="T26" fmla="*/ 116 w 1116"/>
                    <a:gd name="T27" fmla="*/ 308 h 1268"/>
                    <a:gd name="T28" fmla="*/ 140 w 1116"/>
                    <a:gd name="T29" fmla="*/ 356 h 1268"/>
                    <a:gd name="T30" fmla="*/ 140 w 1116"/>
                    <a:gd name="T31" fmla="*/ 356 h 1268"/>
                    <a:gd name="T32" fmla="*/ 150 w 1116"/>
                    <a:gd name="T33" fmla="*/ 386 h 1268"/>
                    <a:gd name="T34" fmla="*/ 164 w 1116"/>
                    <a:gd name="T35" fmla="*/ 424 h 1268"/>
                    <a:gd name="T36" fmla="*/ 196 w 1116"/>
                    <a:gd name="T37" fmla="*/ 526 h 1268"/>
                    <a:gd name="T38" fmla="*/ 234 w 1116"/>
                    <a:gd name="T39" fmla="*/ 650 h 1268"/>
                    <a:gd name="T40" fmla="*/ 270 w 1116"/>
                    <a:gd name="T41" fmla="*/ 788 h 1268"/>
                    <a:gd name="T42" fmla="*/ 306 w 1116"/>
                    <a:gd name="T43" fmla="*/ 928 h 1268"/>
                    <a:gd name="T44" fmla="*/ 336 w 1116"/>
                    <a:gd name="T45" fmla="*/ 1062 h 1268"/>
                    <a:gd name="T46" fmla="*/ 360 w 1116"/>
                    <a:gd name="T47" fmla="*/ 1178 h 1268"/>
                    <a:gd name="T48" fmla="*/ 368 w 1116"/>
                    <a:gd name="T49" fmla="*/ 1228 h 1268"/>
                    <a:gd name="T50" fmla="*/ 372 w 1116"/>
                    <a:gd name="T51" fmla="*/ 1268 h 1268"/>
                    <a:gd name="T52" fmla="*/ 372 w 1116"/>
                    <a:gd name="T53" fmla="*/ 1268 h 1268"/>
                    <a:gd name="T54" fmla="*/ 442 w 1116"/>
                    <a:gd name="T55" fmla="*/ 1252 h 1268"/>
                    <a:gd name="T56" fmla="*/ 602 w 1116"/>
                    <a:gd name="T57" fmla="*/ 1212 h 1268"/>
                    <a:gd name="T58" fmla="*/ 690 w 1116"/>
                    <a:gd name="T59" fmla="*/ 1192 h 1268"/>
                    <a:gd name="T60" fmla="*/ 774 w 1116"/>
                    <a:gd name="T61" fmla="*/ 1174 h 1268"/>
                    <a:gd name="T62" fmla="*/ 842 w 1116"/>
                    <a:gd name="T63" fmla="*/ 1162 h 1268"/>
                    <a:gd name="T64" fmla="*/ 868 w 1116"/>
                    <a:gd name="T65" fmla="*/ 1158 h 1268"/>
                    <a:gd name="T66" fmla="*/ 886 w 1116"/>
                    <a:gd name="T67" fmla="*/ 1156 h 1268"/>
                    <a:gd name="T68" fmla="*/ 886 w 1116"/>
                    <a:gd name="T69" fmla="*/ 1078 h 1268"/>
                    <a:gd name="T70" fmla="*/ 886 w 1116"/>
                    <a:gd name="T71" fmla="*/ 1078 h 1268"/>
                    <a:gd name="T72" fmla="*/ 900 w 1116"/>
                    <a:gd name="T73" fmla="*/ 1100 h 1268"/>
                    <a:gd name="T74" fmla="*/ 910 w 1116"/>
                    <a:gd name="T75" fmla="*/ 1122 h 1268"/>
                    <a:gd name="T76" fmla="*/ 920 w 1116"/>
                    <a:gd name="T77" fmla="*/ 1146 h 1268"/>
                    <a:gd name="T78" fmla="*/ 920 w 1116"/>
                    <a:gd name="T79" fmla="*/ 1146 h 1268"/>
                    <a:gd name="T80" fmla="*/ 1000 w 1116"/>
                    <a:gd name="T81" fmla="*/ 1144 h 1268"/>
                    <a:gd name="T82" fmla="*/ 1066 w 1116"/>
                    <a:gd name="T83" fmla="*/ 1144 h 1268"/>
                    <a:gd name="T84" fmla="*/ 1116 w 1116"/>
                    <a:gd name="T85" fmla="*/ 1146 h 1268"/>
                    <a:gd name="T86" fmla="*/ 1116 w 1116"/>
                    <a:gd name="T87" fmla="*/ 1146 h 1268"/>
                    <a:gd name="T88" fmla="*/ 1054 w 1116"/>
                    <a:gd name="T89" fmla="*/ 998 h 1268"/>
                    <a:gd name="T90" fmla="*/ 988 w 1116"/>
                    <a:gd name="T91" fmla="*/ 844 h 1268"/>
                    <a:gd name="T92" fmla="*/ 906 w 1116"/>
                    <a:gd name="T93" fmla="*/ 660 h 1268"/>
                    <a:gd name="T94" fmla="*/ 820 w 1116"/>
                    <a:gd name="T95" fmla="*/ 464 h 1268"/>
                    <a:gd name="T96" fmla="*/ 732 w 1116"/>
                    <a:gd name="T97" fmla="*/ 276 h 1268"/>
                    <a:gd name="T98" fmla="*/ 692 w 1116"/>
                    <a:gd name="T99" fmla="*/ 192 h 1268"/>
                    <a:gd name="T100" fmla="*/ 654 w 1116"/>
                    <a:gd name="T101" fmla="*/ 116 h 1268"/>
                    <a:gd name="T102" fmla="*/ 620 w 1116"/>
                    <a:gd name="T103" fmla="*/ 50 h 1268"/>
                    <a:gd name="T104" fmla="*/ 590 w 1116"/>
                    <a:gd name="T105" fmla="*/ 0 h 1268"/>
                    <a:gd name="T106" fmla="*/ 590 w 1116"/>
                    <a:gd name="T107" fmla="*/ 0 h 1268"/>
                    <a:gd name="T108" fmla="*/ 546 w 1116"/>
                    <a:gd name="T109" fmla="*/ 0 h 1268"/>
                    <a:gd name="T110" fmla="*/ 442 w 1116"/>
                    <a:gd name="T111" fmla="*/ 2 h 1268"/>
                    <a:gd name="T112" fmla="*/ 380 w 1116"/>
                    <a:gd name="T113" fmla="*/ 6 h 1268"/>
                    <a:gd name="T114" fmla="*/ 320 w 1116"/>
                    <a:gd name="T115" fmla="*/ 10 h 1268"/>
                    <a:gd name="T116" fmla="*/ 266 w 1116"/>
                    <a:gd name="T117" fmla="*/ 14 h 1268"/>
                    <a:gd name="T118" fmla="*/ 224 w 1116"/>
                    <a:gd name="T119" fmla="*/ 22 h 12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</a:cxnLst>
                  <a:rect l="0" t="0" r="r" b="b"/>
                  <a:pathLst>
                    <a:path w="1116" h="1268">
                      <a:moveTo>
                        <a:pt x="224" y="22"/>
                      </a:moveTo>
                      <a:lnTo>
                        <a:pt x="224" y="22"/>
                      </a:lnTo>
                      <a:lnTo>
                        <a:pt x="130" y="42"/>
                      </a:lnTo>
                      <a:lnTo>
                        <a:pt x="58" y="58"/>
                      </a:lnTo>
                      <a:lnTo>
                        <a:pt x="8" y="70"/>
                      </a:lnTo>
                      <a:lnTo>
                        <a:pt x="8" y="70"/>
                      </a:lnTo>
                      <a:lnTo>
                        <a:pt x="2" y="74"/>
                      </a:lnTo>
                      <a:lnTo>
                        <a:pt x="0" y="82"/>
                      </a:lnTo>
                      <a:lnTo>
                        <a:pt x="0" y="90"/>
                      </a:lnTo>
                      <a:lnTo>
                        <a:pt x="4" y="102"/>
                      </a:lnTo>
                      <a:lnTo>
                        <a:pt x="18" y="132"/>
                      </a:lnTo>
                      <a:lnTo>
                        <a:pt x="38" y="170"/>
                      </a:lnTo>
                      <a:lnTo>
                        <a:pt x="90" y="260"/>
                      </a:lnTo>
                      <a:lnTo>
                        <a:pt x="116" y="308"/>
                      </a:lnTo>
                      <a:lnTo>
                        <a:pt x="140" y="356"/>
                      </a:lnTo>
                      <a:lnTo>
                        <a:pt x="140" y="356"/>
                      </a:lnTo>
                      <a:lnTo>
                        <a:pt x="150" y="386"/>
                      </a:lnTo>
                      <a:lnTo>
                        <a:pt x="164" y="424"/>
                      </a:lnTo>
                      <a:lnTo>
                        <a:pt x="196" y="526"/>
                      </a:lnTo>
                      <a:lnTo>
                        <a:pt x="234" y="650"/>
                      </a:lnTo>
                      <a:lnTo>
                        <a:pt x="270" y="788"/>
                      </a:lnTo>
                      <a:lnTo>
                        <a:pt x="306" y="928"/>
                      </a:lnTo>
                      <a:lnTo>
                        <a:pt x="336" y="1062"/>
                      </a:lnTo>
                      <a:lnTo>
                        <a:pt x="360" y="1178"/>
                      </a:lnTo>
                      <a:lnTo>
                        <a:pt x="368" y="1228"/>
                      </a:lnTo>
                      <a:lnTo>
                        <a:pt x="372" y="1268"/>
                      </a:lnTo>
                      <a:lnTo>
                        <a:pt x="372" y="1268"/>
                      </a:lnTo>
                      <a:lnTo>
                        <a:pt x="442" y="1252"/>
                      </a:lnTo>
                      <a:lnTo>
                        <a:pt x="602" y="1212"/>
                      </a:lnTo>
                      <a:lnTo>
                        <a:pt x="690" y="1192"/>
                      </a:lnTo>
                      <a:lnTo>
                        <a:pt x="774" y="1174"/>
                      </a:lnTo>
                      <a:lnTo>
                        <a:pt x="842" y="1162"/>
                      </a:lnTo>
                      <a:lnTo>
                        <a:pt x="868" y="1158"/>
                      </a:lnTo>
                      <a:lnTo>
                        <a:pt x="886" y="1156"/>
                      </a:lnTo>
                      <a:lnTo>
                        <a:pt x="886" y="1078"/>
                      </a:lnTo>
                      <a:lnTo>
                        <a:pt x="886" y="1078"/>
                      </a:lnTo>
                      <a:lnTo>
                        <a:pt x="900" y="1100"/>
                      </a:lnTo>
                      <a:lnTo>
                        <a:pt x="910" y="1122"/>
                      </a:lnTo>
                      <a:lnTo>
                        <a:pt x="920" y="1146"/>
                      </a:lnTo>
                      <a:lnTo>
                        <a:pt x="920" y="1146"/>
                      </a:lnTo>
                      <a:lnTo>
                        <a:pt x="1000" y="1144"/>
                      </a:lnTo>
                      <a:lnTo>
                        <a:pt x="1066" y="1144"/>
                      </a:lnTo>
                      <a:lnTo>
                        <a:pt x="1116" y="1146"/>
                      </a:lnTo>
                      <a:lnTo>
                        <a:pt x="1116" y="1146"/>
                      </a:lnTo>
                      <a:lnTo>
                        <a:pt x="1054" y="998"/>
                      </a:lnTo>
                      <a:lnTo>
                        <a:pt x="988" y="844"/>
                      </a:lnTo>
                      <a:lnTo>
                        <a:pt x="906" y="660"/>
                      </a:lnTo>
                      <a:lnTo>
                        <a:pt x="820" y="464"/>
                      </a:lnTo>
                      <a:lnTo>
                        <a:pt x="732" y="276"/>
                      </a:lnTo>
                      <a:lnTo>
                        <a:pt x="692" y="192"/>
                      </a:lnTo>
                      <a:lnTo>
                        <a:pt x="654" y="116"/>
                      </a:lnTo>
                      <a:lnTo>
                        <a:pt x="620" y="50"/>
                      </a:lnTo>
                      <a:lnTo>
                        <a:pt x="590" y="0"/>
                      </a:lnTo>
                      <a:lnTo>
                        <a:pt x="590" y="0"/>
                      </a:lnTo>
                      <a:lnTo>
                        <a:pt x="546" y="0"/>
                      </a:lnTo>
                      <a:lnTo>
                        <a:pt x="442" y="2"/>
                      </a:lnTo>
                      <a:lnTo>
                        <a:pt x="380" y="6"/>
                      </a:lnTo>
                      <a:lnTo>
                        <a:pt x="320" y="10"/>
                      </a:lnTo>
                      <a:lnTo>
                        <a:pt x="266" y="14"/>
                      </a:lnTo>
                      <a:lnTo>
                        <a:pt x="224" y="2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/>
                </a:p>
              </p:txBody>
            </p:sp>
            <p:sp>
              <p:nvSpPr>
                <p:cNvPr id="50" name="Freeform 52"/>
                <p:cNvSpPr>
                  <a:spLocks/>
                </p:cNvSpPr>
                <p:nvPr/>
              </p:nvSpPr>
              <p:spPr bwMode="auto">
                <a:xfrm>
                  <a:off x="3983734" y="2569150"/>
                  <a:ext cx="218501" cy="328902"/>
                </a:xfrm>
                <a:custGeom>
                  <a:avLst/>
                  <a:gdLst>
                    <a:gd name="T0" fmla="*/ 98 w 190"/>
                    <a:gd name="T1" fmla="*/ 26 h 286"/>
                    <a:gd name="T2" fmla="*/ 98 w 190"/>
                    <a:gd name="T3" fmla="*/ 26 h 286"/>
                    <a:gd name="T4" fmla="*/ 134 w 190"/>
                    <a:gd name="T5" fmla="*/ 90 h 286"/>
                    <a:gd name="T6" fmla="*/ 164 w 190"/>
                    <a:gd name="T7" fmla="*/ 138 h 286"/>
                    <a:gd name="T8" fmla="*/ 176 w 190"/>
                    <a:gd name="T9" fmla="*/ 156 h 286"/>
                    <a:gd name="T10" fmla="*/ 188 w 190"/>
                    <a:gd name="T11" fmla="*/ 168 h 286"/>
                    <a:gd name="T12" fmla="*/ 188 w 190"/>
                    <a:gd name="T13" fmla="*/ 168 h 286"/>
                    <a:gd name="T14" fmla="*/ 190 w 190"/>
                    <a:gd name="T15" fmla="*/ 210 h 286"/>
                    <a:gd name="T16" fmla="*/ 188 w 190"/>
                    <a:gd name="T17" fmla="*/ 240 h 286"/>
                    <a:gd name="T18" fmla="*/ 182 w 190"/>
                    <a:gd name="T19" fmla="*/ 262 h 286"/>
                    <a:gd name="T20" fmla="*/ 180 w 190"/>
                    <a:gd name="T21" fmla="*/ 270 h 286"/>
                    <a:gd name="T22" fmla="*/ 174 w 190"/>
                    <a:gd name="T23" fmla="*/ 276 h 286"/>
                    <a:gd name="T24" fmla="*/ 170 w 190"/>
                    <a:gd name="T25" fmla="*/ 282 h 286"/>
                    <a:gd name="T26" fmla="*/ 166 w 190"/>
                    <a:gd name="T27" fmla="*/ 284 h 286"/>
                    <a:gd name="T28" fmla="*/ 160 w 190"/>
                    <a:gd name="T29" fmla="*/ 286 h 286"/>
                    <a:gd name="T30" fmla="*/ 154 w 190"/>
                    <a:gd name="T31" fmla="*/ 286 h 286"/>
                    <a:gd name="T32" fmla="*/ 140 w 190"/>
                    <a:gd name="T33" fmla="*/ 282 h 286"/>
                    <a:gd name="T34" fmla="*/ 128 w 190"/>
                    <a:gd name="T35" fmla="*/ 276 h 286"/>
                    <a:gd name="T36" fmla="*/ 114 w 190"/>
                    <a:gd name="T37" fmla="*/ 266 h 286"/>
                    <a:gd name="T38" fmla="*/ 100 w 190"/>
                    <a:gd name="T39" fmla="*/ 254 h 286"/>
                    <a:gd name="T40" fmla="*/ 76 w 190"/>
                    <a:gd name="T41" fmla="*/ 228 h 286"/>
                    <a:gd name="T42" fmla="*/ 60 w 190"/>
                    <a:gd name="T43" fmla="*/ 208 h 286"/>
                    <a:gd name="T44" fmla="*/ 52 w 190"/>
                    <a:gd name="T45" fmla="*/ 198 h 286"/>
                    <a:gd name="T46" fmla="*/ 52 w 190"/>
                    <a:gd name="T47" fmla="*/ 198 h 286"/>
                    <a:gd name="T48" fmla="*/ 30 w 190"/>
                    <a:gd name="T49" fmla="*/ 134 h 286"/>
                    <a:gd name="T50" fmla="*/ 12 w 190"/>
                    <a:gd name="T51" fmla="*/ 76 h 286"/>
                    <a:gd name="T52" fmla="*/ 0 w 190"/>
                    <a:gd name="T53" fmla="*/ 26 h 286"/>
                    <a:gd name="T54" fmla="*/ 0 w 190"/>
                    <a:gd name="T55" fmla="*/ 26 h 286"/>
                    <a:gd name="T56" fmla="*/ 0 w 190"/>
                    <a:gd name="T57" fmla="*/ 16 h 286"/>
                    <a:gd name="T58" fmla="*/ 0 w 190"/>
                    <a:gd name="T59" fmla="*/ 10 h 286"/>
                    <a:gd name="T60" fmla="*/ 4 w 190"/>
                    <a:gd name="T61" fmla="*/ 4 h 286"/>
                    <a:gd name="T62" fmla="*/ 10 w 190"/>
                    <a:gd name="T63" fmla="*/ 2 h 286"/>
                    <a:gd name="T64" fmla="*/ 18 w 190"/>
                    <a:gd name="T65" fmla="*/ 0 h 286"/>
                    <a:gd name="T66" fmla="*/ 26 w 190"/>
                    <a:gd name="T67" fmla="*/ 0 h 286"/>
                    <a:gd name="T68" fmla="*/ 44 w 190"/>
                    <a:gd name="T69" fmla="*/ 4 h 286"/>
                    <a:gd name="T70" fmla="*/ 64 w 190"/>
                    <a:gd name="T71" fmla="*/ 10 h 286"/>
                    <a:gd name="T72" fmla="*/ 80 w 190"/>
                    <a:gd name="T73" fmla="*/ 18 h 286"/>
                    <a:gd name="T74" fmla="*/ 98 w 190"/>
                    <a:gd name="T75" fmla="*/ 26 h 2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190" h="286">
                      <a:moveTo>
                        <a:pt x="98" y="26"/>
                      </a:moveTo>
                      <a:lnTo>
                        <a:pt x="98" y="26"/>
                      </a:lnTo>
                      <a:lnTo>
                        <a:pt x="134" y="90"/>
                      </a:lnTo>
                      <a:lnTo>
                        <a:pt x="164" y="138"/>
                      </a:lnTo>
                      <a:lnTo>
                        <a:pt x="176" y="156"/>
                      </a:lnTo>
                      <a:lnTo>
                        <a:pt x="188" y="168"/>
                      </a:lnTo>
                      <a:lnTo>
                        <a:pt x="188" y="168"/>
                      </a:lnTo>
                      <a:lnTo>
                        <a:pt x="190" y="210"/>
                      </a:lnTo>
                      <a:lnTo>
                        <a:pt x="188" y="240"/>
                      </a:lnTo>
                      <a:lnTo>
                        <a:pt x="182" y="262"/>
                      </a:lnTo>
                      <a:lnTo>
                        <a:pt x="180" y="270"/>
                      </a:lnTo>
                      <a:lnTo>
                        <a:pt x="174" y="276"/>
                      </a:lnTo>
                      <a:lnTo>
                        <a:pt x="170" y="282"/>
                      </a:lnTo>
                      <a:lnTo>
                        <a:pt x="166" y="284"/>
                      </a:lnTo>
                      <a:lnTo>
                        <a:pt x="160" y="286"/>
                      </a:lnTo>
                      <a:lnTo>
                        <a:pt x="154" y="286"/>
                      </a:lnTo>
                      <a:lnTo>
                        <a:pt x="140" y="282"/>
                      </a:lnTo>
                      <a:lnTo>
                        <a:pt x="128" y="276"/>
                      </a:lnTo>
                      <a:lnTo>
                        <a:pt x="114" y="266"/>
                      </a:lnTo>
                      <a:lnTo>
                        <a:pt x="100" y="254"/>
                      </a:lnTo>
                      <a:lnTo>
                        <a:pt x="76" y="228"/>
                      </a:lnTo>
                      <a:lnTo>
                        <a:pt x="60" y="208"/>
                      </a:lnTo>
                      <a:lnTo>
                        <a:pt x="52" y="198"/>
                      </a:lnTo>
                      <a:lnTo>
                        <a:pt x="52" y="198"/>
                      </a:lnTo>
                      <a:lnTo>
                        <a:pt x="30" y="134"/>
                      </a:lnTo>
                      <a:lnTo>
                        <a:pt x="12" y="76"/>
                      </a:lnTo>
                      <a:lnTo>
                        <a:pt x="0" y="26"/>
                      </a:lnTo>
                      <a:lnTo>
                        <a:pt x="0" y="26"/>
                      </a:lnTo>
                      <a:lnTo>
                        <a:pt x="0" y="16"/>
                      </a:lnTo>
                      <a:lnTo>
                        <a:pt x="0" y="10"/>
                      </a:lnTo>
                      <a:lnTo>
                        <a:pt x="4" y="4"/>
                      </a:lnTo>
                      <a:lnTo>
                        <a:pt x="10" y="2"/>
                      </a:lnTo>
                      <a:lnTo>
                        <a:pt x="18" y="0"/>
                      </a:lnTo>
                      <a:lnTo>
                        <a:pt x="26" y="0"/>
                      </a:lnTo>
                      <a:lnTo>
                        <a:pt x="44" y="4"/>
                      </a:lnTo>
                      <a:lnTo>
                        <a:pt x="64" y="10"/>
                      </a:lnTo>
                      <a:lnTo>
                        <a:pt x="80" y="18"/>
                      </a:lnTo>
                      <a:lnTo>
                        <a:pt x="98" y="2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/>
                </a:p>
              </p:txBody>
            </p:sp>
            <p:sp>
              <p:nvSpPr>
                <p:cNvPr id="51" name="Freeform 53"/>
                <p:cNvSpPr>
                  <a:spLocks/>
                </p:cNvSpPr>
                <p:nvPr/>
              </p:nvSpPr>
              <p:spPr bwMode="auto">
                <a:xfrm>
                  <a:off x="3983734" y="2569150"/>
                  <a:ext cx="218501" cy="328902"/>
                </a:xfrm>
                <a:custGeom>
                  <a:avLst/>
                  <a:gdLst>
                    <a:gd name="T0" fmla="*/ 98 w 190"/>
                    <a:gd name="T1" fmla="*/ 26 h 286"/>
                    <a:gd name="T2" fmla="*/ 98 w 190"/>
                    <a:gd name="T3" fmla="*/ 26 h 286"/>
                    <a:gd name="T4" fmla="*/ 134 w 190"/>
                    <a:gd name="T5" fmla="*/ 90 h 286"/>
                    <a:gd name="T6" fmla="*/ 164 w 190"/>
                    <a:gd name="T7" fmla="*/ 138 h 286"/>
                    <a:gd name="T8" fmla="*/ 176 w 190"/>
                    <a:gd name="T9" fmla="*/ 156 h 286"/>
                    <a:gd name="T10" fmla="*/ 188 w 190"/>
                    <a:gd name="T11" fmla="*/ 168 h 286"/>
                    <a:gd name="T12" fmla="*/ 188 w 190"/>
                    <a:gd name="T13" fmla="*/ 168 h 286"/>
                    <a:gd name="T14" fmla="*/ 190 w 190"/>
                    <a:gd name="T15" fmla="*/ 210 h 286"/>
                    <a:gd name="T16" fmla="*/ 188 w 190"/>
                    <a:gd name="T17" fmla="*/ 240 h 286"/>
                    <a:gd name="T18" fmla="*/ 182 w 190"/>
                    <a:gd name="T19" fmla="*/ 262 h 286"/>
                    <a:gd name="T20" fmla="*/ 180 w 190"/>
                    <a:gd name="T21" fmla="*/ 270 h 286"/>
                    <a:gd name="T22" fmla="*/ 174 w 190"/>
                    <a:gd name="T23" fmla="*/ 276 h 286"/>
                    <a:gd name="T24" fmla="*/ 170 w 190"/>
                    <a:gd name="T25" fmla="*/ 282 h 286"/>
                    <a:gd name="T26" fmla="*/ 166 w 190"/>
                    <a:gd name="T27" fmla="*/ 284 h 286"/>
                    <a:gd name="T28" fmla="*/ 160 w 190"/>
                    <a:gd name="T29" fmla="*/ 286 h 286"/>
                    <a:gd name="T30" fmla="*/ 154 w 190"/>
                    <a:gd name="T31" fmla="*/ 286 h 286"/>
                    <a:gd name="T32" fmla="*/ 140 w 190"/>
                    <a:gd name="T33" fmla="*/ 282 h 286"/>
                    <a:gd name="T34" fmla="*/ 128 w 190"/>
                    <a:gd name="T35" fmla="*/ 276 h 286"/>
                    <a:gd name="T36" fmla="*/ 114 w 190"/>
                    <a:gd name="T37" fmla="*/ 266 h 286"/>
                    <a:gd name="T38" fmla="*/ 100 w 190"/>
                    <a:gd name="T39" fmla="*/ 254 h 286"/>
                    <a:gd name="T40" fmla="*/ 76 w 190"/>
                    <a:gd name="T41" fmla="*/ 228 h 286"/>
                    <a:gd name="T42" fmla="*/ 60 w 190"/>
                    <a:gd name="T43" fmla="*/ 208 h 286"/>
                    <a:gd name="T44" fmla="*/ 52 w 190"/>
                    <a:gd name="T45" fmla="*/ 198 h 286"/>
                    <a:gd name="T46" fmla="*/ 52 w 190"/>
                    <a:gd name="T47" fmla="*/ 198 h 286"/>
                    <a:gd name="T48" fmla="*/ 30 w 190"/>
                    <a:gd name="T49" fmla="*/ 134 h 286"/>
                    <a:gd name="T50" fmla="*/ 12 w 190"/>
                    <a:gd name="T51" fmla="*/ 76 h 286"/>
                    <a:gd name="T52" fmla="*/ 0 w 190"/>
                    <a:gd name="T53" fmla="*/ 26 h 286"/>
                    <a:gd name="T54" fmla="*/ 0 w 190"/>
                    <a:gd name="T55" fmla="*/ 26 h 286"/>
                    <a:gd name="T56" fmla="*/ 0 w 190"/>
                    <a:gd name="T57" fmla="*/ 16 h 286"/>
                    <a:gd name="T58" fmla="*/ 0 w 190"/>
                    <a:gd name="T59" fmla="*/ 10 h 286"/>
                    <a:gd name="T60" fmla="*/ 4 w 190"/>
                    <a:gd name="T61" fmla="*/ 4 h 286"/>
                    <a:gd name="T62" fmla="*/ 10 w 190"/>
                    <a:gd name="T63" fmla="*/ 2 h 286"/>
                    <a:gd name="T64" fmla="*/ 18 w 190"/>
                    <a:gd name="T65" fmla="*/ 0 h 286"/>
                    <a:gd name="T66" fmla="*/ 26 w 190"/>
                    <a:gd name="T67" fmla="*/ 0 h 286"/>
                    <a:gd name="T68" fmla="*/ 44 w 190"/>
                    <a:gd name="T69" fmla="*/ 4 h 286"/>
                    <a:gd name="T70" fmla="*/ 64 w 190"/>
                    <a:gd name="T71" fmla="*/ 10 h 286"/>
                    <a:gd name="T72" fmla="*/ 80 w 190"/>
                    <a:gd name="T73" fmla="*/ 18 h 286"/>
                    <a:gd name="T74" fmla="*/ 98 w 190"/>
                    <a:gd name="T75" fmla="*/ 26 h 2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190" h="286">
                      <a:moveTo>
                        <a:pt x="98" y="26"/>
                      </a:moveTo>
                      <a:lnTo>
                        <a:pt x="98" y="26"/>
                      </a:lnTo>
                      <a:lnTo>
                        <a:pt x="134" y="90"/>
                      </a:lnTo>
                      <a:lnTo>
                        <a:pt x="164" y="138"/>
                      </a:lnTo>
                      <a:lnTo>
                        <a:pt x="176" y="156"/>
                      </a:lnTo>
                      <a:lnTo>
                        <a:pt x="188" y="168"/>
                      </a:lnTo>
                      <a:lnTo>
                        <a:pt x="188" y="168"/>
                      </a:lnTo>
                      <a:lnTo>
                        <a:pt x="190" y="210"/>
                      </a:lnTo>
                      <a:lnTo>
                        <a:pt x="188" y="240"/>
                      </a:lnTo>
                      <a:lnTo>
                        <a:pt x="182" y="262"/>
                      </a:lnTo>
                      <a:lnTo>
                        <a:pt x="180" y="270"/>
                      </a:lnTo>
                      <a:lnTo>
                        <a:pt x="174" y="276"/>
                      </a:lnTo>
                      <a:lnTo>
                        <a:pt x="170" y="282"/>
                      </a:lnTo>
                      <a:lnTo>
                        <a:pt x="166" y="284"/>
                      </a:lnTo>
                      <a:lnTo>
                        <a:pt x="160" y="286"/>
                      </a:lnTo>
                      <a:lnTo>
                        <a:pt x="154" y="286"/>
                      </a:lnTo>
                      <a:lnTo>
                        <a:pt x="140" y="282"/>
                      </a:lnTo>
                      <a:lnTo>
                        <a:pt x="128" y="276"/>
                      </a:lnTo>
                      <a:lnTo>
                        <a:pt x="114" y="266"/>
                      </a:lnTo>
                      <a:lnTo>
                        <a:pt x="100" y="254"/>
                      </a:lnTo>
                      <a:lnTo>
                        <a:pt x="76" y="228"/>
                      </a:lnTo>
                      <a:lnTo>
                        <a:pt x="60" y="208"/>
                      </a:lnTo>
                      <a:lnTo>
                        <a:pt x="52" y="198"/>
                      </a:lnTo>
                      <a:lnTo>
                        <a:pt x="52" y="198"/>
                      </a:lnTo>
                      <a:lnTo>
                        <a:pt x="30" y="134"/>
                      </a:lnTo>
                      <a:lnTo>
                        <a:pt x="12" y="76"/>
                      </a:lnTo>
                      <a:lnTo>
                        <a:pt x="0" y="26"/>
                      </a:lnTo>
                      <a:lnTo>
                        <a:pt x="0" y="26"/>
                      </a:lnTo>
                      <a:lnTo>
                        <a:pt x="0" y="16"/>
                      </a:lnTo>
                      <a:lnTo>
                        <a:pt x="0" y="10"/>
                      </a:lnTo>
                      <a:lnTo>
                        <a:pt x="4" y="4"/>
                      </a:lnTo>
                      <a:lnTo>
                        <a:pt x="10" y="2"/>
                      </a:lnTo>
                      <a:lnTo>
                        <a:pt x="18" y="0"/>
                      </a:lnTo>
                      <a:lnTo>
                        <a:pt x="26" y="0"/>
                      </a:lnTo>
                      <a:lnTo>
                        <a:pt x="44" y="4"/>
                      </a:lnTo>
                      <a:lnTo>
                        <a:pt x="64" y="10"/>
                      </a:lnTo>
                      <a:lnTo>
                        <a:pt x="80" y="18"/>
                      </a:lnTo>
                      <a:lnTo>
                        <a:pt x="98" y="26"/>
                      </a:lnTo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/>
                </a:p>
              </p:txBody>
            </p:sp>
            <p:sp>
              <p:nvSpPr>
                <p:cNvPr id="52" name="Freeform 54"/>
                <p:cNvSpPr>
                  <a:spLocks/>
                </p:cNvSpPr>
                <p:nvPr/>
              </p:nvSpPr>
              <p:spPr bwMode="auto">
                <a:xfrm>
                  <a:off x="3921633" y="2741651"/>
                  <a:ext cx="529003" cy="660104"/>
                </a:xfrm>
                <a:custGeom>
                  <a:avLst/>
                  <a:gdLst>
                    <a:gd name="T0" fmla="*/ 148 w 460"/>
                    <a:gd name="T1" fmla="*/ 0 h 574"/>
                    <a:gd name="T2" fmla="*/ 224 w 460"/>
                    <a:gd name="T3" fmla="*/ 124 h 574"/>
                    <a:gd name="T4" fmla="*/ 192 w 460"/>
                    <a:gd name="T5" fmla="*/ 0 h 574"/>
                    <a:gd name="T6" fmla="*/ 288 w 460"/>
                    <a:gd name="T7" fmla="*/ 0 h 574"/>
                    <a:gd name="T8" fmla="*/ 288 w 460"/>
                    <a:gd name="T9" fmla="*/ 0 h 574"/>
                    <a:gd name="T10" fmla="*/ 312 w 460"/>
                    <a:gd name="T11" fmla="*/ 64 h 574"/>
                    <a:gd name="T12" fmla="*/ 338 w 460"/>
                    <a:gd name="T13" fmla="*/ 134 h 574"/>
                    <a:gd name="T14" fmla="*/ 366 w 460"/>
                    <a:gd name="T15" fmla="*/ 220 h 574"/>
                    <a:gd name="T16" fmla="*/ 398 w 460"/>
                    <a:gd name="T17" fmla="*/ 314 h 574"/>
                    <a:gd name="T18" fmla="*/ 426 w 460"/>
                    <a:gd name="T19" fmla="*/ 408 h 574"/>
                    <a:gd name="T20" fmla="*/ 436 w 460"/>
                    <a:gd name="T21" fmla="*/ 454 h 574"/>
                    <a:gd name="T22" fmla="*/ 446 w 460"/>
                    <a:gd name="T23" fmla="*/ 498 h 574"/>
                    <a:gd name="T24" fmla="*/ 454 w 460"/>
                    <a:gd name="T25" fmla="*/ 538 h 574"/>
                    <a:gd name="T26" fmla="*/ 460 w 460"/>
                    <a:gd name="T27" fmla="*/ 574 h 574"/>
                    <a:gd name="T28" fmla="*/ 460 w 460"/>
                    <a:gd name="T29" fmla="*/ 574 h 574"/>
                    <a:gd name="T30" fmla="*/ 400 w 460"/>
                    <a:gd name="T31" fmla="*/ 506 h 574"/>
                    <a:gd name="T32" fmla="*/ 264 w 460"/>
                    <a:gd name="T33" fmla="*/ 350 h 574"/>
                    <a:gd name="T34" fmla="*/ 186 w 460"/>
                    <a:gd name="T35" fmla="*/ 264 h 574"/>
                    <a:gd name="T36" fmla="*/ 110 w 460"/>
                    <a:gd name="T37" fmla="*/ 182 h 574"/>
                    <a:gd name="T38" fmla="*/ 46 w 460"/>
                    <a:gd name="T39" fmla="*/ 116 h 574"/>
                    <a:gd name="T40" fmla="*/ 20 w 460"/>
                    <a:gd name="T41" fmla="*/ 92 h 574"/>
                    <a:gd name="T42" fmla="*/ 0 w 460"/>
                    <a:gd name="T43" fmla="*/ 76 h 574"/>
                    <a:gd name="T44" fmla="*/ 148 w 460"/>
                    <a:gd name="T45" fmla="*/ 0 h 5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460" h="574">
                      <a:moveTo>
                        <a:pt x="148" y="0"/>
                      </a:moveTo>
                      <a:lnTo>
                        <a:pt x="224" y="124"/>
                      </a:lnTo>
                      <a:lnTo>
                        <a:pt x="192" y="0"/>
                      </a:lnTo>
                      <a:lnTo>
                        <a:pt x="288" y="0"/>
                      </a:lnTo>
                      <a:lnTo>
                        <a:pt x="288" y="0"/>
                      </a:lnTo>
                      <a:lnTo>
                        <a:pt x="312" y="64"/>
                      </a:lnTo>
                      <a:lnTo>
                        <a:pt x="338" y="134"/>
                      </a:lnTo>
                      <a:lnTo>
                        <a:pt x="366" y="220"/>
                      </a:lnTo>
                      <a:lnTo>
                        <a:pt x="398" y="314"/>
                      </a:lnTo>
                      <a:lnTo>
                        <a:pt x="426" y="408"/>
                      </a:lnTo>
                      <a:lnTo>
                        <a:pt x="436" y="454"/>
                      </a:lnTo>
                      <a:lnTo>
                        <a:pt x="446" y="498"/>
                      </a:lnTo>
                      <a:lnTo>
                        <a:pt x="454" y="538"/>
                      </a:lnTo>
                      <a:lnTo>
                        <a:pt x="460" y="574"/>
                      </a:lnTo>
                      <a:lnTo>
                        <a:pt x="460" y="574"/>
                      </a:lnTo>
                      <a:lnTo>
                        <a:pt x="400" y="506"/>
                      </a:lnTo>
                      <a:lnTo>
                        <a:pt x="264" y="350"/>
                      </a:lnTo>
                      <a:lnTo>
                        <a:pt x="186" y="264"/>
                      </a:lnTo>
                      <a:lnTo>
                        <a:pt x="110" y="182"/>
                      </a:lnTo>
                      <a:lnTo>
                        <a:pt x="46" y="116"/>
                      </a:lnTo>
                      <a:lnTo>
                        <a:pt x="20" y="92"/>
                      </a:lnTo>
                      <a:lnTo>
                        <a:pt x="0" y="76"/>
                      </a:lnTo>
                      <a:lnTo>
                        <a:pt x="148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/>
                </a:p>
              </p:txBody>
            </p:sp>
            <p:sp>
              <p:nvSpPr>
                <p:cNvPr id="53" name="Freeform 55"/>
                <p:cNvSpPr>
                  <a:spLocks/>
                </p:cNvSpPr>
                <p:nvPr/>
              </p:nvSpPr>
              <p:spPr bwMode="auto">
                <a:xfrm>
                  <a:off x="3903233" y="2711751"/>
                  <a:ext cx="188601" cy="172501"/>
                </a:xfrm>
                <a:custGeom>
                  <a:avLst/>
                  <a:gdLst>
                    <a:gd name="T0" fmla="*/ 0 w 164"/>
                    <a:gd name="T1" fmla="*/ 0 h 150"/>
                    <a:gd name="T2" fmla="*/ 164 w 164"/>
                    <a:gd name="T3" fmla="*/ 26 h 150"/>
                    <a:gd name="T4" fmla="*/ 164 w 164"/>
                    <a:gd name="T5" fmla="*/ 150 h 150"/>
                    <a:gd name="T6" fmla="*/ 164 w 164"/>
                    <a:gd name="T7" fmla="*/ 150 h 150"/>
                    <a:gd name="T8" fmla="*/ 84 w 164"/>
                    <a:gd name="T9" fmla="*/ 126 h 150"/>
                    <a:gd name="T10" fmla="*/ 28 w 164"/>
                    <a:gd name="T11" fmla="*/ 106 h 150"/>
                    <a:gd name="T12" fmla="*/ 8 w 164"/>
                    <a:gd name="T13" fmla="*/ 98 h 150"/>
                    <a:gd name="T14" fmla="*/ 0 w 164"/>
                    <a:gd name="T15" fmla="*/ 94 h 150"/>
                    <a:gd name="T16" fmla="*/ 0 w 164"/>
                    <a:gd name="T17" fmla="*/ 0 h 1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64" h="150">
                      <a:moveTo>
                        <a:pt x="0" y="0"/>
                      </a:moveTo>
                      <a:lnTo>
                        <a:pt x="164" y="26"/>
                      </a:lnTo>
                      <a:lnTo>
                        <a:pt x="164" y="150"/>
                      </a:lnTo>
                      <a:lnTo>
                        <a:pt x="164" y="150"/>
                      </a:lnTo>
                      <a:lnTo>
                        <a:pt x="84" y="126"/>
                      </a:lnTo>
                      <a:lnTo>
                        <a:pt x="28" y="106"/>
                      </a:lnTo>
                      <a:lnTo>
                        <a:pt x="8" y="98"/>
                      </a:lnTo>
                      <a:lnTo>
                        <a:pt x="0" y="9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/>
                </a:p>
              </p:txBody>
            </p:sp>
            <p:sp>
              <p:nvSpPr>
                <p:cNvPr id="54" name="Freeform 56"/>
                <p:cNvSpPr>
                  <a:spLocks/>
                </p:cNvSpPr>
                <p:nvPr/>
              </p:nvSpPr>
              <p:spPr bwMode="auto">
                <a:xfrm>
                  <a:off x="4121734" y="2863551"/>
                  <a:ext cx="151801" cy="105801"/>
                </a:xfrm>
                <a:custGeom>
                  <a:avLst/>
                  <a:gdLst>
                    <a:gd name="T0" fmla="*/ 0 w 132"/>
                    <a:gd name="T1" fmla="*/ 36 h 92"/>
                    <a:gd name="T2" fmla="*/ 0 w 132"/>
                    <a:gd name="T3" fmla="*/ 36 h 92"/>
                    <a:gd name="T4" fmla="*/ 10 w 132"/>
                    <a:gd name="T5" fmla="*/ 30 h 92"/>
                    <a:gd name="T6" fmla="*/ 36 w 132"/>
                    <a:gd name="T7" fmla="*/ 16 h 92"/>
                    <a:gd name="T8" fmla="*/ 52 w 132"/>
                    <a:gd name="T9" fmla="*/ 8 h 92"/>
                    <a:gd name="T10" fmla="*/ 70 w 132"/>
                    <a:gd name="T11" fmla="*/ 4 h 92"/>
                    <a:gd name="T12" fmla="*/ 90 w 132"/>
                    <a:gd name="T13" fmla="*/ 0 h 92"/>
                    <a:gd name="T14" fmla="*/ 108 w 132"/>
                    <a:gd name="T15" fmla="*/ 2 h 92"/>
                    <a:gd name="T16" fmla="*/ 132 w 132"/>
                    <a:gd name="T17" fmla="*/ 66 h 92"/>
                    <a:gd name="T18" fmla="*/ 78 w 132"/>
                    <a:gd name="T19" fmla="*/ 92 h 92"/>
                    <a:gd name="T20" fmla="*/ 0 w 132"/>
                    <a:gd name="T21" fmla="*/ 36 h 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32" h="92">
                      <a:moveTo>
                        <a:pt x="0" y="36"/>
                      </a:moveTo>
                      <a:lnTo>
                        <a:pt x="0" y="36"/>
                      </a:lnTo>
                      <a:lnTo>
                        <a:pt x="10" y="30"/>
                      </a:lnTo>
                      <a:lnTo>
                        <a:pt x="36" y="16"/>
                      </a:lnTo>
                      <a:lnTo>
                        <a:pt x="52" y="8"/>
                      </a:lnTo>
                      <a:lnTo>
                        <a:pt x="70" y="4"/>
                      </a:lnTo>
                      <a:lnTo>
                        <a:pt x="90" y="0"/>
                      </a:lnTo>
                      <a:lnTo>
                        <a:pt x="108" y="2"/>
                      </a:lnTo>
                      <a:lnTo>
                        <a:pt x="132" y="66"/>
                      </a:lnTo>
                      <a:lnTo>
                        <a:pt x="78" y="92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/>
                </a:p>
              </p:txBody>
            </p:sp>
            <p:sp>
              <p:nvSpPr>
                <p:cNvPr id="55" name="Freeform 57"/>
                <p:cNvSpPr>
                  <a:spLocks/>
                </p:cNvSpPr>
                <p:nvPr/>
              </p:nvSpPr>
              <p:spPr bwMode="auto">
                <a:xfrm>
                  <a:off x="4211435" y="2939452"/>
                  <a:ext cx="259902" cy="487603"/>
                </a:xfrm>
                <a:custGeom>
                  <a:avLst/>
                  <a:gdLst>
                    <a:gd name="T0" fmla="*/ 22 w 226"/>
                    <a:gd name="T1" fmla="*/ 190 h 424"/>
                    <a:gd name="T2" fmla="*/ 0 w 226"/>
                    <a:gd name="T3" fmla="*/ 26 h 424"/>
                    <a:gd name="T4" fmla="*/ 54 w 226"/>
                    <a:gd name="T5" fmla="*/ 0 h 424"/>
                    <a:gd name="T6" fmla="*/ 54 w 226"/>
                    <a:gd name="T7" fmla="*/ 0 h 424"/>
                    <a:gd name="T8" fmla="*/ 110 w 226"/>
                    <a:gd name="T9" fmla="*/ 92 h 424"/>
                    <a:gd name="T10" fmla="*/ 156 w 226"/>
                    <a:gd name="T11" fmla="*/ 166 h 424"/>
                    <a:gd name="T12" fmla="*/ 188 w 226"/>
                    <a:gd name="T13" fmla="*/ 218 h 424"/>
                    <a:gd name="T14" fmla="*/ 226 w 226"/>
                    <a:gd name="T15" fmla="*/ 424 h 424"/>
                    <a:gd name="T16" fmla="*/ 22 w 226"/>
                    <a:gd name="T17" fmla="*/ 190 h 4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26" h="424">
                      <a:moveTo>
                        <a:pt x="22" y="190"/>
                      </a:moveTo>
                      <a:lnTo>
                        <a:pt x="0" y="26"/>
                      </a:lnTo>
                      <a:lnTo>
                        <a:pt x="54" y="0"/>
                      </a:lnTo>
                      <a:lnTo>
                        <a:pt x="54" y="0"/>
                      </a:lnTo>
                      <a:lnTo>
                        <a:pt x="110" y="92"/>
                      </a:lnTo>
                      <a:lnTo>
                        <a:pt x="156" y="166"/>
                      </a:lnTo>
                      <a:lnTo>
                        <a:pt x="188" y="218"/>
                      </a:lnTo>
                      <a:lnTo>
                        <a:pt x="226" y="424"/>
                      </a:lnTo>
                      <a:lnTo>
                        <a:pt x="22" y="19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/>
                </a:p>
              </p:txBody>
            </p:sp>
            <p:sp>
              <p:nvSpPr>
                <p:cNvPr id="56" name="Freeform 58"/>
                <p:cNvSpPr>
                  <a:spLocks/>
                </p:cNvSpPr>
                <p:nvPr/>
              </p:nvSpPr>
              <p:spPr bwMode="auto">
                <a:xfrm>
                  <a:off x="3825033" y="2741651"/>
                  <a:ext cx="646304" cy="685404"/>
                </a:xfrm>
                <a:custGeom>
                  <a:avLst/>
                  <a:gdLst>
                    <a:gd name="T0" fmla="*/ 68 w 562"/>
                    <a:gd name="T1" fmla="*/ 0 h 596"/>
                    <a:gd name="T2" fmla="*/ 68 w 562"/>
                    <a:gd name="T3" fmla="*/ 0 h 596"/>
                    <a:gd name="T4" fmla="*/ 42 w 562"/>
                    <a:gd name="T5" fmla="*/ 70 h 596"/>
                    <a:gd name="T6" fmla="*/ 20 w 562"/>
                    <a:gd name="T7" fmla="*/ 134 h 596"/>
                    <a:gd name="T8" fmla="*/ 0 w 562"/>
                    <a:gd name="T9" fmla="*/ 198 h 596"/>
                    <a:gd name="T10" fmla="*/ 0 w 562"/>
                    <a:gd name="T11" fmla="*/ 198 h 596"/>
                    <a:gd name="T12" fmla="*/ 16 w 562"/>
                    <a:gd name="T13" fmla="*/ 204 h 596"/>
                    <a:gd name="T14" fmla="*/ 60 w 562"/>
                    <a:gd name="T15" fmla="*/ 216 h 596"/>
                    <a:gd name="T16" fmla="*/ 90 w 562"/>
                    <a:gd name="T17" fmla="*/ 224 h 596"/>
                    <a:gd name="T18" fmla="*/ 126 w 562"/>
                    <a:gd name="T19" fmla="*/ 232 h 596"/>
                    <a:gd name="T20" fmla="*/ 164 w 562"/>
                    <a:gd name="T21" fmla="*/ 238 h 596"/>
                    <a:gd name="T22" fmla="*/ 204 w 562"/>
                    <a:gd name="T23" fmla="*/ 244 h 596"/>
                    <a:gd name="T24" fmla="*/ 204 w 562"/>
                    <a:gd name="T25" fmla="*/ 244 h 596"/>
                    <a:gd name="T26" fmla="*/ 184 w 562"/>
                    <a:gd name="T27" fmla="*/ 338 h 596"/>
                    <a:gd name="T28" fmla="*/ 170 w 562"/>
                    <a:gd name="T29" fmla="*/ 406 h 596"/>
                    <a:gd name="T30" fmla="*/ 168 w 562"/>
                    <a:gd name="T31" fmla="*/ 430 h 596"/>
                    <a:gd name="T32" fmla="*/ 168 w 562"/>
                    <a:gd name="T33" fmla="*/ 442 h 596"/>
                    <a:gd name="T34" fmla="*/ 168 w 562"/>
                    <a:gd name="T35" fmla="*/ 442 h 596"/>
                    <a:gd name="T36" fmla="*/ 212 w 562"/>
                    <a:gd name="T37" fmla="*/ 458 h 596"/>
                    <a:gd name="T38" fmla="*/ 320 w 562"/>
                    <a:gd name="T39" fmla="*/ 494 h 596"/>
                    <a:gd name="T40" fmla="*/ 384 w 562"/>
                    <a:gd name="T41" fmla="*/ 518 h 596"/>
                    <a:gd name="T42" fmla="*/ 450 w 562"/>
                    <a:gd name="T43" fmla="*/ 544 h 596"/>
                    <a:gd name="T44" fmla="*/ 510 w 562"/>
                    <a:gd name="T45" fmla="*/ 570 h 596"/>
                    <a:gd name="T46" fmla="*/ 562 w 562"/>
                    <a:gd name="T47" fmla="*/ 596 h 596"/>
                    <a:gd name="T48" fmla="*/ 562 w 562"/>
                    <a:gd name="T49" fmla="*/ 596 h 596"/>
                    <a:gd name="T50" fmla="*/ 464 w 562"/>
                    <a:gd name="T51" fmla="*/ 486 h 596"/>
                    <a:gd name="T52" fmla="*/ 322 w 562"/>
                    <a:gd name="T53" fmla="*/ 326 h 596"/>
                    <a:gd name="T54" fmla="*/ 180 w 562"/>
                    <a:gd name="T55" fmla="*/ 172 h 596"/>
                    <a:gd name="T56" fmla="*/ 124 w 562"/>
                    <a:gd name="T57" fmla="*/ 112 h 596"/>
                    <a:gd name="T58" fmla="*/ 84 w 562"/>
                    <a:gd name="T59" fmla="*/ 70 h 596"/>
                    <a:gd name="T60" fmla="*/ 68 w 562"/>
                    <a:gd name="T61" fmla="*/ 0 h 5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562" h="596">
                      <a:moveTo>
                        <a:pt x="68" y="0"/>
                      </a:moveTo>
                      <a:lnTo>
                        <a:pt x="68" y="0"/>
                      </a:lnTo>
                      <a:lnTo>
                        <a:pt x="42" y="70"/>
                      </a:lnTo>
                      <a:lnTo>
                        <a:pt x="20" y="134"/>
                      </a:lnTo>
                      <a:lnTo>
                        <a:pt x="0" y="198"/>
                      </a:lnTo>
                      <a:lnTo>
                        <a:pt x="0" y="198"/>
                      </a:lnTo>
                      <a:lnTo>
                        <a:pt x="16" y="204"/>
                      </a:lnTo>
                      <a:lnTo>
                        <a:pt x="60" y="216"/>
                      </a:lnTo>
                      <a:lnTo>
                        <a:pt x="90" y="224"/>
                      </a:lnTo>
                      <a:lnTo>
                        <a:pt x="126" y="232"/>
                      </a:lnTo>
                      <a:lnTo>
                        <a:pt x="164" y="238"/>
                      </a:lnTo>
                      <a:lnTo>
                        <a:pt x="204" y="244"/>
                      </a:lnTo>
                      <a:lnTo>
                        <a:pt x="204" y="244"/>
                      </a:lnTo>
                      <a:lnTo>
                        <a:pt x="184" y="338"/>
                      </a:lnTo>
                      <a:lnTo>
                        <a:pt x="170" y="406"/>
                      </a:lnTo>
                      <a:lnTo>
                        <a:pt x="168" y="430"/>
                      </a:lnTo>
                      <a:lnTo>
                        <a:pt x="168" y="442"/>
                      </a:lnTo>
                      <a:lnTo>
                        <a:pt x="168" y="442"/>
                      </a:lnTo>
                      <a:lnTo>
                        <a:pt x="212" y="458"/>
                      </a:lnTo>
                      <a:lnTo>
                        <a:pt x="320" y="494"/>
                      </a:lnTo>
                      <a:lnTo>
                        <a:pt x="384" y="518"/>
                      </a:lnTo>
                      <a:lnTo>
                        <a:pt x="450" y="544"/>
                      </a:lnTo>
                      <a:lnTo>
                        <a:pt x="510" y="570"/>
                      </a:lnTo>
                      <a:lnTo>
                        <a:pt x="562" y="596"/>
                      </a:lnTo>
                      <a:lnTo>
                        <a:pt x="562" y="596"/>
                      </a:lnTo>
                      <a:lnTo>
                        <a:pt x="464" y="486"/>
                      </a:lnTo>
                      <a:lnTo>
                        <a:pt x="322" y="326"/>
                      </a:lnTo>
                      <a:lnTo>
                        <a:pt x="180" y="172"/>
                      </a:lnTo>
                      <a:lnTo>
                        <a:pt x="124" y="112"/>
                      </a:lnTo>
                      <a:lnTo>
                        <a:pt x="84" y="70"/>
                      </a:lnTo>
                      <a:lnTo>
                        <a:pt x="68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/>
                </a:p>
              </p:txBody>
            </p:sp>
            <p:sp>
              <p:nvSpPr>
                <p:cNvPr id="57" name="Freeform 59"/>
                <p:cNvSpPr>
                  <a:spLocks/>
                </p:cNvSpPr>
                <p:nvPr/>
              </p:nvSpPr>
              <p:spPr bwMode="auto">
                <a:xfrm>
                  <a:off x="4236735" y="2704850"/>
                  <a:ext cx="299002" cy="722204"/>
                </a:xfrm>
                <a:custGeom>
                  <a:avLst/>
                  <a:gdLst>
                    <a:gd name="T0" fmla="*/ 0 w 260"/>
                    <a:gd name="T1" fmla="*/ 0 h 628"/>
                    <a:gd name="T2" fmla="*/ 0 w 260"/>
                    <a:gd name="T3" fmla="*/ 0 h 628"/>
                    <a:gd name="T4" fmla="*/ 14 w 260"/>
                    <a:gd name="T5" fmla="*/ 12 h 628"/>
                    <a:gd name="T6" fmla="*/ 48 w 260"/>
                    <a:gd name="T7" fmla="*/ 40 h 628"/>
                    <a:gd name="T8" fmla="*/ 70 w 260"/>
                    <a:gd name="T9" fmla="*/ 58 h 628"/>
                    <a:gd name="T10" fmla="*/ 94 w 260"/>
                    <a:gd name="T11" fmla="*/ 76 h 628"/>
                    <a:gd name="T12" fmla="*/ 120 w 260"/>
                    <a:gd name="T13" fmla="*/ 92 h 628"/>
                    <a:gd name="T14" fmla="*/ 146 w 260"/>
                    <a:gd name="T15" fmla="*/ 106 h 628"/>
                    <a:gd name="T16" fmla="*/ 146 w 260"/>
                    <a:gd name="T17" fmla="*/ 106 h 628"/>
                    <a:gd name="T18" fmla="*/ 136 w 260"/>
                    <a:gd name="T19" fmla="*/ 142 h 628"/>
                    <a:gd name="T20" fmla="*/ 124 w 260"/>
                    <a:gd name="T21" fmla="*/ 174 h 628"/>
                    <a:gd name="T22" fmla="*/ 118 w 260"/>
                    <a:gd name="T23" fmla="*/ 190 h 628"/>
                    <a:gd name="T24" fmla="*/ 110 w 260"/>
                    <a:gd name="T25" fmla="*/ 204 h 628"/>
                    <a:gd name="T26" fmla="*/ 110 w 260"/>
                    <a:gd name="T27" fmla="*/ 204 h 628"/>
                    <a:gd name="T28" fmla="*/ 168 w 260"/>
                    <a:gd name="T29" fmla="*/ 246 h 628"/>
                    <a:gd name="T30" fmla="*/ 218 w 260"/>
                    <a:gd name="T31" fmla="*/ 282 h 628"/>
                    <a:gd name="T32" fmla="*/ 242 w 260"/>
                    <a:gd name="T33" fmla="*/ 302 h 628"/>
                    <a:gd name="T34" fmla="*/ 260 w 260"/>
                    <a:gd name="T35" fmla="*/ 318 h 628"/>
                    <a:gd name="T36" fmla="*/ 260 w 260"/>
                    <a:gd name="T37" fmla="*/ 318 h 628"/>
                    <a:gd name="T38" fmla="*/ 252 w 260"/>
                    <a:gd name="T39" fmla="*/ 346 h 628"/>
                    <a:gd name="T40" fmla="*/ 242 w 260"/>
                    <a:gd name="T41" fmla="*/ 378 h 628"/>
                    <a:gd name="T42" fmla="*/ 232 w 260"/>
                    <a:gd name="T43" fmla="*/ 418 h 628"/>
                    <a:gd name="T44" fmla="*/ 222 w 260"/>
                    <a:gd name="T45" fmla="*/ 464 h 628"/>
                    <a:gd name="T46" fmla="*/ 214 w 260"/>
                    <a:gd name="T47" fmla="*/ 516 h 628"/>
                    <a:gd name="T48" fmla="*/ 206 w 260"/>
                    <a:gd name="T49" fmla="*/ 572 h 628"/>
                    <a:gd name="T50" fmla="*/ 204 w 260"/>
                    <a:gd name="T51" fmla="*/ 600 h 628"/>
                    <a:gd name="T52" fmla="*/ 204 w 260"/>
                    <a:gd name="T53" fmla="*/ 628 h 628"/>
                    <a:gd name="T54" fmla="*/ 204 w 260"/>
                    <a:gd name="T55" fmla="*/ 628 h 628"/>
                    <a:gd name="T56" fmla="*/ 178 w 260"/>
                    <a:gd name="T57" fmla="*/ 538 h 628"/>
                    <a:gd name="T58" fmla="*/ 118 w 260"/>
                    <a:gd name="T59" fmla="*/ 336 h 628"/>
                    <a:gd name="T60" fmla="*/ 82 w 260"/>
                    <a:gd name="T61" fmla="*/ 224 h 628"/>
                    <a:gd name="T62" fmla="*/ 50 w 260"/>
                    <a:gd name="T63" fmla="*/ 124 h 628"/>
                    <a:gd name="T64" fmla="*/ 20 w 260"/>
                    <a:gd name="T65" fmla="*/ 44 h 628"/>
                    <a:gd name="T66" fmla="*/ 10 w 260"/>
                    <a:gd name="T67" fmla="*/ 16 h 628"/>
                    <a:gd name="T68" fmla="*/ 0 w 260"/>
                    <a:gd name="T69" fmla="*/ 0 h 6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60" h="628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14" y="12"/>
                      </a:lnTo>
                      <a:lnTo>
                        <a:pt x="48" y="40"/>
                      </a:lnTo>
                      <a:lnTo>
                        <a:pt x="70" y="58"/>
                      </a:lnTo>
                      <a:lnTo>
                        <a:pt x="94" y="76"/>
                      </a:lnTo>
                      <a:lnTo>
                        <a:pt x="120" y="92"/>
                      </a:lnTo>
                      <a:lnTo>
                        <a:pt x="146" y="106"/>
                      </a:lnTo>
                      <a:lnTo>
                        <a:pt x="146" y="106"/>
                      </a:lnTo>
                      <a:lnTo>
                        <a:pt x="136" y="142"/>
                      </a:lnTo>
                      <a:lnTo>
                        <a:pt x="124" y="174"/>
                      </a:lnTo>
                      <a:lnTo>
                        <a:pt x="118" y="190"/>
                      </a:lnTo>
                      <a:lnTo>
                        <a:pt x="110" y="204"/>
                      </a:lnTo>
                      <a:lnTo>
                        <a:pt x="110" y="204"/>
                      </a:lnTo>
                      <a:lnTo>
                        <a:pt x="168" y="246"/>
                      </a:lnTo>
                      <a:lnTo>
                        <a:pt x="218" y="282"/>
                      </a:lnTo>
                      <a:lnTo>
                        <a:pt x="242" y="302"/>
                      </a:lnTo>
                      <a:lnTo>
                        <a:pt x="260" y="318"/>
                      </a:lnTo>
                      <a:lnTo>
                        <a:pt x="260" y="318"/>
                      </a:lnTo>
                      <a:lnTo>
                        <a:pt x="252" y="346"/>
                      </a:lnTo>
                      <a:lnTo>
                        <a:pt x="242" y="378"/>
                      </a:lnTo>
                      <a:lnTo>
                        <a:pt x="232" y="418"/>
                      </a:lnTo>
                      <a:lnTo>
                        <a:pt x="222" y="464"/>
                      </a:lnTo>
                      <a:lnTo>
                        <a:pt x="214" y="516"/>
                      </a:lnTo>
                      <a:lnTo>
                        <a:pt x="206" y="572"/>
                      </a:lnTo>
                      <a:lnTo>
                        <a:pt x="204" y="600"/>
                      </a:lnTo>
                      <a:lnTo>
                        <a:pt x="204" y="628"/>
                      </a:lnTo>
                      <a:lnTo>
                        <a:pt x="204" y="628"/>
                      </a:lnTo>
                      <a:lnTo>
                        <a:pt x="178" y="538"/>
                      </a:lnTo>
                      <a:lnTo>
                        <a:pt x="118" y="336"/>
                      </a:lnTo>
                      <a:lnTo>
                        <a:pt x="82" y="224"/>
                      </a:lnTo>
                      <a:lnTo>
                        <a:pt x="50" y="124"/>
                      </a:lnTo>
                      <a:lnTo>
                        <a:pt x="20" y="44"/>
                      </a:lnTo>
                      <a:lnTo>
                        <a:pt x="10" y="1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/>
                </a:p>
              </p:txBody>
            </p:sp>
            <p:sp>
              <p:nvSpPr>
                <p:cNvPr id="58" name="Freeform 60"/>
                <p:cNvSpPr>
                  <a:spLocks/>
                </p:cNvSpPr>
                <p:nvPr/>
              </p:nvSpPr>
              <p:spPr bwMode="auto">
                <a:xfrm>
                  <a:off x="4236735" y="2704850"/>
                  <a:ext cx="299002" cy="722204"/>
                </a:xfrm>
                <a:custGeom>
                  <a:avLst/>
                  <a:gdLst>
                    <a:gd name="T0" fmla="*/ 0 w 260"/>
                    <a:gd name="T1" fmla="*/ 0 h 628"/>
                    <a:gd name="T2" fmla="*/ 0 w 260"/>
                    <a:gd name="T3" fmla="*/ 0 h 628"/>
                    <a:gd name="T4" fmla="*/ 14 w 260"/>
                    <a:gd name="T5" fmla="*/ 12 h 628"/>
                    <a:gd name="T6" fmla="*/ 48 w 260"/>
                    <a:gd name="T7" fmla="*/ 40 h 628"/>
                    <a:gd name="T8" fmla="*/ 70 w 260"/>
                    <a:gd name="T9" fmla="*/ 58 h 628"/>
                    <a:gd name="T10" fmla="*/ 94 w 260"/>
                    <a:gd name="T11" fmla="*/ 76 h 628"/>
                    <a:gd name="T12" fmla="*/ 120 w 260"/>
                    <a:gd name="T13" fmla="*/ 92 h 628"/>
                    <a:gd name="T14" fmla="*/ 146 w 260"/>
                    <a:gd name="T15" fmla="*/ 106 h 628"/>
                    <a:gd name="T16" fmla="*/ 146 w 260"/>
                    <a:gd name="T17" fmla="*/ 106 h 628"/>
                    <a:gd name="T18" fmla="*/ 136 w 260"/>
                    <a:gd name="T19" fmla="*/ 142 h 628"/>
                    <a:gd name="T20" fmla="*/ 124 w 260"/>
                    <a:gd name="T21" fmla="*/ 174 h 628"/>
                    <a:gd name="T22" fmla="*/ 118 w 260"/>
                    <a:gd name="T23" fmla="*/ 190 h 628"/>
                    <a:gd name="T24" fmla="*/ 110 w 260"/>
                    <a:gd name="T25" fmla="*/ 204 h 628"/>
                    <a:gd name="T26" fmla="*/ 110 w 260"/>
                    <a:gd name="T27" fmla="*/ 204 h 628"/>
                    <a:gd name="T28" fmla="*/ 168 w 260"/>
                    <a:gd name="T29" fmla="*/ 246 h 628"/>
                    <a:gd name="T30" fmla="*/ 218 w 260"/>
                    <a:gd name="T31" fmla="*/ 282 h 628"/>
                    <a:gd name="T32" fmla="*/ 242 w 260"/>
                    <a:gd name="T33" fmla="*/ 302 h 628"/>
                    <a:gd name="T34" fmla="*/ 260 w 260"/>
                    <a:gd name="T35" fmla="*/ 318 h 628"/>
                    <a:gd name="T36" fmla="*/ 260 w 260"/>
                    <a:gd name="T37" fmla="*/ 318 h 628"/>
                    <a:gd name="T38" fmla="*/ 252 w 260"/>
                    <a:gd name="T39" fmla="*/ 346 h 628"/>
                    <a:gd name="T40" fmla="*/ 242 w 260"/>
                    <a:gd name="T41" fmla="*/ 378 h 628"/>
                    <a:gd name="T42" fmla="*/ 232 w 260"/>
                    <a:gd name="T43" fmla="*/ 418 h 628"/>
                    <a:gd name="T44" fmla="*/ 222 w 260"/>
                    <a:gd name="T45" fmla="*/ 464 h 628"/>
                    <a:gd name="T46" fmla="*/ 214 w 260"/>
                    <a:gd name="T47" fmla="*/ 516 h 628"/>
                    <a:gd name="T48" fmla="*/ 206 w 260"/>
                    <a:gd name="T49" fmla="*/ 572 h 628"/>
                    <a:gd name="T50" fmla="*/ 204 w 260"/>
                    <a:gd name="T51" fmla="*/ 600 h 628"/>
                    <a:gd name="T52" fmla="*/ 204 w 260"/>
                    <a:gd name="T53" fmla="*/ 628 h 628"/>
                    <a:gd name="T54" fmla="*/ 204 w 260"/>
                    <a:gd name="T55" fmla="*/ 628 h 628"/>
                    <a:gd name="T56" fmla="*/ 178 w 260"/>
                    <a:gd name="T57" fmla="*/ 538 h 628"/>
                    <a:gd name="T58" fmla="*/ 118 w 260"/>
                    <a:gd name="T59" fmla="*/ 336 h 628"/>
                    <a:gd name="T60" fmla="*/ 82 w 260"/>
                    <a:gd name="T61" fmla="*/ 224 h 628"/>
                    <a:gd name="T62" fmla="*/ 50 w 260"/>
                    <a:gd name="T63" fmla="*/ 124 h 628"/>
                    <a:gd name="T64" fmla="*/ 20 w 260"/>
                    <a:gd name="T65" fmla="*/ 44 h 628"/>
                    <a:gd name="T66" fmla="*/ 10 w 260"/>
                    <a:gd name="T67" fmla="*/ 16 h 628"/>
                    <a:gd name="T68" fmla="*/ 0 w 260"/>
                    <a:gd name="T69" fmla="*/ 0 h 6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60" h="628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14" y="12"/>
                      </a:lnTo>
                      <a:lnTo>
                        <a:pt x="48" y="40"/>
                      </a:lnTo>
                      <a:lnTo>
                        <a:pt x="70" y="58"/>
                      </a:lnTo>
                      <a:lnTo>
                        <a:pt x="94" y="76"/>
                      </a:lnTo>
                      <a:lnTo>
                        <a:pt x="120" y="92"/>
                      </a:lnTo>
                      <a:lnTo>
                        <a:pt x="146" y="106"/>
                      </a:lnTo>
                      <a:lnTo>
                        <a:pt x="146" y="106"/>
                      </a:lnTo>
                      <a:lnTo>
                        <a:pt x="136" y="142"/>
                      </a:lnTo>
                      <a:lnTo>
                        <a:pt x="124" y="174"/>
                      </a:lnTo>
                      <a:lnTo>
                        <a:pt x="118" y="190"/>
                      </a:lnTo>
                      <a:lnTo>
                        <a:pt x="110" y="204"/>
                      </a:lnTo>
                      <a:lnTo>
                        <a:pt x="110" y="204"/>
                      </a:lnTo>
                      <a:lnTo>
                        <a:pt x="168" y="246"/>
                      </a:lnTo>
                      <a:lnTo>
                        <a:pt x="218" y="282"/>
                      </a:lnTo>
                      <a:lnTo>
                        <a:pt x="242" y="302"/>
                      </a:lnTo>
                      <a:lnTo>
                        <a:pt x="260" y="318"/>
                      </a:lnTo>
                      <a:lnTo>
                        <a:pt x="260" y="318"/>
                      </a:lnTo>
                      <a:lnTo>
                        <a:pt x="252" y="346"/>
                      </a:lnTo>
                      <a:lnTo>
                        <a:pt x="242" y="378"/>
                      </a:lnTo>
                      <a:lnTo>
                        <a:pt x="232" y="418"/>
                      </a:lnTo>
                      <a:lnTo>
                        <a:pt x="222" y="464"/>
                      </a:lnTo>
                      <a:lnTo>
                        <a:pt x="214" y="516"/>
                      </a:lnTo>
                      <a:lnTo>
                        <a:pt x="206" y="572"/>
                      </a:lnTo>
                      <a:lnTo>
                        <a:pt x="204" y="600"/>
                      </a:lnTo>
                      <a:lnTo>
                        <a:pt x="204" y="628"/>
                      </a:lnTo>
                      <a:lnTo>
                        <a:pt x="204" y="628"/>
                      </a:lnTo>
                      <a:lnTo>
                        <a:pt x="178" y="538"/>
                      </a:lnTo>
                      <a:lnTo>
                        <a:pt x="118" y="336"/>
                      </a:lnTo>
                      <a:lnTo>
                        <a:pt x="82" y="224"/>
                      </a:lnTo>
                      <a:lnTo>
                        <a:pt x="50" y="124"/>
                      </a:lnTo>
                      <a:lnTo>
                        <a:pt x="20" y="44"/>
                      </a:lnTo>
                      <a:lnTo>
                        <a:pt x="10" y="16"/>
                      </a:lnTo>
                      <a:lnTo>
                        <a:pt x="0" y="0"/>
                      </a:lnTo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/>
                </a:p>
              </p:txBody>
            </p:sp>
            <p:sp>
              <p:nvSpPr>
                <p:cNvPr id="59" name="Freeform 61"/>
                <p:cNvSpPr>
                  <a:spLocks/>
                </p:cNvSpPr>
                <p:nvPr/>
              </p:nvSpPr>
              <p:spPr bwMode="auto">
                <a:xfrm>
                  <a:off x="4480537" y="3454655"/>
                  <a:ext cx="197801" cy="492203"/>
                </a:xfrm>
                <a:custGeom>
                  <a:avLst/>
                  <a:gdLst>
                    <a:gd name="T0" fmla="*/ 0 w 172"/>
                    <a:gd name="T1" fmla="*/ 0 h 428"/>
                    <a:gd name="T2" fmla="*/ 0 w 172"/>
                    <a:gd name="T3" fmla="*/ 0 h 428"/>
                    <a:gd name="T4" fmla="*/ 24 w 172"/>
                    <a:gd name="T5" fmla="*/ 50 h 428"/>
                    <a:gd name="T6" fmla="*/ 78 w 172"/>
                    <a:gd name="T7" fmla="*/ 168 h 428"/>
                    <a:gd name="T8" fmla="*/ 108 w 172"/>
                    <a:gd name="T9" fmla="*/ 240 h 428"/>
                    <a:gd name="T10" fmla="*/ 136 w 172"/>
                    <a:gd name="T11" fmla="*/ 310 h 428"/>
                    <a:gd name="T12" fmla="*/ 158 w 172"/>
                    <a:gd name="T13" fmla="*/ 374 h 428"/>
                    <a:gd name="T14" fmla="*/ 166 w 172"/>
                    <a:gd name="T15" fmla="*/ 402 h 428"/>
                    <a:gd name="T16" fmla="*/ 172 w 172"/>
                    <a:gd name="T17" fmla="*/ 428 h 428"/>
                    <a:gd name="T18" fmla="*/ 172 w 172"/>
                    <a:gd name="T19" fmla="*/ 428 h 428"/>
                    <a:gd name="T20" fmla="*/ 94 w 172"/>
                    <a:gd name="T21" fmla="*/ 240 h 428"/>
                    <a:gd name="T22" fmla="*/ 34 w 172"/>
                    <a:gd name="T23" fmla="*/ 96 h 428"/>
                    <a:gd name="T24" fmla="*/ 12 w 172"/>
                    <a:gd name="T25" fmla="*/ 38 h 428"/>
                    <a:gd name="T26" fmla="*/ 0 w 172"/>
                    <a:gd name="T27" fmla="*/ 0 h 4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72" h="428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24" y="50"/>
                      </a:lnTo>
                      <a:lnTo>
                        <a:pt x="78" y="168"/>
                      </a:lnTo>
                      <a:lnTo>
                        <a:pt x="108" y="240"/>
                      </a:lnTo>
                      <a:lnTo>
                        <a:pt x="136" y="310"/>
                      </a:lnTo>
                      <a:lnTo>
                        <a:pt x="158" y="374"/>
                      </a:lnTo>
                      <a:lnTo>
                        <a:pt x="166" y="402"/>
                      </a:lnTo>
                      <a:lnTo>
                        <a:pt x="172" y="428"/>
                      </a:lnTo>
                      <a:lnTo>
                        <a:pt x="172" y="428"/>
                      </a:lnTo>
                      <a:lnTo>
                        <a:pt x="94" y="240"/>
                      </a:lnTo>
                      <a:lnTo>
                        <a:pt x="34" y="96"/>
                      </a:lnTo>
                      <a:lnTo>
                        <a:pt x="12" y="3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/>
                </a:p>
              </p:txBody>
            </p:sp>
            <p:sp>
              <p:nvSpPr>
                <p:cNvPr id="60" name="Freeform 62"/>
                <p:cNvSpPr>
                  <a:spLocks/>
                </p:cNvSpPr>
                <p:nvPr/>
              </p:nvSpPr>
              <p:spPr bwMode="auto">
                <a:xfrm>
                  <a:off x="4480537" y="3454655"/>
                  <a:ext cx="197801" cy="492203"/>
                </a:xfrm>
                <a:custGeom>
                  <a:avLst/>
                  <a:gdLst>
                    <a:gd name="T0" fmla="*/ 0 w 172"/>
                    <a:gd name="T1" fmla="*/ 0 h 428"/>
                    <a:gd name="T2" fmla="*/ 0 w 172"/>
                    <a:gd name="T3" fmla="*/ 0 h 428"/>
                    <a:gd name="T4" fmla="*/ 24 w 172"/>
                    <a:gd name="T5" fmla="*/ 50 h 428"/>
                    <a:gd name="T6" fmla="*/ 78 w 172"/>
                    <a:gd name="T7" fmla="*/ 168 h 428"/>
                    <a:gd name="T8" fmla="*/ 108 w 172"/>
                    <a:gd name="T9" fmla="*/ 240 h 428"/>
                    <a:gd name="T10" fmla="*/ 136 w 172"/>
                    <a:gd name="T11" fmla="*/ 310 h 428"/>
                    <a:gd name="T12" fmla="*/ 158 w 172"/>
                    <a:gd name="T13" fmla="*/ 374 h 428"/>
                    <a:gd name="T14" fmla="*/ 166 w 172"/>
                    <a:gd name="T15" fmla="*/ 402 h 428"/>
                    <a:gd name="T16" fmla="*/ 172 w 172"/>
                    <a:gd name="T17" fmla="*/ 428 h 428"/>
                    <a:gd name="T18" fmla="*/ 172 w 172"/>
                    <a:gd name="T19" fmla="*/ 428 h 428"/>
                    <a:gd name="T20" fmla="*/ 94 w 172"/>
                    <a:gd name="T21" fmla="*/ 240 h 428"/>
                    <a:gd name="T22" fmla="*/ 34 w 172"/>
                    <a:gd name="T23" fmla="*/ 96 h 428"/>
                    <a:gd name="T24" fmla="*/ 12 w 172"/>
                    <a:gd name="T25" fmla="*/ 38 h 428"/>
                    <a:gd name="T26" fmla="*/ 0 w 172"/>
                    <a:gd name="T27" fmla="*/ 0 h 4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72" h="428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24" y="50"/>
                      </a:lnTo>
                      <a:lnTo>
                        <a:pt x="78" y="168"/>
                      </a:lnTo>
                      <a:lnTo>
                        <a:pt x="108" y="240"/>
                      </a:lnTo>
                      <a:lnTo>
                        <a:pt x="136" y="310"/>
                      </a:lnTo>
                      <a:lnTo>
                        <a:pt x="158" y="374"/>
                      </a:lnTo>
                      <a:lnTo>
                        <a:pt x="166" y="402"/>
                      </a:lnTo>
                      <a:lnTo>
                        <a:pt x="172" y="428"/>
                      </a:lnTo>
                      <a:lnTo>
                        <a:pt x="172" y="428"/>
                      </a:lnTo>
                      <a:lnTo>
                        <a:pt x="94" y="240"/>
                      </a:lnTo>
                      <a:lnTo>
                        <a:pt x="34" y="96"/>
                      </a:lnTo>
                      <a:lnTo>
                        <a:pt x="12" y="38"/>
                      </a:lnTo>
                      <a:lnTo>
                        <a:pt x="0" y="0"/>
                      </a:lnTo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/>
                </a:p>
              </p:txBody>
            </p:sp>
            <p:sp>
              <p:nvSpPr>
                <p:cNvPr id="61" name="Freeform 63"/>
                <p:cNvSpPr>
                  <a:spLocks/>
                </p:cNvSpPr>
                <p:nvPr/>
              </p:nvSpPr>
              <p:spPr bwMode="auto">
                <a:xfrm>
                  <a:off x="4519637" y="3806557"/>
                  <a:ext cx="59800" cy="66700"/>
                </a:xfrm>
                <a:custGeom>
                  <a:avLst/>
                  <a:gdLst>
                    <a:gd name="T0" fmla="*/ 50 w 52"/>
                    <a:gd name="T1" fmla="*/ 18 h 58"/>
                    <a:gd name="T2" fmla="*/ 50 w 52"/>
                    <a:gd name="T3" fmla="*/ 18 h 58"/>
                    <a:gd name="T4" fmla="*/ 52 w 52"/>
                    <a:gd name="T5" fmla="*/ 30 h 58"/>
                    <a:gd name="T6" fmla="*/ 52 w 52"/>
                    <a:gd name="T7" fmla="*/ 40 h 58"/>
                    <a:gd name="T8" fmla="*/ 46 w 52"/>
                    <a:gd name="T9" fmla="*/ 50 h 58"/>
                    <a:gd name="T10" fmla="*/ 38 w 52"/>
                    <a:gd name="T11" fmla="*/ 56 h 58"/>
                    <a:gd name="T12" fmla="*/ 38 w 52"/>
                    <a:gd name="T13" fmla="*/ 56 h 58"/>
                    <a:gd name="T14" fmla="*/ 26 w 52"/>
                    <a:gd name="T15" fmla="*/ 58 h 58"/>
                    <a:gd name="T16" fmla="*/ 16 w 52"/>
                    <a:gd name="T17" fmla="*/ 54 h 58"/>
                    <a:gd name="T18" fmla="*/ 8 w 52"/>
                    <a:gd name="T19" fmla="*/ 48 h 58"/>
                    <a:gd name="T20" fmla="*/ 2 w 52"/>
                    <a:gd name="T21" fmla="*/ 38 h 58"/>
                    <a:gd name="T22" fmla="*/ 2 w 52"/>
                    <a:gd name="T23" fmla="*/ 38 h 58"/>
                    <a:gd name="T24" fmla="*/ 0 w 52"/>
                    <a:gd name="T25" fmla="*/ 26 h 58"/>
                    <a:gd name="T26" fmla="*/ 0 w 52"/>
                    <a:gd name="T27" fmla="*/ 16 h 58"/>
                    <a:gd name="T28" fmla="*/ 6 w 52"/>
                    <a:gd name="T29" fmla="*/ 6 h 58"/>
                    <a:gd name="T30" fmla="*/ 14 w 52"/>
                    <a:gd name="T31" fmla="*/ 0 h 58"/>
                    <a:gd name="T32" fmla="*/ 14 w 52"/>
                    <a:gd name="T33" fmla="*/ 0 h 58"/>
                    <a:gd name="T34" fmla="*/ 26 w 52"/>
                    <a:gd name="T35" fmla="*/ 0 h 58"/>
                    <a:gd name="T36" fmla="*/ 36 w 52"/>
                    <a:gd name="T37" fmla="*/ 2 h 58"/>
                    <a:gd name="T38" fmla="*/ 44 w 52"/>
                    <a:gd name="T39" fmla="*/ 8 h 58"/>
                    <a:gd name="T40" fmla="*/ 50 w 52"/>
                    <a:gd name="T41" fmla="*/ 18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52" h="58">
                      <a:moveTo>
                        <a:pt x="50" y="18"/>
                      </a:moveTo>
                      <a:lnTo>
                        <a:pt x="50" y="18"/>
                      </a:lnTo>
                      <a:lnTo>
                        <a:pt x="52" y="30"/>
                      </a:lnTo>
                      <a:lnTo>
                        <a:pt x="52" y="40"/>
                      </a:lnTo>
                      <a:lnTo>
                        <a:pt x="46" y="50"/>
                      </a:lnTo>
                      <a:lnTo>
                        <a:pt x="38" y="56"/>
                      </a:lnTo>
                      <a:lnTo>
                        <a:pt x="38" y="56"/>
                      </a:lnTo>
                      <a:lnTo>
                        <a:pt x="26" y="58"/>
                      </a:lnTo>
                      <a:lnTo>
                        <a:pt x="16" y="54"/>
                      </a:lnTo>
                      <a:lnTo>
                        <a:pt x="8" y="48"/>
                      </a:lnTo>
                      <a:lnTo>
                        <a:pt x="2" y="38"/>
                      </a:lnTo>
                      <a:lnTo>
                        <a:pt x="2" y="38"/>
                      </a:lnTo>
                      <a:lnTo>
                        <a:pt x="0" y="26"/>
                      </a:lnTo>
                      <a:lnTo>
                        <a:pt x="0" y="16"/>
                      </a:lnTo>
                      <a:lnTo>
                        <a:pt x="6" y="6"/>
                      </a:lnTo>
                      <a:lnTo>
                        <a:pt x="14" y="0"/>
                      </a:lnTo>
                      <a:lnTo>
                        <a:pt x="14" y="0"/>
                      </a:lnTo>
                      <a:lnTo>
                        <a:pt x="26" y="0"/>
                      </a:lnTo>
                      <a:lnTo>
                        <a:pt x="36" y="2"/>
                      </a:lnTo>
                      <a:lnTo>
                        <a:pt x="44" y="8"/>
                      </a:lnTo>
                      <a:lnTo>
                        <a:pt x="50" y="1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/>
                </a:p>
              </p:txBody>
            </p:sp>
            <p:sp>
              <p:nvSpPr>
                <p:cNvPr id="62" name="Freeform 64"/>
                <p:cNvSpPr>
                  <a:spLocks/>
                </p:cNvSpPr>
                <p:nvPr/>
              </p:nvSpPr>
              <p:spPr bwMode="auto">
                <a:xfrm>
                  <a:off x="4519637" y="3806557"/>
                  <a:ext cx="59800" cy="66700"/>
                </a:xfrm>
                <a:custGeom>
                  <a:avLst/>
                  <a:gdLst>
                    <a:gd name="T0" fmla="*/ 50 w 52"/>
                    <a:gd name="T1" fmla="*/ 18 h 58"/>
                    <a:gd name="T2" fmla="*/ 50 w 52"/>
                    <a:gd name="T3" fmla="*/ 18 h 58"/>
                    <a:gd name="T4" fmla="*/ 52 w 52"/>
                    <a:gd name="T5" fmla="*/ 30 h 58"/>
                    <a:gd name="T6" fmla="*/ 52 w 52"/>
                    <a:gd name="T7" fmla="*/ 40 h 58"/>
                    <a:gd name="T8" fmla="*/ 46 w 52"/>
                    <a:gd name="T9" fmla="*/ 50 h 58"/>
                    <a:gd name="T10" fmla="*/ 38 w 52"/>
                    <a:gd name="T11" fmla="*/ 56 h 58"/>
                    <a:gd name="T12" fmla="*/ 38 w 52"/>
                    <a:gd name="T13" fmla="*/ 56 h 58"/>
                    <a:gd name="T14" fmla="*/ 26 w 52"/>
                    <a:gd name="T15" fmla="*/ 58 h 58"/>
                    <a:gd name="T16" fmla="*/ 16 w 52"/>
                    <a:gd name="T17" fmla="*/ 54 h 58"/>
                    <a:gd name="T18" fmla="*/ 8 w 52"/>
                    <a:gd name="T19" fmla="*/ 48 h 58"/>
                    <a:gd name="T20" fmla="*/ 2 w 52"/>
                    <a:gd name="T21" fmla="*/ 38 h 58"/>
                    <a:gd name="T22" fmla="*/ 2 w 52"/>
                    <a:gd name="T23" fmla="*/ 38 h 58"/>
                    <a:gd name="T24" fmla="*/ 0 w 52"/>
                    <a:gd name="T25" fmla="*/ 26 h 58"/>
                    <a:gd name="T26" fmla="*/ 0 w 52"/>
                    <a:gd name="T27" fmla="*/ 16 h 58"/>
                    <a:gd name="T28" fmla="*/ 6 w 52"/>
                    <a:gd name="T29" fmla="*/ 6 h 58"/>
                    <a:gd name="T30" fmla="*/ 14 w 52"/>
                    <a:gd name="T31" fmla="*/ 0 h 58"/>
                    <a:gd name="T32" fmla="*/ 14 w 52"/>
                    <a:gd name="T33" fmla="*/ 0 h 58"/>
                    <a:gd name="T34" fmla="*/ 26 w 52"/>
                    <a:gd name="T35" fmla="*/ 0 h 58"/>
                    <a:gd name="T36" fmla="*/ 36 w 52"/>
                    <a:gd name="T37" fmla="*/ 2 h 58"/>
                    <a:gd name="T38" fmla="*/ 44 w 52"/>
                    <a:gd name="T39" fmla="*/ 8 h 58"/>
                    <a:gd name="T40" fmla="*/ 50 w 52"/>
                    <a:gd name="T41" fmla="*/ 18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52" h="58">
                      <a:moveTo>
                        <a:pt x="50" y="18"/>
                      </a:moveTo>
                      <a:lnTo>
                        <a:pt x="50" y="18"/>
                      </a:lnTo>
                      <a:lnTo>
                        <a:pt x="52" y="30"/>
                      </a:lnTo>
                      <a:lnTo>
                        <a:pt x="52" y="40"/>
                      </a:lnTo>
                      <a:lnTo>
                        <a:pt x="46" y="50"/>
                      </a:lnTo>
                      <a:lnTo>
                        <a:pt x="38" y="56"/>
                      </a:lnTo>
                      <a:lnTo>
                        <a:pt x="38" y="56"/>
                      </a:lnTo>
                      <a:lnTo>
                        <a:pt x="26" y="58"/>
                      </a:lnTo>
                      <a:lnTo>
                        <a:pt x="16" y="54"/>
                      </a:lnTo>
                      <a:lnTo>
                        <a:pt x="8" y="48"/>
                      </a:lnTo>
                      <a:lnTo>
                        <a:pt x="2" y="38"/>
                      </a:lnTo>
                      <a:lnTo>
                        <a:pt x="2" y="38"/>
                      </a:lnTo>
                      <a:lnTo>
                        <a:pt x="0" y="26"/>
                      </a:lnTo>
                      <a:lnTo>
                        <a:pt x="0" y="16"/>
                      </a:lnTo>
                      <a:lnTo>
                        <a:pt x="6" y="6"/>
                      </a:lnTo>
                      <a:lnTo>
                        <a:pt x="14" y="0"/>
                      </a:lnTo>
                      <a:lnTo>
                        <a:pt x="14" y="0"/>
                      </a:lnTo>
                      <a:lnTo>
                        <a:pt x="26" y="0"/>
                      </a:lnTo>
                      <a:lnTo>
                        <a:pt x="36" y="2"/>
                      </a:lnTo>
                      <a:lnTo>
                        <a:pt x="44" y="8"/>
                      </a:lnTo>
                      <a:lnTo>
                        <a:pt x="50" y="18"/>
                      </a:lnTo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/>
                </a:p>
              </p:txBody>
            </p:sp>
            <p:sp>
              <p:nvSpPr>
                <p:cNvPr id="63" name="Freeform 65"/>
                <p:cNvSpPr>
                  <a:spLocks/>
                </p:cNvSpPr>
                <p:nvPr/>
              </p:nvSpPr>
              <p:spPr bwMode="auto">
                <a:xfrm>
                  <a:off x="4441436" y="3571956"/>
                  <a:ext cx="62100" cy="66700"/>
                </a:xfrm>
                <a:custGeom>
                  <a:avLst/>
                  <a:gdLst>
                    <a:gd name="T0" fmla="*/ 50 w 54"/>
                    <a:gd name="T1" fmla="*/ 18 h 58"/>
                    <a:gd name="T2" fmla="*/ 50 w 54"/>
                    <a:gd name="T3" fmla="*/ 18 h 58"/>
                    <a:gd name="T4" fmla="*/ 54 w 54"/>
                    <a:gd name="T5" fmla="*/ 30 h 58"/>
                    <a:gd name="T6" fmla="*/ 52 w 54"/>
                    <a:gd name="T7" fmla="*/ 40 h 58"/>
                    <a:gd name="T8" fmla="*/ 46 w 54"/>
                    <a:gd name="T9" fmla="*/ 50 h 58"/>
                    <a:gd name="T10" fmla="*/ 38 w 54"/>
                    <a:gd name="T11" fmla="*/ 56 h 58"/>
                    <a:gd name="T12" fmla="*/ 38 w 54"/>
                    <a:gd name="T13" fmla="*/ 56 h 58"/>
                    <a:gd name="T14" fmla="*/ 28 w 54"/>
                    <a:gd name="T15" fmla="*/ 58 h 58"/>
                    <a:gd name="T16" fmla="*/ 18 w 54"/>
                    <a:gd name="T17" fmla="*/ 56 h 58"/>
                    <a:gd name="T18" fmla="*/ 8 w 54"/>
                    <a:gd name="T19" fmla="*/ 48 h 58"/>
                    <a:gd name="T20" fmla="*/ 2 w 54"/>
                    <a:gd name="T21" fmla="*/ 38 h 58"/>
                    <a:gd name="T22" fmla="*/ 2 w 54"/>
                    <a:gd name="T23" fmla="*/ 38 h 58"/>
                    <a:gd name="T24" fmla="*/ 0 w 54"/>
                    <a:gd name="T25" fmla="*/ 28 h 58"/>
                    <a:gd name="T26" fmla="*/ 2 w 54"/>
                    <a:gd name="T27" fmla="*/ 16 h 58"/>
                    <a:gd name="T28" fmla="*/ 6 w 54"/>
                    <a:gd name="T29" fmla="*/ 8 h 58"/>
                    <a:gd name="T30" fmla="*/ 10 w 54"/>
                    <a:gd name="T31" fmla="*/ 4 h 58"/>
                    <a:gd name="T32" fmla="*/ 16 w 54"/>
                    <a:gd name="T33" fmla="*/ 2 h 58"/>
                    <a:gd name="T34" fmla="*/ 16 w 54"/>
                    <a:gd name="T35" fmla="*/ 2 h 58"/>
                    <a:gd name="T36" fmla="*/ 26 w 54"/>
                    <a:gd name="T37" fmla="*/ 0 h 58"/>
                    <a:gd name="T38" fmla="*/ 36 w 54"/>
                    <a:gd name="T39" fmla="*/ 2 h 58"/>
                    <a:gd name="T40" fmla="*/ 44 w 54"/>
                    <a:gd name="T41" fmla="*/ 8 h 58"/>
                    <a:gd name="T42" fmla="*/ 50 w 54"/>
                    <a:gd name="T43" fmla="*/ 18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54" h="58">
                      <a:moveTo>
                        <a:pt x="50" y="18"/>
                      </a:moveTo>
                      <a:lnTo>
                        <a:pt x="50" y="18"/>
                      </a:lnTo>
                      <a:lnTo>
                        <a:pt x="54" y="30"/>
                      </a:lnTo>
                      <a:lnTo>
                        <a:pt x="52" y="40"/>
                      </a:lnTo>
                      <a:lnTo>
                        <a:pt x="46" y="50"/>
                      </a:lnTo>
                      <a:lnTo>
                        <a:pt x="38" y="56"/>
                      </a:lnTo>
                      <a:lnTo>
                        <a:pt x="38" y="56"/>
                      </a:lnTo>
                      <a:lnTo>
                        <a:pt x="28" y="58"/>
                      </a:lnTo>
                      <a:lnTo>
                        <a:pt x="18" y="56"/>
                      </a:lnTo>
                      <a:lnTo>
                        <a:pt x="8" y="48"/>
                      </a:lnTo>
                      <a:lnTo>
                        <a:pt x="2" y="38"/>
                      </a:lnTo>
                      <a:lnTo>
                        <a:pt x="2" y="38"/>
                      </a:lnTo>
                      <a:lnTo>
                        <a:pt x="0" y="28"/>
                      </a:lnTo>
                      <a:lnTo>
                        <a:pt x="2" y="16"/>
                      </a:lnTo>
                      <a:lnTo>
                        <a:pt x="6" y="8"/>
                      </a:lnTo>
                      <a:lnTo>
                        <a:pt x="10" y="4"/>
                      </a:lnTo>
                      <a:lnTo>
                        <a:pt x="16" y="2"/>
                      </a:lnTo>
                      <a:lnTo>
                        <a:pt x="16" y="2"/>
                      </a:lnTo>
                      <a:lnTo>
                        <a:pt x="26" y="0"/>
                      </a:lnTo>
                      <a:lnTo>
                        <a:pt x="36" y="2"/>
                      </a:lnTo>
                      <a:lnTo>
                        <a:pt x="44" y="8"/>
                      </a:lnTo>
                      <a:lnTo>
                        <a:pt x="50" y="1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/>
                </a:p>
              </p:txBody>
            </p:sp>
            <p:sp>
              <p:nvSpPr>
                <p:cNvPr id="64" name="Freeform 66"/>
                <p:cNvSpPr>
                  <a:spLocks/>
                </p:cNvSpPr>
                <p:nvPr/>
              </p:nvSpPr>
              <p:spPr bwMode="auto">
                <a:xfrm>
                  <a:off x="4441436" y="3571956"/>
                  <a:ext cx="62100" cy="66700"/>
                </a:xfrm>
                <a:custGeom>
                  <a:avLst/>
                  <a:gdLst>
                    <a:gd name="T0" fmla="*/ 50 w 54"/>
                    <a:gd name="T1" fmla="*/ 18 h 58"/>
                    <a:gd name="T2" fmla="*/ 50 w 54"/>
                    <a:gd name="T3" fmla="*/ 18 h 58"/>
                    <a:gd name="T4" fmla="*/ 54 w 54"/>
                    <a:gd name="T5" fmla="*/ 30 h 58"/>
                    <a:gd name="T6" fmla="*/ 52 w 54"/>
                    <a:gd name="T7" fmla="*/ 40 h 58"/>
                    <a:gd name="T8" fmla="*/ 46 w 54"/>
                    <a:gd name="T9" fmla="*/ 50 h 58"/>
                    <a:gd name="T10" fmla="*/ 38 w 54"/>
                    <a:gd name="T11" fmla="*/ 56 h 58"/>
                    <a:gd name="T12" fmla="*/ 38 w 54"/>
                    <a:gd name="T13" fmla="*/ 56 h 58"/>
                    <a:gd name="T14" fmla="*/ 28 w 54"/>
                    <a:gd name="T15" fmla="*/ 58 h 58"/>
                    <a:gd name="T16" fmla="*/ 18 w 54"/>
                    <a:gd name="T17" fmla="*/ 56 h 58"/>
                    <a:gd name="T18" fmla="*/ 8 w 54"/>
                    <a:gd name="T19" fmla="*/ 48 h 58"/>
                    <a:gd name="T20" fmla="*/ 2 w 54"/>
                    <a:gd name="T21" fmla="*/ 38 h 58"/>
                    <a:gd name="T22" fmla="*/ 2 w 54"/>
                    <a:gd name="T23" fmla="*/ 38 h 58"/>
                    <a:gd name="T24" fmla="*/ 0 w 54"/>
                    <a:gd name="T25" fmla="*/ 28 h 58"/>
                    <a:gd name="T26" fmla="*/ 2 w 54"/>
                    <a:gd name="T27" fmla="*/ 16 h 58"/>
                    <a:gd name="T28" fmla="*/ 6 w 54"/>
                    <a:gd name="T29" fmla="*/ 8 h 58"/>
                    <a:gd name="T30" fmla="*/ 10 w 54"/>
                    <a:gd name="T31" fmla="*/ 4 h 58"/>
                    <a:gd name="T32" fmla="*/ 16 w 54"/>
                    <a:gd name="T33" fmla="*/ 2 h 58"/>
                    <a:gd name="T34" fmla="*/ 16 w 54"/>
                    <a:gd name="T35" fmla="*/ 2 h 58"/>
                    <a:gd name="T36" fmla="*/ 26 w 54"/>
                    <a:gd name="T37" fmla="*/ 0 h 58"/>
                    <a:gd name="T38" fmla="*/ 36 w 54"/>
                    <a:gd name="T39" fmla="*/ 2 h 58"/>
                    <a:gd name="T40" fmla="*/ 44 w 54"/>
                    <a:gd name="T41" fmla="*/ 8 h 58"/>
                    <a:gd name="T42" fmla="*/ 50 w 54"/>
                    <a:gd name="T43" fmla="*/ 18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54" h="58">
                      <a:moveTo>
                        <a:pt x="50" y="18"/>
                      </a:moveTo>
                      <a:lnTo>
                        <a:pt x="50" y="18"/>
                      </a:lnTo>
                      <a:lnTo>
                        <a:pt x="54" y="30"/>
                      </a:lnTo>
                      <a:lnTo>
                        <a:pt x="52" y="40"/>
                      </a:lnTo>
                      <a:lnTo>
                        <a:pt x="46" y="50"/>
                      </a:lnTo>
                      <a:lnTo>
                        <a:pt x="38" y="56"/>
                      </a:lnTo>
                      <a:lnTo>
                        <a:pt x="38" y="56"/>
                      </a:lnTo>
                      <a:lnTo>
                        <a:pt x="28" y="58"/>
                      </a:lnTo>
                      <a:lnTo>
                        <a:pt x="18" y="56"/>
                      </a:lnTo>
                      <a:lnTo>
                        <a:pt x="8" y="48"/>
                      </a:lnTo>
                      <a:lnTo>
                        <a:pt x="2" y="38"/>
                      </a:lnTo>
                      <a:lnTo>
                        <a:pt x="2" y="38"/>
                      </a:lnTo>
                      <a:lnTo>
                        <a:pt x="0" y="28"/>
                      </a:lnTo>
                      <a:lnTo>
                        <a:pt x="2" y="16"/>
                      </a:lnTo>
                      <a:lnTo>
                        <a:pt x="6" y="8"/>
                      </a:lnTo>
                      <a:lnTo>
                        <a:pt x="10" y="4"/>
                      </a:lnTo>
                      <a:lnTo>
                        <a:pt x="16" y="2"/>
                      </a:lnTo>
                      <a:lnTo>
                        <a:pt x="16" y="2"/>
                      </a:lnTo>
                      <a:lnTo>
                        <a:pt x="26" y="0"/>
                      </a:lnTo>
                      <a:lnTo>
                        <a:pt x="36" y="2"/>
                      </a:lnTo>
                      <a:lnTo>
                        <a:pt x="44" y="8"/>
                      </a:lnTo>
                      <a:lnTo>
                        <a:pt x="50" y="18"/>
                      </a:lnTo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/>
                </a:p>
              </p:txBody>
            </p:sp>
            <p:sp>
              <p:nvSpPr>
                <p:cNvPr id="65" name="Freeform 67"/>
                <p:cNvSpPr>
                  <a:spLocks/>
                </p:cNvSpPr>
                <p:nvPr/>
              </p:nvSpPr>
              <p:spPr bwMode="auto">
                <a:xfrm>
                  <a:off x="4142435" y="2670350"/>
                  <a:ext cx="112701" cy="179401"/>
                </a:xfrm>
                <a:custGeom>
                  <a:avLst/>
                  <a:gdLst>
                    <a:gd name="T0" fmla="*/ 0 w 98"/>
                    <a:gd name="T1" fmla="*/ 62 h 156"/>
                    <a:gd name="T2" fmla="*/ 90 w 98"/>
                    <a:gd name="T3" fmla="*/ 156 h 156"/>
                    <a:gd name="T4" fmla="*/ 90 w 98"/>
                    <a:gd name="T5" fmla="*/ 156 h 156"/>
                    <a:gd name="T6" fmla="*/ 96 w 98"/>
                    <a:gd name="T7" fmla="*/ 106 h 156"/>
                    <a:gd name="T8" fmla="*/ 98 w 98"/>
                    <a:gd name="T9" fmla="*/ 66 h 156"/>
                    <a:gd name="T10" fmla="*/ 98 w 98"/>
                    <a:gd name="T11" fmla="*/ 48 h 156"/>
                    <a:gd name="T12" fmla="*/ 96 w 98"/>
                    <a:gd name="T13" fmla="*/ 36 h 156"/>
                    <a:gd name="T14" fmla="*/ 50 w 98"/>
                    <a:gd name="T15" fmla="*/ 0 h 156"/>
                    <a:gd name="T16" fmla="*/ 0 w 98"/>
                    <a:gd name="T17" fmla="*/ 62 h 1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98" h="156">
                      <a:moveTo>
                        <a:pt x="0" y="62"/>
                      </a:moveTo>
                      <a:lnTo>
                        <a:pt x="90" y="156"/>
                      </a:lnTo>
                      <a:lnTo>
                        <a:pt x="90" y="156"/>
                      </a:lnTo>
                      <a:lnTo>
                        <a:pt x="96" y="106"/>
                      </a:lnTo>
                      <a:lnTo>
                        <a:pt x="98" y="66"/>
                      </a:lnTo>
                      <a:lnTo>
                        <a:pt x="98" y="48"/>
                      </a:lnTo>
                      <a:lnTo>
                        <a:pt x="96" y="36"/>
                      </a:lnTo>
                      <a:lnTo>
                        <a:pt x="50" y="0"/>
                      </a:lnTo>
                      <a:lnTo>
                        <a:pt x="0" y="6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/>
                </a:p>
              </p:txBody>
            </p:sp>
            <p:sp>
              <p:nvSpPr>
                <p:cNvPr id="66" name="Freeform 68"/>
                <p:cNvSpPr>
                  <a:spLocks/>
                </p:cNvSpPr>
                <p:nvPr/>
              </p:nvSpPr>
              <p:spPr bwMode="auto">
                <a:xfrm>
                  <a:off x="4236735" y="3965258"/>
                  <a:ext cx="692304" cy="200101"/>
                </a:xfrm>
                <a:custGeom>
                  <a:avLst/>
                  <a:gdLst>
                    <a:gd name="T0" fmla="*/ 0 w 602"/>
                    <a:gd name="T1" fmla="*/ 174 h 174"/>
                    <a:gd name="T2" fmla="*/ 0 w 602"/>
                    <a:gd name="T3" fmla="*/ 174 h 174"/>
                    <a:gd name="T4" fmla="*/ 30 w 602"/>
                    <a:gd name="T5" fmla="*/ 164 h 174"/>
                    <a:gd name="T6" fmla="*/ 110 w 602"/>
                    <a:gd name="T7" fmla="*/ 142 h 174"/>
                    <a:gd name="T8" fmla="*/ 166 w 602"/>
                    <a:gd name="T9" fmla="*/ 128 h 174"/>
                    <a:gd name="T10" fmla="*/ 230 w 602"/>
                    <a:gd name="T11" fmla="*/ 112 h 174"/>
                    <a:gd name="T12" fmla="*/ 300 w 602"/>
                    <a:gd name="T13" fmla="*/ 98 h 174"/>
                    <a:gd name="T14" fmla="*/ 376 w 602"/>
                    <a:gd name="T15" fmla="*/ 86 h 174"/>
                    <a:gd name="T16" fmla="*/ 388 w 602"/>
                    <a:gd name="T17" fmla="*/ 0 h 174"/>
                    <a:gd name="T18" fmla="*/ 388 w 602"/>
                    <a:gd name="T19" fmla="*/ 0 h 174"/>
                    <a:gd name="T20" fmla="*/ 422 w 602"/>
                    <a:gd name="T21" fmla="*/ 82 h 174"/>
                    <a:gd name="T22" fmla="*/ 422 w 602"/>
                    <a:gd name="T23" fmla="*/ 82 h 174"/>
                    <a:gd name="T24" fmla="*/ 498 w 602"/>
                    <a:gd name="T25" fmla="*/ 78 h 174"/>
                    <a:gd name="T26" fmla="*/ 558 w 602"/>
                    <a:gd name="T27" fmla="*/ 78 h 174"/>
                    <a:gd name="T28" fmla="*/ 602 w 602"/>
                    <a:gd name="T29" fmla="*/ 80 h 174"/>
                    <a:gd name="T30" fmla="*/ 602 w 602"/>
                    <a:gd name="T31" fmla="*/ 80 h 174"/>
                    <a:gd name="T32" fmla="*/ 516 w 602"/>
                    <a:gd name="T33" fmla="*/ 88 h 174"/>
                    <a:gd name="T34" fmla="*/ 452 w 602"/>
                    <a:gd name="T35" fmla="*/ 94 h 174"/>
                    <a:gd name="T36" fmla="*/ 414 w 602"/>
                    <a:gd name="T37" fmla="*/ 98 h 174"/>
                    <a:gd name="T38" fmla="*/ 400 w 602"/>
                    <a:gd name="T39" fmla="*/ 64 h 174"/>
                    <a:gd name="T40" fmla="*/ 400 w 602"/>
                    <a:gd name="T41" fmla="*/ 64 h 174"/>
                    <a:gd name="T42" fmla="*/ 394 w 602"/>
                    <a:gd name="T43" fmla="*/ 104 h 174"/>
                    <a:gd name="T44" fmla="*/ 394 w 602"/>
                    <a:gd name="T45" fmla="*/ 104 h 174"/>
                    <a:gd name="T46" fmla="*/ 380 w 602"/>
                    <a:gd name="T47" fmla="*/ 106 h 174"/>
                    <a:gd name="T48" fmla="*/ 342 w 602"/>
                    <a:gd name="T49" fmla="*/ 112 h 174"/>
                    <a:gd name="T50" fmla="*/ 228 w 602"/>
                    <a:gd name="T51" fmla="*/ 126 h 174"/>
                    <a:gd name="T52" fmla="*/ 162 w 602"/>
                    <a:gd name="T53" fmla="*/ 136 h 174"/>
                    <a:gd name="T54" fmla="*/ 98 w 602"/>
                    <a:gd name="T55" fmla="*/ 146 h 174"/>
                    <a:gd name="T56" fmla="*/ 42 w 602"/>
                    <a:gd name="T57" fmla="*/ 160 h 174"/>
                    <a:gd name="T58" fmla="*/ 20 w 602"/>
                    <a:gd name="T59" fmla="*/ 166 h 174"/>
                    <a:gd name="T60" fmla="*/ 0 w 602"/>
                    <a:gd name="T61" fmla="*/ 174 h 1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602" h="174">
                      <a:moveTo>
                        <a:pt x="0" y="174"/>
                      </a:moveTo>
                      <a:lnTo>
                        <a:pt x="0" y="174"/>
                      </a:lnTo>
                      <a:lnTo>
                        <a:pt x="30" y="164"/>
                      </a:lnTo>
                      <a:lnTo>
                        <a:pt x="110" y="142"/>
                      </a:lnTo>
                      <a:lnTo>
                        <a:pt x="166" y="128"/>
                      </a:lnTo>
                      <a:lnTo>
                        <a:pt x="230" y="112"/>
                      </a:lnTo>
                      <a:lnTo>
                        <a:pt x="300" y="98"/>
                      </a:lnTo>
                      <a:lnTo>
                        <a:pt x="376" y="86"/>
                      </a:lnTo>
                      <a:lnTo>
                        <a:pt x="388" y="0"/>
                      </a:lnTo>
                      <a:lnTo>
                        <a:pt x="388" y="0"/>
                      </a:lnTo>
                      <a:lnTo>
                        <a:pt x="422" y="82"/>
                      </a:lnTo>
                      <a:lnTo>
                        <a:pt x="422" y="82"/>
                      </a:lnTo>
                      <a:lnTo>
                        <a:pt x="498" y="78"/>
                      </a:lnTo>
                      <a:lnTo>
                        <a:pt x="558" y="78"/>
                      </a:lnTo>
                      <a:lnTo>
                        <a:pt x="602" y="80"/>
                      </a:lnTo>
                      <a:lnTo>
                        <a:pt x="602" y="80"/>
                      </a:lnTo>
                      <a:lnTo>
                        <a:pt x="516" y="88"/>
                      </a:lnTo>
                      <a:lnTo>
                        <a:pt x="452" y="94"/>
                      </a:lnTo>
                      <a:lnTo>
                        <a:pt x="414" y="98"/>
                      </a:lnTo>
                      <a:lnTo>
                        <a:pt x="400" y="64"/>
                      </a:lnTo>
                      <a:lnTo>
                        <a:pt x="400" y="64"/>
                      </a:lnTo>
                      <a:lnTo>
                        <a:pt x="394" y="104"/>
                      </a:lnTo>
                      <a:lnTo>
                        <a:pt x="394" y="104"/>
                      </a:lnTo>
                      <a:lnTo>
                        <a:pt x="380" y="106"/>
                      </a:lnTo>
                      <a:lnTo>
                        <a:pt x="342" y="112"/>
                      </a:lnTo>
                      <a:lnTo>
                        <a:pt x="228" y="126"/>
                      </a:lnTo>
                      <a:lnTo>
                        <a:pt x="162" y="136"/>
                      </a:lnTo>
                      <a:lnTo>
                        <a:pt x="98" y="146"/>
                      </a:lnTo>
                      <a:lnTo>
                        <a:pt x="42" y="160"/>
                      </a:lnTo>
                      <a:lnTo>
                        <a:pt x="20" y="166"/>
                      </a:lnTo>
                      <a:lnTo>
                        <a:pt x="0" y="17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/>
                </a:p>
              </p:txBody>
            </p:sp>
            <p:sp>
              <p:nvSpPr>
                <p:cNvPr id="67" name="Freeform 69"/>
                <p:cNvSpPr>
                  <a:spLocks/>
                </p:cNvSpPr>
                <p:nvPr/>
              </p:nvSpPr>
              <p:spPr bwMode="auto">
                <a:xfrm>
                  <a:off x="4236735" y="3965258"/>
                  <a:ext cx="692304" cy="200101"/>
                </a:xfrm>
                <a:custGeom>
                  <a:avLst/>
                  <a:gdLst>
                    <a:gd name="T0" fmla="*/ 0 w 602"/>
                    <a:gd name="T1" fmla="*/ 174 h 174"/>
                    <a:gd name="T2" fmla="*/ 0 w 602"/>
                    <a:gd name="T3" fmla="*/ 174 h 174"/>
                    <a:gd name="T4" fmla="*/ 30 w 602"/>
                    <a:gd name="T5" fmla="*/ 164 h 174"/>
                    <a:gd name="T6" fmla="*/ 110 w 602"/>
                    <a:gd name="T7" fmla="*/ 142 h 174"/>
                    <a:gd name="T8" fmla="*/ 166 w 602"/>
                    <a:gd name="T9" fmla="*/ 128 h 174"/>
                    <a:gd name="T10" fmla="*/ 230 w 602"/>
                    <a:gd name="T11" fmla="*/ 112 h 174"/>
                    <a:gd name="T12" fmla="*/ 300 w 602"/>
                    <a:gd name="T13" fmla="*/ 98 h 174"/>
                    <a:gd name="T14" fmla="*/ 376 w 602"/>
                    <a:gd name="T15" fmla="*/ 86 h 174"/>
                    <a:gd name="T16" fmla="*/ 388 w 602"/>
                    <a:gd name="T17" fmla="*/ 0 h 174"/>
                    <a:gd name="T18" fmla="*/ 388 w 602"/>
                    <a:gd name="T19" fmla="*/ 0 h 174"/>
                    <a:gd name="T20" fmla="*/ 422 w 602"/>
                    <a:gd name="T21" fmla="*/ 82 h 174"/>
                    <a:gd name="T22" fmla="*/ 422 w 602"/>
                    <a:gd name="T23" fmla="*/ 82 h 174"/>
                    <a:gd name="T24" fmla="*/ 498 w 602"/>
                    <a:gd name="T25" fmla="*/ 78 h 174"/>
                    <a:gd name="T26" fmla="*/ 558 w 602"/>
                    <a:gd name="T27" fmla="*/ 78 h 174"/>
                    <a:gd name="T28" fmla="*/ 602 w 602"/>
                    <a:gd name="T29" fmla="*/ 80 h 174"/>
                    <a:gd name="T30" fmla="*/ 602 w 602"/>
                    <a:gd name="T31" fmla="*/ 80 h 174"/>
                    <a:gd name="T32" fmla="*/ 516 w 602"/>
                    <a:gd name="T33" fmla="*/ 88 h 174"/>
                    <a:gd name="T34" fmla="*/ 452 w 602"/>
                    <a:gd name="T35" fmla="*/ 94 h 174"/>
                    <a:gd name="T36" fmla="*/ 414 w 602"/>
                    <a:gd name="T37" fmla="*/ 98 h 174"/>
                    <a:gd name="T38" fmla="*/ 400 w 602"/>
                    <a:gd name="T39" fmla="*/ 64 h 174"/>
                    <a:gd name="T40" fmla="*/ 400 w 602"/>
                    <a:gd name="T41" fmla="*/ 64 h 174"/>
                    <a:gd name="T42" fmla="*/ 394 w 602"/>
                    <a:gd name="T43" fmla="*/ 104 h 174"/>
                    <a:gd name="T44" fmla="*/ 394 w 602"/>
                    <a:gd name="T45" fmla="*/ 104 h 174"/>
                    <a:gd name="T46" fmla="*/ 380 w 602"/>
                    <a:gd name="T47" fmla="*/ 106 h 174"/>
                    <a:gd name="T48" fmla="*/ 342 w 602"/>
                    <a:gd name="T49" fmla="*/ 112 h 174"/>
                    <a:gd name="T50" fmla="*/ 228 w 602"/>
                    <a:gd name="T51" fmla="*/ 126 h 174"/>
                    <a:gd name="T52" fmla="*/ 162 w 602"/>
                    <a:gd name="T53" fmla="*/ 136 h 174"/>
                    <a:gd name="T54" fmla="*/ 98 w 602"/>
                    <a:gd name="T55" fmla="*/ 146 h 174"/>
                    <a:gd name="T56" fmla="*/ 42 w 602"/>
                    <a:gd name="T57" fmla="*/ 160 h 174"/>
                    <a:gd name="T58" fmla="*/ 20 w 602"/>
                    <a:gd name="T59" fmla="*/ 166 h 174"/>
                    <a:gd name="T60" fmla="*/ 0 w 602"/>
                    <a:gd name="T61" fmla="*/ 174 h 1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602" h="174">
                      <a:moveTo>
                        <a:pt x="0" y="174"/>
                      </a:moveTo>
                      <a:lnTo>
                        <a:pt x="0" y="174"/>
                      </a:lnTo>
                      <a:lnTo>
                        <a:pt x="30" y="164"/>
                      </a:lnTo>
                      <a:lnTo>
                        <a:pt x="110" y="142"/>
                      </a:lnTo>
                      <a:lnTo>
                        <a:pt x="166" y="128"/>
                      </a:lnTo>
                      <a:lnTo>
                        <a:pt x="230" y="112"/>
                      </a:lnTo>
                      <a:lnTo>
                        <a:pt x="300" y="98"/>
                      </a:lnTo>
                      <a:lnTo>
                        <a:pt x="376" y="86"/>
                      </a:lnTo>
                      <a:lnTo>
                        <a:pt x="388" y="0"/>
                      </a:lnTo>
                      <a:lnTo>
                        <a:pt x="388" y="0"/>
                      </a:lnTo>
                      <a:lnTo>
                        <a:pt x="422" y="82"/>
                      </a:lnTo>
                      <a:lnTo>
                        <a:pt x="422" y="82"/>
                      </a:lnTo>
                      <a:lnTo>
                        <a:pt x="498" y="78"/>
                      </a:lnTo>
                      <a:lnTo>
                        <a:pt x="558" y="78"/>
                      </a:lnTo>
                      <a:lnTo>
                        <a:pt x="602" y="80"/>
                      </a:lnTo>
                      <a:lnTo>
                        <a:pt x="602" y="80"/>
                      </a:lnTo>
                      <a:lnTo>
                        <a:pt x="516" y="88"/>
                      </a:lnTo>
                      <a:lnTo>
                        <a:pt x="452" y="94"/>
                      </a:lnTo>
                      <a:lnTo>
                        <a:pt x="414" y="98"/>
                      </a:lnTo>
                      <a:lnTo>
                        <a:pt x="400" y="64"/>
                      </a:lnTo>
                      <a:lnTo>
                        <a:pt x="400" y="64"/>
                      </a:lnTo>
                      <a:lnTo>
                        <a:pt x="394" y="104"/>
                      </a:lnTo>
                      <a:lnTo>
                        <a:pt x="394" y="104"/>
                      </a:lnTo>
                      <a:lnTo>
                        <a:pt x="380" y="106"/>
                      </a:lnTo>
                      <a:lnTo>
                        <a:pt x="342" y="112"/>
                      </a:lnTo>
                      <a:lnTo>
                        <a:pt x="228" y="126"/>
                      </a:lnTo>
                      <a:lnTo>
                        <a:pt x="162" y="136"/>
                      </a:lnTo>
                      <a:lnTo>
                        <a:pt x="98" y="146"/>
                      </a:lnTo>
                      <a:lnTo>
                        <a:pt x="42" y="160"/>
                      </a:lnTo>
                      <a:lnTo>
                        <a:pt x="20" y="166"/>
                      </a:lnTo>
                      <a:lnTo>
                        <a:pt x="0" y="174"/>
                      </a:lnTo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/>
                </a:p>
              </p:txBody>
            </p:sp>
            <p:grpSp>
              <p:nvGrpSpPr>
                <p:cNvPr id="68" name="Group 67"/>
                <p:cNvGrpSpPr/>
                <p:nvPr/>
              </p:nvGrpSpPr>
              <p:grpSpPr>
                <a:xfrm>
                  <a:off x="3864767" y="1838895"/>
                  <a:ext cx="186964" cy="182470"/>
                  <a:chOff x="3851729" y="1848868"/>
                  <a:chExt cx="186964" cy="182470"/>
                </a:xfrm>
                <a:grpFill/>
              </p:grpSpPr>
              <p:sp>
                <p:nvSpPr>
                  <p:cNvPr id="74" name="Freeform 73"/>
                  <p:cNvSpPr>
                    <a:spLocks/>
                  </p:cNvSpPr>
                  <p:nvPr/>
                </p:nvSpPr>
                <p:spPr bwMode="auto">
                  <a:xfrm rot="20537408">
                    <a:off x="3851729" y="1848868"/>
                    <a:ext cx="130861" cy="70738"/>
                  </a:xfrm>
                  <a:custGeom>
                    <a:avLst/>
                    <a:gdLst>
                      <a:gd name="T0" fmla="*/ 3 w 43"/>
                      <a:gd name="T1" fmla="*/ 20 h 20"/>
                      <a:gd name="T2" fmla="*/ 0 w 43"/>
                      <a:gd name="T3" fmla="*/ 12 h 20"/>
                      <a:gd name="T4" fmla="*/ 41 w 43"/>
                      <a:gd name="T5" fmla="*/ 0 h 20"/>
                      <a:gd name="T6" fmla="*/ 43 w 43"/>
                      <a:gd name="T7" fmla="*/ 8 h 20"/>
                      <a:gd name="T8" fmla="*/ 3 w 43"/>
                      <a:gd name="T9" fmla="*/ 20 h 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3" h="20">
                        <a:moveTo>
                          <a:pt x="3" y="20"/>
                        </a:moveTo>
                        <a:lnTo>
                          <a:pt x="0" y="12"/>
                        </a:lnTo>
                        <a:lnTo>
                          <a:pt x="41" y="0"/>
                        </a:lnTo>
                        <a:lnTo>
                          <a:pt x="43" y="8"/>
                        </a:lnTo>
                        <a:lnTo>
                          <a:pt x="3" y="2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75" name="Freeform 74"/>
                  <p:cNvSpPr>
                    <a:spLocks/>
                  </p:cNvSpPr>
                  <p:nvPr/>
                </p:nvSpPr>
                <p:spPr bwMode="auto">
                  <a:xfrm rot="20537408">
                    <a:off x="3898703" y="1889862"/>
                    <a:ext cx="139990" cy="141476"/>
                  </a:xfrm>
                  <a:custGeom>
                    <a:avLst/>
                    <a:gdLst>
                      <a:gd name="T0" fmla="*/ 16 w 19"/>
                      <a:gd name="T1" fmla="*/ 0 h 17"/>
                      <a:gd name="T2" fmla="*/ 0 w 19"/>
                      <a:gd name="T3" fmla="*/ 5 h 17"/>
                      <a:gd name="T4" fmla="*/ 0 w 19"/>
                      <a:gd name="T5" fmla="*/ 7 h 17"/>
                      <a:gd name="T6" fmla="*/ 10 w 19"/>
                      <a:gd name="T7" fmla="*/ 17 h 17"/>
                      <a:gd name="T8" fmla="*/ 19 w 19"/>
                      <a:gd name="T9" fmla="*/ 7 h 17"/>
                      <a:gd name="T10" fmla="*/ 16 w 19"/>
                      <a:gd name="T11" fmla="*/ 0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19" h="17">
                        <a:moveTo>
                          <a:pt x="16" y="0"/>
                        </a:moveTo>
                        <a:cubicBezTo>
                          <a:pt x="0" y="5"/>
                          <a:pt x="0" y="5"/>
                          <a:pt x="0" y="5"/>
                        </a:cubicBezTo>
                        <a:cubicBezTo>
                          <a:pt x="0" y="6"/>
                          <a:pt x="0" y="6"/>
                          <a:pt x="0" y="7"/>
                        </a:cubicBezTo>
                        <a:cubicBezTo>
                          <a:pt x="0" y="13"/>
                          <a:pt x="4" y="17"/>
                          <a:pt x="10" y="17"/>
                        </a:cubicBezTo>
                        <a:cubicBezTo>
                          <a:pt x="15" y="17"/>
                          <a:pt x="19" y="13"/>
                          <a:pt x="19" y="7"/>
                        </a:cubicBezTo>
                        <a:cubicBezTo>
                          <a:pt x="19" y="4"/>
                          <a:pt x="18" y="1"/>
                          <a:pt x="16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76" name="Oval 75"/>
                  <p:cNvSpPr>
                    <a:spLocks noChangeArrowheads="1"/>
                  </p:cNvSpPr>
                  <p:nvPr/>
                </p:nvSpPr>
                <p:spPr bwMode="auto">
                  <a:xfrm rot="20537408">
                    <a:off x="3933641" y="1904473"/>
                    <a:ext cx="88255" cy="99033"/>
                  </a:xfrm>
                  <a:prstGeom prst="ellipse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77" name="Oval 76"/>
                  <p:cNvSpPr>
                    <a:spLocks noChangeArrowheads="1"/>
                  </p:cNvSpPr>
                  <p:nvPr/>
                </p:nvSpPr>
                <p:spPr bwMode="auto">
                  <a:xfrm rot="20537408">
                    <a:off x="3945959" y="1935373"/>
                    <a:ext cx="21304" cy="24759"/>
                  </a:xfrm>
                  <a:prstGeom prst="ellipse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69" name="Group 68"/>
                <p:cNvGrpSpPr/>
                <p:nvPr/>
              </p:nvGrpSpPr>
              <p:grpSpPr>
                <a:xfrm>
                  <a:off x="4182508" y="1779547"/>
                  <a:ext cx="127710" cy="177799"/>
                  <a:chOff x="4155636" y="1749710"/>
                  <a:chExt cx="143035" cy="199134"/>
                </a:xfrm>
                <a:grpFill/>
              </p:grpSpPr>
              <p:sp>
                <p:nvSpPr>
                  <p:cNvPr id="70" name="Freeform 69"/>
                  <p:cNvSpPr>
                    <a:spLocks/>
                  </p:cNvSpPr>
                  <p:nvPr/>
                </p:nvSpPr>
                <p:spPr bwMode="auto">
                  <a:xfrm rot="20537408">
                    <a:off x="4163887" y="1749710"/>
                    <a:ext cx="127816" cy="70738"/>
                  </a:xfrm>
                  <a:custGeom>
                    <a:avLst/>
                    <a:gdLst>
                      <a:gd name="T0" fmla="*/ 40 w 42"/>
                      <a:gd name="T1" fmla="*/ 20 h 20"/>
                      <a:gd name="T2" fmla="*/ 42 w 42"/>
                      <a:gd name="T3" fmla="*/ 12 h 20"/>
                      <a:gd name="T4" fmla="*/ 2 w 42"/>
                      <a:gd name="T5" fmla="*/ 0 h 20"/>
                      <a:gd name="T6" fmla="*/ 0 w 42"/>
                      <a:gd name="T7" fmla="*/ 8 h 20"/>
                      <a:gd name="T8" fmla="*/ 40 w 42"/>
                      <a:gd name="T9" fmla="*/ 20 h 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2" h="20">
                        <a:moveTo>
                          <a:pt x="40" y="20"/>
                        </a:moveTo>
                        <a:lnTo>
                          <a:pt x="42" y="12"/>
                        </a:lnTo>
                        <a:lnTo>
                          <a:pt x="2" y="0"/>
                        </a:lnTo>
                        <a:lnTo>
                          <a:pt x="0" y="8"/>
                        </a:lnTo>
                        <a:lnTo>
                          <a:pt x="40" y="2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71" name="Freeform 70"/>
                  <p:cNvSpPr>
                    <a:spLocks/>
                  </p:cNvSpPr>
                  <p:nvPr/>
                </p:nvSpPr>
                <p:spPr bwMode="auto">
                  <a:xfrm rot="20537408">
                    <a:off x="4155636" y="1807368"/>
                    <a:ext cx="143035" cy="141476"/>
                  </a:xfrm>
                  <a:custGeom>
                    <a:avLst/>
                    <a:gdLst>
                      <a:gd name="T0" fmla="*/ 4 w 20"/>
                      <a:gd name="T1" fmla="*/ 0 h 17"/>
                      <a:gd name="T2" fmla="*/ 20 w 20"/>
                      <a:gd name="T3" fmla="*/ 5 h 17"/>
                      <a:gd name="T4" fmla="*/ 20 w 20"/>
                      <a:gd name="T5" fmla="*/ 7 h 17"/>
                      <a:gd name="T6" fmla="*/ 10 w 20"/>
                      <a:gd name="T7" fmla="*/ 17 h 17"/>
                      <a:gd name="T8" fmla="*/ 0 w 20"/>
                      <a:gd name="T9" fmla="*/ 7 h 17"/>
                      <a:gd name="T10" fmla="*/ 4 w 20"/>
                      <a:gd name="T11" fmla="*/ 0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20" h="17">
                        <a:moveTo>
                          <a:pt x="4" y="0"/>
                        </a:moveTo>
                        <a:cubicBezTo>
                          <a:pt x="20" y="5"/>
                          <a:pt x="20" y="5"/>
                          <a:pt x="20" y="5"/>
                        </a:cubicBezTo>
                        <a:cubicBezTo>
                          <a:pt x="20" y="6"/>
                          <a:pt x="20" y="6"/>
                          <a:pt x="20" y="7"/>
                        </a:cubicBezTo>
                        <a:cubicBezTo>
                          <a:pt x="20" y="13"/>
                          <a:pt x="16" y="17"/>
                          <a:pt x="10" y="17"/>
                        </a:cubicBezTo>
                        <a:cubicBezTo>
                          <a:pt x="5" y="17"/>
                          <a:pt x="0" y="13"/>
                          <a:pt x="0" y="7"/>
                        </a:cubicBezTo>
                        <a:cubicBezTo>
                          <a:pt x="0" y="4"/>
                          <a:pt x="2" y="1"/>
                          <a:pt x="4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72" name="Oval 71"/>
                  <p:cNvSpPr>
                    <a:spLocks noChangeArrowheads="1"/>
                  </p:cNvSpPr>
                  <p:nvPr/>
                </p:nvSpPr>
                <p:spPr bwMode="auto">
                  <a:xfrm rot="20537408">
                    <a:off x="4176224" y="1827533"/>
                    <a:ext cx="85211" cy="99033"/>
                  </a:xfrm>
                  <a:prstGeom prst="ellipse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73" name="Oval 72"/>
                  <p:cNvSpPr>
                    <a:spLocks noChangeArrowheads="1"/>
                  </p:cNvSpPr>
                  <p:nvPr/>
                </p:nvSpPr>
                <p:spPr bwMode="auto">
                  <a:xfrm rot="20537408">
                    <a:off x="4223256" y="1846862"/>
                    <a:ext cx="21304" cy="24759"/>
                  </a:xfrm>
                  <a:prstGeom prst="ellipse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25" name="Freeform 191"/>
              <p:cNvSpPr>
                <a:spLocks/>
              </p:cNvSpPr>
              <p:nvPr/>
            </p:nvSpPr>
            <p:spPr bwMode="auto">
              <a:xfrm>
                <a:off x="5123454" y="2418658"/>
                <a:ext cx="3119634" cy="549271"/>
              </a:xfrm>
              <a:custGeom>
                <a:avLst/>
                <a:gdLst>
                  <a:gd name="T0" fmla="*/ 511 w 511"/>
                  <a:gd name="T1" fmla="*/ 111 h 170"/>
                  <a:gd name="T2" fmla="*/ 503 w 511"/>
                  <a:gd name="T3" fmla="*/ 90 h 170"/>
                  <a:gd name="T4" fmla="*/ 482 w 511"/>
                  <a:gd name="T5" fmla="*/ 63 h 170"/>
                  <a:gd name="T6" fmla="*/ 463 w 511"/>
                  <a:gd name="T7" fmla="*/ 49 h 170"/>
                  <a:gd name="T8" fmla="*/ 441 w 511"/>
                  <a:gd name="T9" fmla="*/ 36 h 170"/>
                  <a:gd name="T10" fmla="*/ 411 w 511"/>
                  <a:gd name="T11" fmla="*/ 24 h 170"/>
                  <a:gd name="T12" fmla="*/ 394 w 511"/>
                  <a:gd name="T13" fmla="*/ 22 h 170"/>
                  <a:gd name="T14" fmla="*/ 358 w 511"/>
                  <a:gd name="T15" fmla="*/ 23 h 170"/>
                  <a:gd name="T16" fmla="*/ 304 w 511"/>
                  <a:gd name="T17" fmla="*/ 34 h 170"/>
                  <a:gd name="T18" fmla="*/ 248 w 511"/>
                  <a:gd name="T19" fmla="*/ 46 h 170"/>
                  <a:gd name="T20" fmla="*/ 209 w 511"/>
                  <a:gd name="T21" fmla="*/ 47 h 170"/>
                  <a:gd name="T22" fmla="*/ 173 w 511"/>
                  <a:gd name="T23" fmla="*/ 40 h 170"/>
                  <a:gd name="T24" fmla="*/ 154 w 511"/>
                  <a:gd name="T25" fmla="*/ 30 h 170"/>
                  <a:gd name="T26" fmla="*/ 136 w 511"/>
                  <a:gd name="T27" fmla="*/ 17 h 170"/>
                  <a:gd name="T28" fmla="*/ 117 w 511"/>
                  <a:gd name="T29" fmla="*/ 0 h 170"/>
                  <a:gd name="T30" fmla="*/ 0 w 511"/>
                  <a:gd name="T31" fmla="*/ 15 h 170"/>
                  <a:gd name="T32" fmla="*/ 11 w 511"/>
                  <a:gd name="T33" fmla="*/ 71 h 170"/>
                  <a:gd name="T34" fmla="*/ 27 w 511"/>
                  <a:gd name="T35" fmla="*/ 131 h 170"/>
                  <a:gd name="T36" fmla="*/ 32 w 511"/>
                  <a:gd name="T37" fmla="*/ 141 h 170"/>
                  <a:gd name="T38" fmla="*/ 66 w 511"/>
                  <a:gd name="T39" fmla="*/ 156 h 170"/>
                  <a:gd name="T40" fmla="*/ 103 w 511"/>
                  <a:gd name="T41" fmla="*/ 166 h 170"/>
                  <a:gd name="T42" fmla="*/ 130 w 511"/>
                  <a:gd name="T43" fmla="*/ 170 h 170"/>
                  <a:gd name="T44" fmla="*/ 158 w 511"/>
                  <a:gd name="T45" fmla="*/ 168 h 170"/>
                  <a:gd name="T46" fmla="*/ 187 w 511"/>
                  <a:gd name="T47" fmla="*/ 159 h 170"/>
                  <a:gd name="T48" fmla="*/ 201 w 511"/>
                  <a:gd name="T49" fmla="*/ 152 h 170"/>
                  <a:gd name="T50" fmla="*/ 272 w 511"/>
                  <a:gd name="T51" fmla="*/ 108 h 170"/>
                  <a:gd name="T52" fmla="*/ 314 w 511"/>
                  <a:gd name="T53" fmla="*/ 87 h 170"/>
                  <a:gd name="T54" fmla="*/ 354 w 511"/>
                  <a:gd name="T55" fmla="*/ 73 h 170"/>
                  <a:gd name="T56" fmla="*/ 391 w 511"/>
                  <a:gd name="T57" fmla="*/ 67 h 170"/>
                  <a:gd name="T58" fmla="*/ 428 w 511"/>
                  <a:gd name="T59" fmla="*/ 71 h 170"/>
                  <a:gd name="T60" fmla="*/ 462 w 511"/>
                  <a:gd name="T61" fmla="*/ 87 h 170"/>
                  <a:gd name="T62" fmla="*/ 494 w 511"/>
                  <a:gd name="T63" fmla="*/ 115 h 170"/>
                  <a:gd name="T64" fmla="*/ 511 w 511"/>
                  <a:gd name="T65" fmla="*/ 111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511" h="170">
                    <a:moveTo>
                      <a:pt x="511" y="111"/>
                    </a:moveTo>
                    <a:lnTo>
                      <a:pt x="511" y="111"/>
                    </a:lnTo>
                    <a:lnTo>
                      <a:pt x="507" y="101"/>
                    </a:lnTo>
                    <a:lnTo>
                      <a:pt x="503" y="90"/>
                    </a:lnTo>
                    <a:lnTo>
                      <a:pt x="494" y="77"/>
                    </a:lnTo>
                    <a:lnTo>
                      <a:pt x="482" y="63"/>
                    </a:lnTo>
                    <a:lnTo>
                      <a:pt x="473" y="56"/>
                    </a:lnTo>
                    <a:lnTo>
                      <a:pt x="463" y="49"/>
                    </a:lnTo>
                    <a:lnTo>
                      <a:pt x="452" y="41"/>
                    </a:lnTo>
                    <a:lnTo>
                      <a:pt x="441" y="36"/>
                    </a:lnTo>
                    <a:lnTo>
                      <a:pt x="426" y="30"/>
                    </a:lnTo>
                    <a:lnTo>
                      <a:pt x="411" y="24"/>
                    </a:lnTo>
                    <a:lnTo>
                      <a:pt x="411" y="24"/>
                    </a:lnTo>
                    <a:lnTo>
                      <a:pt x="394" y="22"/>
                    </a:lnTo>
                    <a:lnTo>
                      <a:pt x="377" y="22"/>
                    </a:lnTo>
                    <a:lnTo>
                      <a:pt x="358" y="23"/>
                    </a:lnTo>
                    <a:lnTo>
                      <a:pt x="341" y="26"/>
                    </a:lnTo>
                    <a:lnTo>
                      <a:pt x="304" y="34"/>
                    </a:lnTo>
                    <a:lnTo>
                      <a:pt x="266" y="43"/>
                    </a:lnTo>
                    <a:lnTo>
                      <a:pt x="248" y="46"/>
                    </a:lnTo>
                    <a:lnTo>
                      <a:pt x="228" y="49"/>
                    </a:lnTo>
                    <a:lnTo>
                      <a:pt x="209" y="47"/>
                    </a:lnTo>
                    <a:lnTo>
                      <a:pt x="191" y="46"/>
                    </a:lnTo>
                    <a:lnTo>
                      <a:pt x="173" y="40"/>
                    </a:lnTo>
                    <a:lnTo>
                      <a:pt x="163" y="36"/>
                    </a:lnTo>
                    <a:lnTo>
                      <a:pt x="154" y="30"/>
                    </a:lnTo>
                    <a:lnTo>
                      <a:pt x="144" y="24"/>
                    </a:lnTo>
                    <a:lnTo>
                      <a:pt x="136" y="17"/>
                    </a:lnTo>
                    <a:lnTo>
                      <a:pt x="127" y="10"/>
                    </a:lnTo>
                    <a:lnTo>
                      <a:pt x="117" y="0"/>
                    </a:lnTo>
                    <a:lnTo>
                      <a:pt x="0" y="15"/>
                    </a:lnTo>
                    <a:lnTo>
                      <a:pt x="0" y="15"/>
                    </a:lnTo>
                    <a:lnTo>
                      <a:pt x="3" y="32"/>
                    </a:lnTo>
                    <a:lnTo>
                      <a:pt x="11" y="71"/>
                    </a:lnTo>
                    <a:lnTo>
                      <a:pt x="21" y="114"/>
                    </a:lnTo>
                    <a:lnTo>
                      <a:pt x="27" y="131"/>
                    </a:lnTo>
                    <a:lnTo>
                      <a:pt x="32" y="141"/>
                    </a:lnTo>
                    <a:lnTo>
                      <a:pt x="32" y="141"/>
                    </a:lnTo>
                    <a:lnTo>
                      <a:pt x="49" y="149"/>
                    </a:lnTo>
                    <a:lnTo>
                      <a:pt x="66" y="156"/>
                    </a:lnTo>
                    <a:lnTo>
                      <a:pt x="90" y="163"/>
                    </a:lnTo>
                    <a:lnTo>
                      <a:pt x="103" y="166"/>
                    </a:lnTo>
                    <a:lnTo>
                      <a:pt x="116" y="169"/>
                    </a:lnTo>
                    <a:lnTo>
                      <a:pt x="130" y="170"/>
                    </a:lnTo>
                    <a:lnTo>
                      <a:pt x="144" y="169"/>
                    </a:lnTo>
                    <a:lnTo>
                      <a:pt x="158" y="168"/>
                    </a:lnTo>
                    <a:lnTo>
                      <a:pt x="173" y="165"/>
                    </a:lnTo>
                    <a:lnTo>
                      <a:pt x="187" y="159"/>
                    </a:lnTo>
                    <a:lnTo>
                      <a:pt x="201" y="152"/>
                    </a:lnTo>
                    <a:lnTo>
                      <a:pt x="201" y="152"/>
                    </a:lnTo>
                    <a:lnTo>
                      <a:pt x="249" y="122"/>
                    </a:lnTo>
                    <a:lnTo>
                      <a:pt x="272" y="108"/>
                    </a:lnTo>
                    <a:lnTo>
                      <a:pt x="293" y="97"/>
                    </a:lnTo>
                    <a:lnTo>
                      <a:pt x="314" y="87"/>
                    </a:lnTo>
                    <a:lnTo>
                      <a:pt x="334" y="80"/>
                    </a:lnTo>
                    <a:lnTo>
                      <a:pt x="354" y="73"/>
                    </a:lnTo>
                    <a:lnTo>
                      <a:pt x="373" y="68"/>
                    </a:lnTo>
                    <a:lnTo>
                      <a:pt x="391" y="67"/>
                    </a:lnTo>
                    <a:lnTo>
                      <a:pt x="409" y="68"/>
                    </a:lnTo>
                    <a:lnTo>
                      <a:pt x="428" y="71"/>
                    </a:lnTo>
                    <a:lnTo>
                      <a:pt x="445" y="77"/>
                    </a:lnTo>
                    <a:lnTo>
                      <a:pt x="462" y="87"/>
                    </a:lnTo>
                    <a:lnTo>
                      <a:pt x="479" y="100"/>
                    </a:lnTo>
                    <a:lnTo>
                      <a:pt x="494" y="115"/>
                    </a:lnTo>
                    <a:lnTo>
                      <a:pt x="511" y="135"/>
                    </a:lnTo>
                    <a:lnTo>
                      <a:pt x="511" y="111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 rot="171940" flipH="1">
              <a:off x="6323387" y="4180745"/>
              <a:ext cx="837860" cy="1877663"/>
              <a:chOff x="3842575" y="3854062"/>
              <a:chExt cx="916124" cy="2053053"/>
            </a:xfrm>
            <a:grpFill/>
          </p:grpSpPr>
          <p:sp>
            <p:nvSpPr>
              <p:cNvPr id="14" name="Freeform 13"/>
              <p:cNvSpPr>
                <a:spLocks/>
              </p:cNvSpPr>
              <p:nvPr/>
            </p:nvSpPr>
            <p:spPr bwMode="auto">
              <a:xfrm>
                <a:off x="4145599" y="5164821"/>
                <a:ext cx="389941" cy="202018"/>
              </a:xfrm>
              <a:custGeom>
                <a:avLst/>
                <a:gdLst>
                  <a:gd name="T0" fmla="*/ 34 w 35"/>
                  <a:gd name="T1" fmla="*/ 18 h 18"/>
                  <a:gd name="T2" fmla="*/ 18 w 35"/>
                  <a:gd name="T3" fmla="*/ 2 h 18"/>
                  <a:gd name="T4" fmla="*/ 2 w 35"/>
                  <a:gd name="T5" fmla="*/ 16 h 18"/>
                  <a:gd name="T6" fmla="*/ 0 w 35"/>
                  <a:gd name="T7" fmla="*/ 16 h 18"/>
                  <a:gd name="T8" fmla="*/ 18 w 35"/>
                  <a:gd name="T9" fmla="*/ 1 h 18"/>
                  <a:gd name="T10" fmla="*/ 35 w 35"/>
                  <a:gd name="T11" fmla="*/ 17 h 18"/>
                  <a:gd name="T12" fmla="*/ 34 w 35"/>
                  <a:gd name="T13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5" h="18">
                    <a:moveTo>
                      <a:pt x="34" y="18"/>
                    </a:moveTo>
                    <a:cubicBezTo>
                      <a:pt x="29" y="8"/>
                      <a:pt x="24" y="2"/>
                      <a:pt x="18" y="2"/>
                    </a:cubicBezTo>
                    <a:cubicBezTo>
                      <a:pt x="9" y="2"/>
                      <a:pt x="2" y="16"/>
                      <a:pt x="2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5"/>
                      <a:pt x="8" y="0"/>
                      <a:pt x="18" y="1"/>
                    </a:cubicBezTo>
                    <a:cubicBezTo>
                      <a:pt x="24" y="1"/>
                      <a:pt x="30" y="6"/>
                      <a:pt x="35" y="17"/>
                    </a:cubicBezTo>
                    <a:cubicBezTo>
                      <a:pt x="34" y="18"/>
                      <a:pt x="34" y="18"/>
                      <a:pt x="34" y="18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14"/>
              <p:cNvSpPr>
                <a:spLocks/>
              </p:cNvSpPr>
              <p:nvPr/>
            </p:nvSpPr>
            <p:spPr bwMode="auto">
              <a:xfrm>
                <a:off x="3842575" y="5333951"/>
                <a:ext cx="916124" cy="573164"/>
              </a:xfrm>
              <a:custGeom>
                <a:avLst/>
                <a:gdLst>
                  <a:gd name="T0" fmla="*/ 81 w 82"/>
                  <a:gd name="T1" fmla="*/ 47 h 51"/>
                  <a:gd name="T2" fmla="*/ 77 w 82"/>
                  <a:gd name="T3" fmla="*/ 51 h 51"/>
                  <a:gd name="T4" fmla="*/ 3 w 82"/>
                  <a:gd name="T5" fmla="*/ 48 h 51"/>
                  <a:gd name="T6" fmla="*/ 0 w 82"/>
                  <a:gd name="T7" fmla="*/ 44 h 51"/>
                  <a:gd name="T8" fmla="*/ 1 w 82"/>
                  <a:gd name="T9" fmla="*/ 3 h 51"/>
                  <a:gd name="T10" fmla="*/ 5 w 82"/>
                  <a:gd name="T11" fmla="*/ 0 h 51"/>
                  <a:gd name="T12" fmla="*/ 79 w 82"/>
                  <a:gd name="T13" fmla="*/ 3 h 51"/>
                  <a:gd name="T14" fmla="*/ 82 w 82"/>
                  <a:gd name="T15" fmla="*/ 6 h 51"/>
                  <a:gd name="T16" fmla="*/ 81 w 82"/>
                  <a:gd name="T17" fmla="*/ 47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2" h="51">
                    <a:moveTo>
                      <a:pt x="81" y="47"/>
                    </a:moveTo>
                    <a:cubicBezTo>
                      <a:pt x="80" y="49"/>
                      <a:pt x="79" y="51"/>
                      <a:pt x="77" y="51"/>
                    </a:cubicBezTo>
                    <a:cubicBezTo>
                      <a:pt x="3" y="48"/>
                      <a:pt x="3" y="48"/>
                      <a:pt x="3" y="48"/>
                    </a:cubicBezTo>
                    <a:cubicBezTo>
                      <a:pt x="1" y="48"/>
                      <a:pt x="0" y="46"/>
                      <a:pt x="0" y="44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1"/>
                      <a:pt x="3" y="0"/>
                      <a:pt x="5" y="0"/>
                    </a:cubicBezTo>
                    <a:cubicBezTo>
                      <a:pt x="79" y="3"/>
                      <a:pt x="79" y="3"/>
                      <a:pt x="79" y="3"/>
                    </a:cubicBezTo>
                    <a:cubicBezTo>
                      <a:pt x="81" y="3"/>
                      <a:pt x="82" y="4"/>
                      <a:pt x="82" y="6"/>
                    </a:cubicBezTo>
                    <a:cubicBezTo>
                      <a:pt x="81" y="47"/>
                      <a:pt x="81" y="47"/>
                      <a:pt x="81" y="47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Freeform 15"/>
              <p:cNvSpPr>
                <a:spLocks/>
              </p:cNvSpPr>
              <p:nvPr/>
            </p:nvSpPr>
            <p:spPr bwMode="auto">
              <a:xfrm>
                <a:off x="4265401" y="5582950"/>
                <a:ext cx="89265" cy="108057"/>
              </a:xfrm>
              <a:custGeom>
                <a:avLst/>
                <a:gdLst>
                  <a:gd name="T0" fmla="*/ 19 w 19"/>
                  <a:gd name="T1" fmla="*/ 23 h 23"/>
                  <a:gd name="T2" fmla="*/ 0 w 19"/>
                  <a:gd name="T3" fmla="*/ 23 h 23"/>
                  <a:gd name="T4" fmla="*/ 3 w 19"/>
                  <a:gd name="T5" fmla="*/ 0 h 23"/>
                  <a:gd name="T6" fmla="*/ 19 w 19"/>
                  <a:gd name="T7" fmla="*/ 0 h 23"/>
                  <a:gd name="T8" fmla="*/ 19 w 19"/>
                  <a:gd name="T9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23">
                    <a:moveTo>
                      <a:pt x="19" y="23"/>
                    </a:moveTo>
                    <a:lnTo>
                      <a:pt x="0" y="23"/>
                    </a:lnTo>
                    <a:lnTo>
                      <a:pt x="3" y="0"/>
                    </a:lnTo>
                    <a:lnTo>
                      <a:pt x="19" y="0"/>
                    </a:lnTo>
                    <a:lnTo>
                      <a:pt x="19" y="23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" name="Freeform 16"/>
              <p:cNvSpPr>
                <a:spLocks/>
              </p:cNvSpPr>
              <p:nvPr/>
            </p:nvSpPr>
            <p:spPr bwMode="auto">
              <a:xfrm>
                <a:off x="3851972" y="5333951"/>
                <a:ext cx="906727" cy="394637"/>
              </a:xfrm>
              <a:custGeom>
                <a:avLst/>
                <a:gdLst>
                  <a:gd name="T0" fmla="*/ 78 w 81"/>
                  <a:gd name="T1" fmla="*/ 3 h 35"/>
                  <a:gd name="T2" fmla="*/ 4 w 81"/>
                  <a:gd name="T3" fmla="*/ 0 h 35"/>
                  <a:gd name="T4" fmla="*/ 0 w 81"/>
                  <a:gd name="T5" fmla="*/ 3 h 35"/>
                  <a:gd name="T6" fmla="*/ 0 w 81"/>
                  <a:gd name="T7" fmla="*/ 8 h 35"/>
                  <a:gd name="T8" fmla="*/ 81 w 81"/>
                  <a:gd name="T9" fmla="*/ 13 h 35"/>
                  <a:gd name="T10" fmla="*/ 81 w 81"/>
                  <a:gd name="T11" fmla="*/ 6 h 35"/>
                  <a:gd name="T12" fmla="*/ 78 w 81"/>
                  <a:gd name="T13" fmla="*/ 3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1" h="35">
                    <a:moveTo>
                      <a:pt x="78" y="3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1"/>
                      <a:pt x="0" y="3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17" y="21"/>
                      <a:pt x="47" y="35"/>
                      <a:pt x="81" y="13"/>
                    </a:cubicBezTo>
                    <a:cubicBezTo>
                      <a:pt x="81" y="6"/>
                      <a:pt x="81" y="6"/>
                      <a:pt x="81" y="6"/>
                    </a:cubicBezTo>
                    <a:cubicBezTo>
                      <a:pt x="81" y="4"/>
                      <a:pt x="80" y="3"/>
                      <a:pt x="78" y="3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" name="Freeform 17"/>
              <p:cNvSpPr>
                <a:spLocks/>
              </p:cNvSpPr>
              <p:nvPr/>
            </p:nvSpPr>
            <p:spPr bwMode="auto">
              <a:xfrm>
                <a:off x="4265401" y="5568854"/>
                <a:ext cx="89265" cy="122150"/>
              </a:xfrm>
              <a:custGeom>
                <a:avLst/>
                <a:gdLst>
                  <a:gd name="T0" fmla="*/ 7 w 8"/>
                  <a:gd name="T1" fmla="*/ 10 h 11"/>
                  <a:gd name="T2" fmla="*/ 1 w 8"/>
                  <a:gd name="T3" fmla="*/ 9 h 11"/>
                  <a:gd name="T4" fmla="*/ 1 w 8"/>
                  <a:gd name="T5" fmla="*/ 0 h 11"/>
                  <a:gd name="T6" fmla="*/ 8 w 8"/>
                  <a:gd name="T7" fmla="*/ 0 h 11"/>
                  <a:gd name="T8" fmla="*/ 7 w 8"/>
                  <a:gd name="T9" fmla="*/ 1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11">
                    <a:moveTo>
                      <a:pt x="7" y="10"/>
                    </a:moveTo>
                    <a:cubicBezTo>
                      <a:pt x="6" y="11"/>
                      <a:pt x="2" y="10"/>
                      <a:pt x="1" y="9"/>
                    </a:cubicBezTo>
                    <a:cubicBezTo>
                      <a:pt x="0" y="6"/>
                      <a:pt x="1" y="0"/>
                      <a:pt x="1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0"/>
                      <a:pt x="8" y="6"/>
                      <a:pt x="7" y="10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" name="Freeform 18"/>
              <p:cNvSpPr>
                <a:spLocks/>
              </p:cNvSpPr>
              <p:nvPr/>
            </p:nvSpPr>
            <p:spPr bwMode="auto">
              <a:xfrm>
                <a:off x="4143251" y="5277574"/>
                <a:ext cx="46980" cy="70472"/>
              </a:xfrm>
              <a:custGeom>
                <a:avLst/>
                <a:gdLst>
                  <a:gd name="T0" fmla="*/ 4 w 4"/>
                  <a:gd name="T1" fmla="*/ 0 h 6"/>
                  <a:gd name="T2" fmla="*/ 0 w 4"/>
                  <a:gd name="T3" fmla="*/ 6 h 6"/>
                  <a:gd name="T4" fmla="*/ 0 w 4"/>
                  <a:gd name="T5" fmla="*/ 6 h 6"/>
                  <a:gd name="T6" fmla="*/ 4 w 4"/>
                  <a:gd name="T7" fmla="*/ 0 h 6"/>
                  <a:gd name="T8" fmla="*/ 4 w 4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6">
                    <a:moveTo>
                      <a:pt x="4" y="0"/>
                    </a:moveTo>
                    <a:cubicBezTo>
                      <a:pt x="2" y="2"/>
                      <a:pt x="1" y="5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1" y="5"/>
                      <a:pt x="2" y="2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" name="Freeform 19"/>
              <p:cNvSpPr>
                <a:spLocks/>
              </p:cNvSpPr>
              <p:nvPr/>
            </p:nvSpPr>
            <p:spPr bwMode="auto">
              <a:xfrm>
                <a:off x="4190232" y="5188312"/>
                <a:ext cx="122150" cy="89265"/>
              </a:xfrm>
              <a:custGeom>
                <a:avLst/>
                <a:gdLst>
                  <a:gd name="T0" fmla="*/ 11 w 11"/>
                  <a:gd name="T1" fmla="*/ 0 h 8"/>
                  <a:gd name="T2" fmla="*/ 0 w 11"/>
                  <a:gd name="T3" fmla="*/ 8 h 8"/>
                  <a:gd name="T4" fmla="*/ 0 w 11"/>
                  <a:gd name="T5" fmla="*/ 8 h 8"/>
                  <a:gd name="T6" fmla="*/ 11 w 11"/>
                  <a:gd name="T7" fmla="*/ 0 h 8"/>
                  <a:gd name="T8" fmla="*/ 11 w 11"/>
                  <a:gd name="T9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8">
                    <a:moveTo>
                      <a:pt x="11" y="0"/>
                    </a:moveTo>
                    <a:cubicBezTo>
                      <a:pt x="7" y="1"/>
                      <a:pt x="3" y="4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3" y="4"/>
                      <a:pt x="7" y="1"/>
                      <a:pt x="11" y="0"/>
                    </a:cubicBezTo>
                    <a:cubicBezTo>
                      <a:pt x="11" y="0"/>
                      <a:pt x="11" y="0"/>
                      <a:pt x="11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20"/>
              <p:cNvSpPr>
                <a:spLocks/>
              </p:cNvSpPr>
              <p:nvPr/>
            </p:nvSpPr>
            <p:spPr bwMode="auto">
              <a:xfrm>
                <a:off x="4205172" y="5000390"/>
                <a:ext cx="300676" cy="324168"/>
              </a:xfrm>
              <a:custGeom>
                <a:avLst/>
                <a:gdLst>
                  <a:gd name="T0" fmla="*/ 1 w 27"/>
                  <a:gd name="T1" fmla="*/ 23 h 29"/>
                  <a:gd name="T2" fmla="*/ 6 w 27"/>
                  <a:gd name="T3" fmla="*/ 22 h 29"/>
                  <a:gd name="T4" fmla="*/ 5 w 27"/>
                  <a:gd name="T5" fmla="*/ 20 h 29"/>
                  <a:gd name="T6" fmla="*/ 6 w 27"/>
                  <a:gd name="T7" fmla="*/ 20 h 29"/>
                  <a:gd name="T8" fmla="*/ 6 w 27"/>
                  <a:gd name="T9" fmla="*/ 25 h 29"/>
                  <a:gd name="T10" fmla="*/ 11 w 27"/>
                  <a:gd name="T11" fmla="*/ 24 h 29"/>
                  <a:gd name="T12" fmla="*/ 11 w 27"/>
                  <a:gd name="T13" fmla="*/ 20 h 29"/>
                  <a:gd name="T14" fmla="*/ 11 w 27"/>
                  <a:gd name="T15" fmla="*/ 20 h 29"/>
                  <a:gd name="T16" fmla="*/ 11 w 27"/>
                  <a:gd name="T17" fmla="*/ 26 h 29"/>
                  <a:gd name="T18" fmla="*/ 16 w 27"/>
                  <a:gd name="T19" fmla="*/ 26 h 29"/>
                  <a:gd name="T20" fmla="*/ 16 w 27"/>
                  <a:gd name="T21" fmla="*/ 19 h 29"/>
                  <a:gd name="T22" fmla="*/ 16 w 27"/>
                  <a:gd name="T23" fmla="*/ 19 h 29"/>
                  <a:gd name="T24" fmla="*/ 16 w 27"/>
                  <a:gd name="T25" fmla="*/ 25 h 29"/>
                  <a:gd name="T26" fmla="*/ 21 w 27"/>
                  <a:gd name="T27" fmla="*/ 25 h 29"/>
                  <a:gd name="T28" fmla="*/ 21 w 27"/>
                  <a:gd name="T29" fmla="*/ 13 h 29"/>
                  <a:gd name="T30" fmla="*/ 23 w 27"/>
                  <a:gd name="T31" fmla="*/ 14 h 29"/>
                  <a:gd name="T32" fmla="*/ 23 w 27"/>
                  <a:gd name="T33" fmla="*/ 18 h 29"/>
                  <a:gd name="T34" fmla="*/ 27 w 27"/>
                  <a:gd name="T35" fmla="*/ 21 h 29"/>
                  <a:gd name="T36" fmla="*/ 27 w 27"/>
                  <a:gd name="T37" fmla="*/ 11 h 29"/>
                  <a:gd name="T38" fmla="*/ 21 w 27"/>
                  <a:gd name="T39" fmla="*/ 5 h 29"/>
                  <a:gd name="T40" fmla="*/ 19 w 27"/>
                  <a:gd name="T41" fmla="*/ 0 h 29"/>
                  <a:gd name="T42" fmla="*/ 3 w 27"/>
                  <a:gd name="T43" fmla="*/ 0 h 29"/>
                  <a:gd name="T44" fmla="*/ 3 w 27"/>
                  <a:gd name="T45" fmla="*/ 3 h 29"/>
                  <a:gd name="T46" fmla="*/ 1 w 27"/>
                  <a:gd name="T47" fmla="*/ 5 h 29"/>
                  <a:gd name="T48" fmla="*/ 1 w 27"/>
                  <a:gd name="T49" fmla="*/ 18 h 29"/>
                  <a:gd name="T50" fmla="*/ 1 w 27"/>
                  <a:gd name="T51" fmla="*/ 23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7" h="29">
                    <a:moveTo>
                      <a:pt x="1" y="23"/>
                    </a:moveTo>
                    <a:cubicBezTo>
                      <a:pt x="1" y="25"/>
                      <a:pt x="6" y="25"/>
                      <a:pt x="6" y="22"/>
                    </a:cubicBezTo>
                    <a:cubicBezTo>
                      <a:pt x="5" y="21"/>
                      <a:pt x="5" y="20"/>
                      <a:pt x="5" y="20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6" y="20"/>
                      <a:pt x="6" y="25"/>
                      <a:pt x="6" y="25"/>
                    </a:cubicBezTo>
                    <a:cubicBezTo>
                      <a:pt x="6" y="27"/>
                      <a:pt x="11" y="26"/>
                      <a:pt x="11" y="24"/>
                    </a:cubicBezTo>
                    <a:cubicBezTo>
                      <a:pt x="11" y="23"/>
                      <a:pt x="11" y="21"/>
                      <a:pt x="11" y="20"/>
                    </a:cubicBezTo>
                    <a:cubicBezTo>
                      <a:pt x="11" y="19"/>
                      <a:pt x="11" y="19"/>
                      <a:pt x="11" y="20"/>
                    </a:cubicBezTo>
                    <a:cubicBezTo>
                      <a:pt x="11" y="26"/>
                      <a:pt x="11" y="26"/>
                      <a:pt x="11" y="26"/>
                    </a:cubicBezTo>
                    <a:cubicBezTo>
                      <a:pt x="11" y="29"/>
                      <a:pt x="16" y="29"/>
                      <a:pt x="16" y="26"/>
                    </a:cubicBezTo>
                    <a:cubicBezTo>
                      <a:pt x="16" y="24"/>
                      <a:pt x="16" y="19"/>
                      <a:pt x="16" y="19"/>
                    </a:cubicBezTo>
                    <a:cubicBezTo>
                      <a:pt x="16" y="19"/>
                      <a:pt x="16" y="19"/>
                      <a:pt x="16" y="19"/>
                    </a:cubicBezTo>
                    <a:cubicBezTo>
                      <a:pt x="16" y="21"/>
                      <a:pt x="16" y="25"/>
                      <a:pt x="16" y="25"/>
                    </a:cubicBezTo>
                    <a:cubicBezTo>
                      <a:pt x="16" y="27"/>
                      <a:pt x="21" y="27"/>
                      <a:pt x="21" y="25"/>
                    </a:cubicBezTo>
                    <a:cubicBezTo>
                      <a:pt x="21" y="20"/>
                      <a:pt x="21" y="16"/>
                      <a:pt x="21" y="13"/>
                    </a:cubicBezTo>
                    <a:cubicBezTo>
                      <a:pt x="21" y="11"/>
                      <a:pt x="23" y="14"/>
                      <a:pt x="23" y="14"/>
                    </a:cubicBezTo>
                    <a:cubicBezTo>
                      <a:pt x="23" y="18"/>
                      <a:pt x="23" y="18"/>
                      <a:pt x="23" y="18"/>
                    </a:cubicBezTo>
                    <a:cubicBezTo>
                      <a:pt x="23" y="19"/>
                      <a:pt x="27" y="21"/>
                      <a:pt x="27" y="21"/>
                    </a:cubicBezTo>
                    <a:cubicBezTo>
                      <a:pt x="27" y="20"/>
                      <a:pt x="27" y="12"/>
                      <a:pt x="27" y="11"/>
                    </a:cubicBezTo>
                    <a:cubicBezTo>
                      <a:pt x="25" y="9"/>
                      <a:pt x="23" y="7"/>
                      <a:pt x="21" y="5"/>
                    </a:cubicBezTo>
                    <a:cubicBezTo>
                      <a:pt x="19" y="3"/>
                      <a:pt x="19" y="0"/>
                      <a:pt x="19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2"/>
                      <a:pt x="3" y="2"/>
                      <a:pt x="3" y="3"/>
                    </a:cubicBezTo>
                    <a:cubicBezTo>
                      <a:pt x="3" y="4"/>
                      <a:pt x="2" y="4"/>
                      <a:pt x="1" y="5"/>
                    </a:cubicBezTo>
                    <a:cubicBezTo>
                      <a:pt x="0" y="8"/>
                      <a:pt x="1" y="18"/>
                      <a:pt x="1" y="18"/>
                    </a:cubicBezTo>
                    <a:lnTo>
                      <a:pt x="1" y="23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Rectangle 21"/>
              <p:cNvSpPr>
                <a:spLocks noChangeArrowheads="1"/>
              </p:cNvSpPr>
              <p:nvPr/>
            </p:nvSpPr>
            <p:spPr bwMode="auto">
              <a:xfrm>
                <a:off x="4176140" y="4962805"/>
                <a:ext cx="281884" cy="37584"/>
              </a:xfrm>
              <a:prstGeom prst="rect">
                <a:avLst/>
              </a:pr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22"/>
              <p:cNvSpPr>
                <a:spLocks/>
              </p:cNvSpPr>
              <p:nvPr/>
            </p:nvSpPr>
            <p:spPr bwMode="auto">
              <a:xfrm>
                <a:off x="4152647" y="3854062"/>
                <a:ext cx="446318" cy="1108743"/>
              </a:xfrm>
              <a:custGeom>
                <a:avLst/>
                <a:gdLst>
                  <a:gd name="T0" fmla="*/ 39 w 40"/>
                  <a:gd name="T1" fmla="*/ 0 h 99"/>
                  <a:gd name="T2" fmla="*/ 1 w 40"/>
                  <a:gd name="T3" fmla="*/ 67 h 99"/>
                  <a:gd name="T4" fmla="*/ 0 w 40"/>
                  <a:gd name="T5" fmla="*/ 99 h 99"/>
                  <a:gd name="T6" fmla="*/ 31 w 40"/>
                  <a:gd name="T7" fmla="*/ 99 h 99"/>
                  <a:gd name="T8" fmla="*/ 29 w 40"/>
                  <a:gd name="T9" fmla="*/ 67 h 99"/>
                  <a:gd name="T10" fmla="*/ 40 w 40"/>
                  <a:gd name="T11" fmla="*/ 25 h 99"/>
                  <a:gd name="T12" fmla="*/ 39 w 40"/>
                  <a:gd name="T13" fmla="*/ 0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0" h="99">
                    <a:moveTo>
                      <a:pt x="39" y="0"/>
                    </a:moveTo>
                    <a:cubicBezTo>
                      <a:pt x="5" y="14"/>
                      <a:pt x="2" y="44"/>
                      <a:pt x="1" y="67"/>
                    </a:cubicBezTo>
                    <a:cubicBezTo>
                      <a:pt x="1" y="76"/>
                      <a:pt x="0" y="99"/>
                      <a:pt x="0" y="99"/>
                    </a:cubicBezTo>
                    <a:cubicBezTo>
                      <a:pt x="31" y="99"/>
                      <a:pt x="31" y="99"/>
                      <a:pt x="31" y="99"/>
                    </a:cubicBezTo>
                    <a:cubicBezTo>
                      <a:pt x="31" y="99"/>
                      <a:pt x="30" y="86"/>
                      <a:pt x="29" y="67"/>
                    </a:cubicBezTo>
                    <a:cubicBezTo>
                      <a:pt x="26" y="14"/>
                      <a:pt x="40" y="25"/>
                      <a:pt x="40" y="25"/>
                    </a:cubicBezTo>
                    <a:lnTo>
                      <a:pt x="39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85031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862" y="6168200"/>
            <a:ext cx="852707" cy="402360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11625259" y="6283321"/>
            <a:ext cx="444500" cy="444500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27199"/>
            <a:ext cx="10515600" cy="4414293"/>
          </a:xfrm>
        </p:spPr>
        <p:txBody>
          <a:bodyPr>
            <a:no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3200" i="1" dirty="0">
                <a:solidFill>
                  <a:srgbClr val="79C142"/>
                </a:solidFill>
              </a:rPr>
              <a:t>After reading </a:t>
            </a:r>
            <a:r>
              <a:rPr lang="en-US" sz="3200" i="1" dirty="0" smtClean="0">
                <a:solidFill>
                  <a:srgbClr val="79C142"/>
                </a:solidFill>
              </a:rPr>
              <a:t>this, </a:t>
            </a:r>
            <a:r>
              <a:rPr lang="en-US" sz="3200" i="1" dirty="0">
                <a:solidFill>
                  <a:srgbClr val="79C142"/>
                </a:solidFill>
              </a:rPr>
              <a:t>the reader should </a:t>
            </a:r>
            <a:r>
              <a:rPr lang="en-US" sz="3200" i="1" dirty="0" smtClean="0">
                <a:solidFill>
                  <a:srgbClr val="79C142"/>
                </a:solidFill>
              </a:rPr>
              <a:t>be </a:t>
            </a:r>
            <a:r>
              <a:rPr lang="en-US" sz="3200" i="1" dirty="0">
                <a:solidFill>
                  <a:srgbClr val="79C142"/>
                </a:solidFill>
              </a:rPr>
              <a:t>able to: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i="1" dirty="0">
                <a:solidFill>
                  <a:srgbClr val="79C142"/>
                </a:solidFill>
              </a:rPr>
              <a:t>Understand the concept of an algorithm</a:t>
            </a:r>
            <a:r>
              <a:rPr lang="en-US" sz="2800" i="1" dirty="0" smtClean="0">
                <a:solidFill>
                  <a:srgbClr val="79C142"/>
                </a:solidFill>
              </a:rPr>
              <a:t>.</a:t>
            </a:r>
            <a:endParaRPr lang="id-ID" sz="2800" i="1" dirty="0" smtClean="0">
              <a:solidFill>
                <a:srgbClr val="79C142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i="1" dirty="0">
                <a:solidFill>
                  <a:srgbClr val="79C142"/>
                </a:solidFill>
              </a:rPr>
              <a:t>Define and use the three constructs for </a:t>
            </a:r>
            <a:r>
              <a:rPr lang="en-US" sz="2800" i="1" dirty="0" smtClean="0">
                <a:solidFill>
                  <a:srgbClr val="79C142"/>
                </a:solidFill>
              </a:rPr>
              <a:t>developing</a:t>
            </a:r>
            <a:r>
              <a:rPr lang="id-ID" sz="2800" i="1" dirty="0" smtClean="0">
                <a:solidFill>
                  <a:srgbClr val="79C142"/>
                </a:solidFill>
              </a:rPr>
              <a:t> </a:t>
            </a:r>
            <a:r>
              <a:rPr lang="en-US" sz="2800" i="1" dirty="0" smtClean="0">
                <a:solidFill>
                  <a:srgbClr val="79C142"/>
                </a:solidFill>
              </a:rPr>
              <a:t>algorithms</a:t>
            </a:r>
            <a:r>
              <a:rPr lang="en-US" sz="2800" i="1" dirty="0">
                <a:solidFill>
                  <a:srgbClr val="79C142"/>
                </a:solidFill>
              </a:rPr>
              <a:t>:  sequence, decision, and repetition</a:t>
            </a:r>
            <a:r>
              <a:rPr lang="en-US" sz="2800" i="1" dirty="0" smtClean="0">
                <a:solidFill>
                  <a:srgbClr val="79C142"/>
                </a:solidFill>
              </a:rPr>
              <a:t>.</a:t>
            </a:r>
            <a:endParaRPr lang="en-US" sz="2800" i="1" dirty="0">
              <a:solidFill>
                <a:srgbClr val="79C142"/>
              </a:solidFill>
            </a:endParaRP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545106" y="6323008"/>
            <a:ext cx="604805" cy="365125"/>
          </a:xfrm>
        </p:spPr>
        <p:txBody>
          <a:bodyPr/>
          <a:lstStyle/>
          <a:p>
            <a:pPr algn="ctr"/>
            <a:fld id="{24C0023A-C869-4F67-B3E2-92453B296CC9}" type="slidenum">
              <a:rPr lang="en-US" smtClean="0">
                <a:solidFill>
                  <a:schemeClr val="bg1"/>
                </a:solidFill>
                <a:latin typeface="+mj-lt"/>
              </a:rPr>
              <a:t>3</a:t>
            </a:fld>
            <a:endParaRPr lang="en-US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10228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Computer ‘Smart’?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862" y="6168200"/>
            <a:ext cx="852707" cy="402360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11625259" y="6283321"/>
            <a:ext cx="444500" cy="444500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27199"/>
            <a:ext cx="10515600" cy="4414293"/>
          </a:xfrm>
        </p:spPr>
        <p:txBody>
          <a:bodyPr>
            <a:no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3200" i="1" dirty="0">
                <a:solidFill>
                  <a:srgbClr val="79C142"/>
                </a:solidFill>
              </a:rPr>
              <a:t>Computer knows nothing, it only follows the designated steps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3200" i="1" dirty="0">
                <a:solidFill>
                  <a:srgbClr val="79C142"/>
                </a:solidFill>
              </a:rPr>
              <a:t>Example, we ask the </a:t>
            </a:r>
            <a:r>
              <a:rPr lang="en-US" sz="3200" i="1" dirty="0" smtClean="0">
                <a:solidFill>
                  <a:srgbClr val="79C142"/>
                </a:solidFill>
              </a:rPr>
              <a:t>computer: </a:t>
            </a:r>
            <a:r>
              <a:rPr lang="en-US" sz="3200" i="1" dirty="0">
                <a:solidFill>
                  <a:srgbClr val="79C142"/>
                </a:solidFill>
              </a:rPr>
              <a:t>Open the Door!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3200" i="1" dirty="0">
                <a:solidFill>
                  <a:srgbClr val="79C142"/>
                </a:solidFill>
              </a:rPr>
              <a:t>The computer will need to </a:t>
            </a:r>
            <a:r>
              <a:rPr lang="en-US" sz="3200" i="1" dirty="0" smtClean="0">
                <a:solidFill>
                  <a:srgbClr val="79C142"/>
                </a:solidFill>
              </a:rPr>
              <a:t>know</a:t>
            </a:r>
            <a:r>
              <a:rPr lang="id-ID" sz="3200" i="1" dirty="0" smtClean="0">
                <a:solidFill>
                  <a:srgbClr val="79C142"/>
                </a:solidFill>
              </a:rPr>
              <a:t>:</a:t>
            </a:r>
            <a:endParaRPr lang="en-US" sz="3200" i="1" dirty="0">
              <a:solidFill>
                <a:srgbClr val="79C142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000" i="1" dirty="0">
                <a:solidFill>
                  <a:srgbClr val="79C142"/>
                </a:solidFill>
              </a:rPr>
              <a:t>What is a ‘Door’?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000" i="1" dirty="0">
                <a:solidFill>
                  <a:srgbClr val="79C142"/>
                </a:solidFill>
              </a:rPr>
              <a:t>Where is the ‘Door’?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000" i="1" dirty="0">
                <a:solidFill>
                  <a:srgbClr val="79C142"/>
                </a:solidFill>
              </a:rPr>
              <a:t>How to Open it?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000" i="1" dirty="0" smtClean="0">
                <a:solidFill>
                  <a:srgbClr val="79C142"/>
                </a:solidFill>
              </a:rPr>
              <a:t>Etc.</a:t>
            </a:r>
            <a:endParaRPr lang="en-US" sz="3000" i="1" dirty="0">
              <a:solidFill>
                <a:srgbClr val="79C142"/>
              </a:solidFill>
            </a:endParaRP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545106" y="6323008"/>
            <a:ext cx="604805" cy="365125"/>
          </a:xfrm>
        </p:spPr>
        <p:txBody>
          <a:bodyPr/>
          <a:lstStyle/>
          <a:p>
            <a:pPr algn="ctr"/>
            <a:fld id="{24C0023A-C869-4F67-B3E2-92453B296CC9}" type="slidenum">
              <a:rPr lang="en-US" smtClean="0">
                <a:solidFill>
                  <a:schemeClr val="bg1"/>
                </a:solidFill>
                <a:latin typeface="+mj-lt"/>
              </a:rPr>
              <a:t>4</a:t>
            </a:fld>
            <a:endParaRPr lang="en-US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16261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make Computer Works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862" y="6168200"/>
            <a:ext cx="852707" cy="402360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11625259" y="6283321"/>
            <a:ext cx="444500" cy="444500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27199"/>
            <a:ext cx="10515600" cy="4414293"/>
          </a:xfrm>
        </p:spPr>
        <p:txBody>
          <a:bodyPr>
            <a:no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3200" i="1" dirty="0">
                <a:solidFill>
                  <a:srgbClr val="79C142"/>
                </a:solidFill>
              </a:rPr>
              <a:t>Provide a computer program so the computer can do our task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3200" i="1" dirty="0">
                <a:solidFill>
                  <a:srgbClr val="79C142"/>
                </a:solidFill>
              </a:rPr>
              <a:t>To write a computer program, you have to tell the computer, step by step, exactly how you want it to do.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3200" i="1" dirty="0">
                <a:solidFill>
                  <a:srgbClr val="79C142"/>
                </a:solidFill>
              </a:rPr>
              <a:t>The computer then "executes" the program, following each step mechanically, </a:t>
            </a:r>
            <a:r>
              <a:rPr lang="en-US" sz="3200" i="1" dirty="0" smtClean="0">
                <a:solidFill>
                  <a:srgbClr val="79C142"/>
                </a:solidFill>
              </a:rPr>
              <a:t>to </a:t>
            </a:r>
            <a:r>
              <a:rPr lang="en-US" sz="3200" i="1" dirty="0">
                <a:solidFill>
                  <a:srgbClr val="79C142"/>
                </a:solidFill>
              </a:rPr>
              <a:t>accomplish the end goal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545106" y="6323008"/>
            <a:ext cx="604805" cy="365125"/>
          </a:xfrm>
        </p:spPr>
        <p:txBody>
          <a:bodyPr/>
          <a:lstStyle/>
          <a:p>
            <a:pPr algn="ctr"/>
            <a:fld id="{24C0023A-C869-4F67-B3E2-92453B296CC9}" type="slidenum">
              <a:rPr lang="en-US" smtClean="0">
                <a:solidFill>
                  <a:schemeClr val="bg1"/>
                </a:solidFill>
                <a:latin typeface="+mj-lt"/>
              </a:rPr>
              <a:t>5</a:t>
            </a:fld>
            <a:endParaRPr lang="en-US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82854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make Computer Works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862" y="6168200"/>
            <a:ext cx="852707" cy="402360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11625259" y="6283321"/>
            <a:ext cx="444500" cy="444500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27199"/>
            <a:ext cx="10515600" cy="4414293"/>
          </a:xfrm>
        </p:spPr>
        <p:txBody>
          <a:bodyPr>
            <a:no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3200" i="1" dirty="0">
                <a:solidFill>
                  <a:srgbClr val="79C142"/>
                </a:solidFill>
              </a:rPr>
              <a:t>When you are telling the computer what to do, you also get to choose how it's going to do it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3200" i="1" dirty="0">
                <a:solidFill>
                  <a:srgbClr val="79C142"/>
                </a:solidFill>
              </a:rPr>
              <a:t>That's where computer </a:t>
            </a:r>
            <a:r>
              <a:rPr lang="en-US" sz="3200" b="1" i="1" dirty="0">
                <a:solidFill>
                  <a:srgbClr val="79C142"/>
                </a:solidFill>
              </a:rPr>
              <a:t>algorithms</a:t>
            </a:r>
            <a:r>
              <a:rPr lang="en-US" sz="3200" i="1" dirty="0">
                <a:solidFill>
                  <a:srgbClr val="79C142"/>
                </a:solidFill>
              </a:rPr>
              <a:t> come in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545106" y="6323008"/>
            <a:ext cx="604805" cy="365125"/>
          </a:xfrm>
        </p:spPr>
        <p:txBody>
          <a:bodyPr/>
          <a:lstStyle/>
          <a:p>
            <a:pPr algn="ctr"/>
            <a:fld id="{24C0023A-C869-4F67-B3E2-92453B296CC9}" type="slidenum">
              <a:rPr lang="en-US" smtClean="0">
                <a:solidFill>
                  <a:schemeClr val="bg1"/>
                </a:solidFill>
                <a:latin typeface="+mj-lt"/>
              </a:rPr>
              <a:t>6</a:t>
            </a:fld>
            <a:endParaRPr lang="en-US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7458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Algorithm?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862" y="6168200"/>
            <a:ext cx="852707" cy="402360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11625259" y="6283321"/>
            <a:ext cx="444500" cy="444500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27199"/>
            <a:ext cx="10515600" cy="4414293"/>
          </a:xfrm>
        </p:spPr>
        <p:txBody>
          <a:bodyPr>
            <a:no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3200" i="1" dirty="0">
                <a:solidFill>
                  <a:srgbClr val="79C142"/>
                </a:solidFill>
              </a:rPr>
              <a:t>Algorithm is a systematic sequence of steps to solve a particular problem </a:t>
            </a:r>
            <a:r>
              <a:rPr lang="en-US" sz="3200" i="1" dirty="0" smtClean="0">
                <a:solidFill>
                  <a:srgbClr val="79C142"/>
                </a:solidFill>
              </a:rPr>
              <a:t>(</a:t>
            </a:r>
            <a:r>
              <a:rPr lang="en-US" sz="3200" i="1" dirty="0">
                <a:solidFill>
                  <a:srgbClr val="79C142"/>
                </a:solidFill>
              </a:rPr>
              <a:t>or specific problem)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545106" y="6323008"/>
            <a:ext cx="604805" cy="365125"/>
          </a:xfrm>
        </p:spPr>
        <p:txBody>
          <a:bodyPr/>
          <a:lstStyle/>
          <a:p>
            <a:pPr algn="ctr"/>
            <a:fld id="{24C0023A-C869-4F67-B3E2-92453B296CC9}" type="slidenum">
              <a:rPr lang="en-US" smtClean="0">
                <a:solidFill>
                  <a:schemeClr val="bg1"/>
                </a:solidFill>
                <a:latin typeface="+mj-lt"/>
              </a:rPr>
              <a:t>7</a:t>
            </a:fld>
            <a:endParaRPr lang="en-US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23545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Example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862" y="6168200"/>
            <a:ext cx="852707" cy="402360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11625259" y="6283321"/>
            <a:ext cx="444500" cy="444500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27199"/>
            <a:ext cx="10515600" cy="4414293"/>
          </a:xfrm>
        </p:spPr>
        <p:txBody>
          <a:bodyPr>
            <a:normAutofit fontScale="92500" lnSpcReduction="10000"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3200" i="1" dirty="0">
                <a:solidFill>
                  <a:srgbClr val="79C142"/>
                </a:solidFill>
              </a:rPr>
              <a:t>what are you going to do if your PC suddenly shut down?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000" i="1" dirty="0">
                <a:solidFill>
                  <a:srgbClr val="79C142"/>
                </a:solidFill>
              </a:rPr>
              <a:t>Try to turn it 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000" i="1" dirty="0">
                <a:solidFill>
                  <a:srgbClr val="79C142"/>
                </a:solidFill>
              </a:rPr>
              <a:t>If it still doesn’t </a:t>
            </a:r>
            <a:r>
              <a:rPr lang="en-US" sz="3000" i="1" dirty="0" smtClean="0">
                <a:solidFill>
                  <a:srgbClr val="79C142"/>
                </a:solidFill>
              </a:rPr>
              <a:t>work</a:t>
            </a:r>
            <a:r>
              <a:rPr lang="id-ID" sz="3000" i="1" dirty="0" smtClean="0">
                <a:solidFill>
                  <a:srgbClr val="79C142"/>
                </a:solidFill>
              </a:rPr>
              <a:t>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000" i="1" dirty="0" smtClean="0">
                <a:solidFill>
                  <a:srgbClr val="79C142"/>
                </a:solidFill>
              </a:rPr>
              <a:t>Check </a:t>
            </a:r>
            <a:r>
              <a:rPr lang="en-US" sz="3000" i="1" dirty="0">
                <a:solidFill>
                  <a:srgbClr val="79C142"/>
                </a:solidFill>
              </a:rPr>
              <a:t>the power input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000" i="1" dirty="0">
                <a:solidFill>
                  <a:srgbClr val="79C142"/>
                </a:solidFill>
              </a:rPr>
              <a:t>Try to turn it on again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000" i="1" dirty="0">
                <a:solidFill>
                  <a:srgbClr val="79C142"/>
                </a:solidFill>
              </a:rPr>
              <a:t>If it still doesn’t work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000" i="1" dirty="0">
                <a:solidFill>
                  <a:srgbClr val="79C142"/>
                </a:solidFill>
              </a:rPr>
              <a:t>Check the hardware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000" i="1" dirty="0">
                <a:solidFill>
                  <a:srgbClr val="79C142"/>
                </a:solidFill>
              </a:rPr>
              <a:t>And so 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3200" i="1" dirty="0">
                <a:solidFill>
                  <a:srgbClr val="79C142"/>
                </a:solidFill>
              </a:rPr>
              <a:t>We can say that </a:t>
            </a:r>
            <a:r>
              <a:rPr lang="en-US" sz="3200" i="1" dirty="0" smtClean="0">
                <a:solidFill>
                  <a:srgbClr val="79C142"/>
                </a:solidFill>
              </a:rPr>
              <a:t>those </a:t>
            </a:r>
            <a:r>
              <a:rPr lang="en-US" sz="3200" i="1" dirty="0">
                <a:solidFill>
                  <a:srgbClr val="79C142"/>
                </a:solidFill>
              </a:rPr>
              <a:t>list of actions are </a:t>
            </a:r>
            <a:r>
              <a:rPr lang="en-US" sz="3200" i="1" dirty="0" smtClean="0">
                <a:solidFill>
                  <a:srgbClr val="79C142"/>
                </a:solidFill>
              </a:rPr>
              <a:t>the </a:t>
            </a:r>
            <a:r>
              <a:rPr lang="en-US" sz="3200" i="1" dirty="0">
                <a:solidFill>
                  <a:srgbClr val="79C142"/>
                </a:solidFill>
              </a:rPr>
              <a:t>algorithm to fix our PC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545106" y="6323008"/>
            <a:ext cx="604805" cy="365125"/>
          </a:xfrm>
        </p:spPr>
        <p:txBody>
          <a:bodyPr/>
          <a:lstStyle/>
          <a:p>
            <a:pPr algn="ctr"/>
            <a:fld id="{24C0023A-C869-4F67-B3E2-92453B296CC9}" type="slidenum">
              <a:rPr lang="en-US" smtClean="0">
                <a:solidFill>
                  <a:schemeClr val="bg1"/>
                </a:solidFill>
                <a:latin typeface="+mj-lt"/>
              </a:rPr>
              <a:t>8</a:t>
            </a:fld>
            <a:endParaRPr lang="en-US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16839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than one Algorithm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862" y="6168200"/>
            <a:ext cx="852707" cy="402360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11625259" y="6283321"/>
            <a:ext cx="444500" cy="444500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27199"/>
            <a:ext cx="10515600" cy="4414293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3200" i="1" dirty="0">
                <a:solidFill>
                  <a:srgbClr val="79C142"/>
                </a:solidFill>
              </a:rPr>
              <a:t>For one problem, there might be many algorithms to solve it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3200" i="1" dirty="0">
                <a:solidFill>
                  <a:srgbClr val="79C142"/>
                </a:solidFill>
              </a:rPr>
              <a:t>Let’s say we are going to go to Surabaya from Bandung, there are many ways to accomplished it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3200" i="1" dirty="0">
                <a:solidFill>
                  <a:srgbClr val="79C142"/>
                </a:solidFill>
              </a:rPr>
              <a:t>Here are four different algorithms </a:t>
            </a:r>
            <a:br>
              <a:rPr lang="en-US" sz="3200" i="1" dirty="0">
                <a:solidFill>
                  <a:srgbClr val="79C142"/>
                </a:solidFill>
              </a:rPr>
            </a:br>
            <a:r>
              <a:rPr lang="en-US" sz="3200" i="1" dirty="0">
                <a:solidFill>
                  <a:srgbClr val="79C142"/>
                </a:solidFill>
              </a:rPr>
              <a:t>that can be </a:t>
            </a:r>
            <a:r>
              <a:rPr lang="en-US" sz="3200" i="1" dirty="0" smtClean="0">
                <a:solidFill>
                  <a:srgbClr val="79C142"/>
                </a:solidFill>
              </a:rPr>
              <a:t>done</a:t>
            </a:r>
            <a:r>
              <a:rPr lang="id-ID" sz="3200" i="1" dirty="0" smtClean="0">
                <a:solidFill>
                  <a:srgbClr val="79C142"/>
                </a:solidFill>
              </a:rPr>
              <a:t>:</a:t>
            </a:r>
            <a:endParaRPr lang="en-US" sz="3200" i="1" dirty="0">
              <a:solidFill>
                <a:srgbClr val="79C142"/>
              </a:solidFill>
            </a:endParaRP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545106" y="6323008"/>
            <a:ext cx="604805" cy="365125"/>
          </a:xfrm>
        </p:spPr>
        <p:txBody>
          <a:bodyPr/>
          <a:lstStyle/>
          <a:p>
            <a:pPr algn="ctr"/>
            <a:fld id="{24C0023A-C869-4F67-B3E2-92453B296CC9}" type="slidenum">
              <a:rPr lang="en-US" smtClean="0">
                <a:solidFill>
                  <a:schemeClr val="bg1"/>
                </a:solidFill>
                <a:latin typeface="+mj-lt"/>
              </a:rPr>
              <a:t>9</a:t>
            </a:fld>
            <a:endParaRPr lang="en-US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27163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ustom 14">
      <a:majorFont>
        <a:latin typeface="Montserrat"/>
        <a:ea typeface=""/>
        <a:cs typeface=""/>
      </a:majorFont>
      <a:minorFont>
        <a:latin typeface="Montserra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3020</TotalTime>
  <Words>1128</Words>
  <Application>Microsoft Office PowerPoint</Application>
  <PresentationFormat>Widescreen</PresentationFormat>
  <Paragraphs>171</Paragraphs>
  <Slides>29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9" baseType="lpstr">
      <vt:lpstr>ＭＳ Ｐゴシック</vt:lpstr>
      <vt:lpstr>Arial</vt:lpstr>
      <vt:lpstr>Calibri</vt:lpstr>
      <vt:lpstr>FontAwesome</vt:lpstr>
      <vt:lpstr>Montserrat</vt:lpstr>
      <vt:lpstr>Montserrat Light</vt:lpstr>
      <vt:lpstr>Roboto medium</vt:lpstr>
      <vt:lpstr>Tahoma</vt:lpstr>
      <vt:lpstr>Verdana</vt:lpstr>
      <vt:lpstr>Office Theme</vt:lpstr>
      <vt:lpstr>ALGORITHM INTRODUCTION</vt:lpstr>
      <vt:lpstr>Mohamad Idham Iskandar    – Technical Mentor –  .Net, Laravel, Ruby on Rails, &amp; Android Programming</vt:lpstr>
      <vt:lpstr>OBJECTIVES</vt:lpstr>
      <vt:lpstr>Is Computer ‘Smart’?</vt:lpstr>
      <vt:lpstr>To make Computer Works</vt:lpstr>
      <vt:lpstr>To make Computer Works</vt:lpstr>
      <vt:lpstr>What is Algorithm?</vt:lpstr>
      <vt:lpstr>Example</vt:lpstr>
      <vt:lpstr>More than one Algorithm</vt:lpstr>
      <vt:lpstr>More than one Algorithm</vt:lpstr>
      <vt:lpstr>Choose the best Algorithm</vt:lpstr>
      <vt:lpstr>Three constructs</vt:lpstr>
      <vt:lpstr>Flow of action</vt:lpstr>
      <vt:lpstr>Flow Chart</vt:lpstr>
      <vt:lpstr>Basic Flow Chart Component</vt:lpstr>
      <vt:lpstr>A process flow</vt:lpstr>
      <vt:lpstr>Branch and Condition</vt:lpstr>
      <vt:lpstr>Branch and Condition</vt:lpstr>
      <vt:lpstr>Branch and Condition</vt:lpstr>
      <vt:lpstr>Loop and Repetition</vt:lpstr>
      <vt:lpstr>Loop and Repetition</vt:lpstr>
      <vt:lpstr>Loop and Repetition</vt:lpstr>
      <vt:lpstr>Loop and Repetition</vt:lpstr>
      <vt:lpstr>Programming as Problem Solving</vt:lpstr>
      <vt:lpstr>Analyze the Problem</vt:lpstr>
      <vt:lpstr>Design the Program</vt:lpstr>
      <vt:lpstr>Code the Program</vt:lpstr>
      <vt:lpstr>Testing the program</vt:lpstr>
      <vt:lpstr>Thank You &amp; See You Next Time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Mohamad Idham Iskandar</cp:lastModifiedBy>
  <cp:revision>1009</cp:revision>
  <dcterms:created xsi:type="dcterms:W3CDTF">2016-01-11T02:49:31Z</dcterms:created>
  <dcterms:modified xsi:type="dcterms:W3CDTF">2017-06-03T21:30:15Z</dcterms:modified>
</cp:coreProperties>
</file>