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04" r:id="rId3"/>
    <p:sldId id="463" r:id="rId4"/>
    <p:sldId id="464" r:id="rId5"/>
    <p:sldId id="489" r:id="rId6"/>
    <p:sldId id="466" r:id="rId7"/>
    <p:sldId id="467" r:id="rId8"/>
    <p:sldId id="468" r:id="rId9"/>
    <p:sldId id="471" r:id="rId10"/>
    <p:sldId id="490" r:id="rId11"/>
    <p:sldId id="491" r:id="rId12"/>
    <p:sldId id="492" r:id="rId13"/>
    <p:sldId id="469" r:id="rId14"/>
    <p:sldId id="488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4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E2B682"/>
    <a:srgbClr val="793A3C"/>
    <a:srgbClr val="363940"/>
    <a:srgbClr val="474C4D"/>
    <a:srgbClr val="C76615"/>
    <a:srgbClr val="2D3031"/>
    <a:srgbClr val="FCCCB1"/>
    <a:srgbClr val="FBC09B"/>
    <a:srgbClr val="FAA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238" autoAdjust="0"/>
  </p:normalViewPr>
  <p:slideViewPr>
    <p:cSldViewPr snapToGrid="0" showGuides="1">
      <p:cViewPr varScale="1">
        <p:scale>
          <a:sx n="56" d="100"/>
          <a:sy n="56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73CBB-D857-4A3C-9A0B-3B292F11F13D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DC6CE-E9E9-416D-9834-03ECA9A5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45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58CF1-1B7E-40E5-B516-B77AE4A8EBF7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07A31-FFF4-43E4-8A79-45809B184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00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07A31-FFF4-43E4-8A79-45809B1840D7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18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79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975890"/>
            <a:ext cx="2046740" cy="201554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037340" y="4143830"/>
            <a:ext cx="2046740" cy="201554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38200" y="4143830"/>
            <a:ext cx="2046740" cy="2015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 userDrawn="1"/>
        </p:nvSpPr>
        <p:spPr>
          <a:xfrm>
            <a:off x="3037340" y="1988171"/>
            <a:ext cx="2046740" cy="20155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43566" y="4443315"/>
            <a:ext cx="1856079" cy="210146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943566" y="4774084"/>
            <a:ext cx="1856079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139100" y="2321461"/>
            <a:ext cx="1856079" cy="210146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139100" y="2652230"/>
            <a:ext cx="1856079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31" hasCustomPrompt="1"/>
          </p:nvPr>
        </p:nvSpPr>
        <p:spPr>
          <a:xfrm>
            <a:off x="5236480" y="2023193"/>
            <a:ext cx="6117320" cy="19805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236480" y="4143830"/>
            <a:ext cx="6117320" cy="2015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5500255" y="4408159"/>
            <a:ext cx="5537858" cy="210146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5500255" y="4794349"/>
            <a:ext cx="5537858" cy="947408"/>
          </a:xfrm>
        </p:spPr>
        <p:txBody>
          <a:bodyPr>
            <a:noAutofit/>
          </a:bodyPr>
          <a:lstStyle>
            <a:lvl1pPr algn="l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93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32353"/>
            <a:ext cx="3049966" cy="221364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956223"/>
            <a:ext cx="3049966" cy="2209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049966" y="3952208"/>
            <a:ext cx="3078994" cy="22074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049966" y="1732353"/>
            <a:ext cx="3078994" cy="2219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128960" y="1738566"/>
            <a:ext cx="3049966" cy="221364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128960" y="3952208"/>
            <a:ext cx="3049966" cy="22198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78926" y="3941990"/>
            <a:ext cx="3078994" cy="22176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9178926" y="1732353"/>
            <a:ext cx="3078994" cy="22198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82080" y="4287622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482080" y="4624507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452654" y="2109863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452654" y="2446748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6531648" y="4323504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6531648" y="4660389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610642" y="2109863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610642" y="2446748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3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0415" y="4140551"/>
            <a:ext cx="2438400" cy="155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3513935" y="4140551"/>
            <a:ext cx="2438400" cy="155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/>
          <p:cNvSpPr/>
          <p:nvPr/>
        </p:nvSpPr>
        <p:spPr>
          <a:xfrm>
            <a:off x="6252376" y="4140551"/>
            <a:ext cx="2438400" cy="1556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9015896" y="4138659"/>
            <a:ext cx="2438400" cy="1556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3"/>
          </p:nvPr>
        </p:nvSpPr>
        <p:spPr>
          <a:xfrm>
            <a:off x="750414" y="1953469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3513934" y="1953469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1" name="Picture Placeholder 50"/>
          <p:cNvSpPr>
            <a:spLocks noGrp="1"/>
          </p:cNvSpPr>
          <p:nvPr>
            <p:ph type="pic" sz="quarter" idx="15"/>
          </p:nvPr>
        </p:nvSpPr>
        <p:spPr>
          <a:xfrm>
            <a:off x="6252376" y="1953469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2" name="Picture Placeholder 51"/>
          <p:cNvSpPr>
            <a:spLocks noGrp="1"/>
          </p:cNvSpPr>
          <p:nvPr>
            <p:ph type="pic" sz="quarter" idx="16"/>
          </p:nvPr>
        </p:nvSpPr>
        <p:spPr>
          <a:xfrm>
            <a:off x="9015896" y="1955361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0413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50414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5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13934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513935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77455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77456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9015895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015896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97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2536326"/>
            <a:ext cx="6481549" cy="1803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9" y="2831005"/>
            <a:ext cx="5472112" cy="828098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9" y="3714523"/>
            <a:ext cx="5472112" cy="29412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871418" y="769256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6599014" y="0"/>
            <a:ext cx="2610275" cy="2411677"/>
          </a:xfrm>
          <a:custGeom>
            <a:avLst/>
            <a:gdLst>
              <a:gd name="connsiteX0" fmla="*/ 0 w 2610275"/>
              <a:gd name="connsiteY0" fmla="*/ 0 h 2411677"/>
              <a:gd name="connsiteX1" fmla="*/ 2610275 w 2610275"/>
              <a:gd name="connsiteY1" fmla="*/ 0 h 2411677"/>
              <a:gd name="connsiteX2" fmla="*/ 2610275 w 2610275"/>
              <a:gd name="connsiteY2" fmla="*/ 2411677 h 2411677"/>
              <a:gd name="connsiteX3" fmla="*/ 0 w 2610275"/>
              <a:gd name="connsiteY3" fmla="*/ 2411677 h 241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2411677">
                <a:moveTo>
                  <a:pt x="0" y="0"/>
                </a:moveTo>
                <a:lnTo>
                  <a:pt x="2610275" y="0"/>
                </a:lnTo>
                <a:lnTo>
                  <a:pt x="2610275" y="2411677"/>
                </a:lnTo>
                <a:lnTo>
                  <a:pt x="0" y="24116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6599014" y="2536326"/>
            <a:ext cx="2610275" cy="1803729"/>
          </a:xfrm>
          <a:custGeom>
            <a:avLst/>
            <a:gdLst>
              <a:gd name="connsiteX0" fmla="*/ 0 w 2610275"/>
              <a:gd name="connsiteY0" fmla="*/ 0 h 1803729"/>
              <a:gd name="connsiteX1" fmla="*/ 2610275 w 2610275"/>
              <a:gd name="connsiteY1" fmla="*/ 0 h 1803729"/>
              <a:gd name="connsiteX2" fmla="*/ 2610275 w 2610275"/>
              <a:gd name="connsiteY2" fmla="*/ 1803729 h 1803729"/>
              <a:gd name="connsiteX3" fmla="*/ 0 w 261027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803729">
                <a:moveTo>
                  <a:pt x="0" y="0"/>
                </a:moveTo>
                <a:lnTo>
                  <a:pt x="2610275" y="0"/>
                </a:lnTo>
                <a:lnTo>
                  <a:pt x="261027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9326755" y="2536326"/>
            <a:ext cx="2865245" cy="1803729"/>
          </a:xfrm>
          <a:custGeom>
            <a:avLst/>
            <a:gdLst>
              <a:gd name="connsiteX0" fmla="*/ 0 w 2865245"/>
              <a:gd name="connsiteY0" fmla="*/ 0 h 1803729"/>
              <a:gd name="connsiteX1" fmla="*/ 2865245 w 2865245"/>
              <a:gd name="connsiteY1" fmla="*/ 0 h 1803729"/>
              <a:gd name="connsiteX2" fmla="*/ 2865245 w 2865245"/>
              <a:gd name="connsiteY2" fmla="*/ 1803729 h 1803729"/>
              <a:gd name="connsiteX3" fmla="*/ 0 w 286524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245" h="1803729">
                <a:moveTo>
                  <a:pt x="0" y="0"/>
                </a:moveTo>
                <a:lnTo>
                  <a:pt x="2865245" y="0"/>
                </a:lnTo>
                <a:lnTo>
                  <a:pt x="286524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7"/>
          </p:nvPr>
        </p:nvSpPr>
        <p:spPr>
          <a:xfrm>
            <a:off x="6599014" y="4464702"/>
            <a:ext cx="2610275" cy="2393297"/>
          </a:xfrm>
          <a:custGeom>
            <a:avLst/>
            <a:gdLst>
              <a:gd name="connsiteX0" fmla="*/ 0 w 2610275"/>
              <a:gd name="connsiteY0" fmla="*/ 0 h 2393297"/>
              <a:gd name="connsiteX1" fmla="*/ 2610275 w 2610275"/>
              <a:gd name="connsiteY1" fmla="*/ 0 h 2393297"/>
              <a:gd name="connsiteX2" fmla="*/ 2610275 w 2610275"/>
              <a:gd name="connsiteY2" fmla="*/ 2393297 h 2393297"/>
              <a:gd name="connsiteX3" fmla="*/ 0 w 2610275"/>
              <a:gd name="connsiteY3" fmla="*/ 2393297 h 23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2393297">
                <a:moveTo>
                  <a:pt x="0" y="0"/>
                </a:moveTo>
                <a:lnTo>
                  <a:pt x="2610275" y="0"/>
                </a:lnTo>
                <a:lnTo>
                  <a:pt x="2610275" y="2393297"/>
                </a:lnTo>
                <a:lnTo>
                  <a:pt x="0" y="23932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9326755" y="4464487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2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6" grpId="0" animBg="1"/>
      <p:bldP spid="29" grpId="0" animBg="1"/>
      <p:bldP spid="32" grpId="0" animBg="1"/>
      <p:bldP spid="35" grpId="0" animBg="1"/>
      <p:bldP spid="38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090863" y="1668378"/>
            <a:ext cx="5005138" cy="2245896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98620" y="1174464"/>
            <a:ext cx="3924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08031" y="3914274"/>
            <a:ext cx="5005138" cy="2245896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5" name="Rectangle 14"/>
          <p:cNvSpPr/>
          <p:nvPr userDrawn="1"/>
        </p:nvSpPr>
        <p:spPr>
          <a:xfrm>
            <a:off x="6248400" y="2220530"/>
            <a:ext cx="3049966" cy="1541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426869" y="2389754"/>
            <a:ext cx="272415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6426869" y="2670772"/>
            <a:ext cx="2724150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893634" y="4066674"/>
            <a:ext cx="3049966" cy="15413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072103" y="4235898"/>
            <a:ext cx="272415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072103" y="4516916"/>
            <a:ext cx="2724150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28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 animBg="1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314001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1314001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3736526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3736526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6159051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8" hasCustomPrompt="1"/>
          </p:nvPr>
        </p:nvSpPr>
        <p:spPr>
          <a:xfrm>
            <a:off x="6159051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3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8610600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20" hasCustomPrompt="1"/>
          </p:nvPr>
        </p:nvSpPr>
        <p:spPr>
          <a:xfrm>
            <a:off x="8610600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4229100" y="1174464"/>
            <a:ext cx="3924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1505367" y="4471290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1505367" y="4752308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963670" y="4471290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963670" y="4752308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351687" y="4475579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351687" y="4756597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8807450" y="4473463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8807450" y="4754481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99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95034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9500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7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61721"/>
          </a:xfrm>
        </p:spPr>
        <p:txBody>
          <a:bodyPr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4904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79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95034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9500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912257" y="1954314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234464" y="4370171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10" name="5-Point Star 9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481771" y="1995054"/>
            <a:ext cx="4576754" cy="348342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481772" y="2424114"/>
            <a:ext cx="4576753" cy="1533524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012091" y="4868947"/>
            <a:ext cx="3990966" cy="1155181"/>
          </a:xfrm>
        </p:spPr>
        <p:txBody>
          <a:bodyPr>
            <a:normAutofit/>
          </a:bodyPr>
          <a:lstStyle>
            <a:lvl1pPr algn="ctr">
              <a:defRPr sz="12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01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437532" y="4365702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3437532" y="2437541"/>
            <a:ext cx="2610275" cy="1803729"/>
          </a:xfrm>
          <a:custGeom>
            <a:avLst/>
            <a:gdLst>
              <a:gd name="connsiteX0" fmla="*/ 0 w 2610275"/>
              <a:gd name="connsiteY0" fmla="*/ 0 h 1803729"/>
              <a:gd name="connsiteX1" fmla="*/ 2610275 w 2610275"/>
              <a:gd name="connsiteY1" fmla="*/ 0 h 1803729"/>
              <a:gd name="connsiteX2" fmla="*/ 2610275 w 2610275"/>
              <a:gd name="connsiteY2" fmla="*/ 1803729 h 1803729"/>
              <a:gd name="connsiteX3" fmla="*/ 0 w 261027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803729">
                <a:moveTo>
                  <a:pt x="0" y="0"/>
                </a:moveTo>
                <a:lnTo>
                  <a:pt x="2610275" y="0"/>
                </a:lnTo>
                <a:lnTo>
                  <a:pt x="261027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6165273" y="2437541"/>
            <a:ext cx="2610275" cy="1803729"/>
          </a:xfrm>
          <a:custGeom>
            <a:avLst/>
            <a:gdLst>
              <a:gd name="connsiteX0" fmla="*/ 0 w 2865245"/>
              <a:gd name="connsiteY0" fmla="*/ 0 h 1803729"/>
              <a:gd name="connsiteX1" fmla="*/ 2865245 w 2865245"/>
              <a:gd name="connsiteY1" fmla="*/ 0 h 1803729"/>
              <a:gd name="connsiteX2" fmla="*/ 2865245 w 2865245"/>
              <a:gd name="connsiteY2" fmla="*/ 1803729 h 1803729"/>
              <a:gd name="connsiteX3" fmla="*/ 0 w 286524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245" h="1803729">
                <a:moveTo>
                  <a:pt x="0" y="0"/>
                </a:moveTo>
                <a:lnTo>
                  <a:pt x="2865245" y="0"/>
                </a:lnTo>
                <a:lnTo>
                  <a:pt x="286524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165273" y="4365702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026156"/>
            <a:ext cx="2438401" cy="273368"/>
          </a:xfrm>
        </p:spPr>
        <p:txBody>
          <a:bodyPr/>
          <a:lstStyle>
            <a:lvl1pPr algn="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838201" y="3377725"/>
            <a:ext cx="2438400" cy="1085225"/>
          </a:xfrm>
        </p:spPr>
        <p:txBody>
          <a:bodyPr>
            <a:normAutofit/>
          </a:bodyPr>
          <a:lstStyle>
            <a:lvl1pPr algn="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4743477"/>
            <a:ext cx="2438401" cy="273368"/>
          </a:xfrm>
        </p:spPr>
        <p:txBody>
          <a:bodyPr/>
          <a:lstStyle>
            <a:lvl1pPr algn="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38201" y="5095046"/>
            <a:ext cx="2438400" cy="1085225"/>
          </a:xfrm>
        </p:spPr>
        <p:txBody>
          <a:bodyPr>
            <a:normAutofit/>
          </a:bodyPr>
          <a:lstStyle>
            <a:lvl1pPr algn="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929254" y="3027921"/>
            <a:ext cx="2438401" cy="273368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8929255" y="3379490"/>
            <a:ext cx="2438400" cy="1085225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8929254" y="4743477"/>
            <a:ext cx="2438401" cy="273368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8929255" y="5095046"/>
            <a:ext cx="2438400" cy="1085225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382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2" grpId="0" animBg="1"/>
      <p:bldP spid="38" grpId="0" animBg="1"/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6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127613" y="2204642"/>
            <a:ext cx="4337184" cy="2448716"/>
          </a:xfrm>
          <a:custGeom>
            <a:avLst/>
            <a:gdLst>
              <a:gd name="connsiteX0" fmla="*/ 0 w 4337184"/>
              <a:gd name="connsiteY0" fmla="*/ 0 h 2448716"/>
              <a:gd name="connsiteX1" fmla="*/ 4337184 w 4337184"/>
              <a:gd name="connsiteY1" fmla="*/ 0 h 2448716"/>
              <a:gd name="connsiteX2" fmla="*/ 4337184 w 4337184"/>
              <a:gd name="connsiteY2" fmla="*/ 2448716 h 2448716"/>
              <a:gd name="connsiteX3" fmla="*/ 0 w 4337184"/>
              <a:gd name="connsiteY3" fmla="*/ 2448716 h 244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184" h="2448716">
                <a:moveTo>
                  <a:pt x="0" y="0"/>
                </a:moveTo>
                <a:lnTo>
                  <a:pt x="4337184" y="0"/>
                </a:lnTo>
                <a:lnTo>
                  <a:pt x="4337184" y="2448716"/>
                </a:lnTo>
                <a:lnTo>
                  <a:pt x="0" y="24487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0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168901" y="2552700"/>
            <a:ext cx="1866900" cy="2495760"/>
          </a:xfrm>
          <a:custGeom>
            <a:avLst/>
            <a:gdLst>
              <a:gd name="connsiteX0" fmla="*/ 0 w 4337184"/>
              <a:gd name="connsiteY0" fmla="*/ 0 h 2448716"/>
              <a:gd name="connsiteX1" fmla="*/ 4337184 w 4337184"/>
              <a:gd name="connsiteY1" fmla="*/ 0 h 2448716"/>
              <a:gd name="connsiteX2" fmla="*/ 4337184 w 4337184"/>
              <a:gd name="connsiteY2" fmla="*/ 2448716 h 2448716"/>
              <a:gd name="connsiteX3" fmla="*/ 0 w 4337184"/>
              <a:gd name="connsiteY3" fmla="*/ 2448716 h 244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184" h="2448716">
                <a:moveTo>
                  <a:pt x="0" y="0"/>
                </a:moveTo>
                <a:lnTo>
                  <a:pt x="4337184" y="0"/>
                </a:lnTo>
                <a:lnTo>
                  <a:pt x="4337184" y="2448716"/>
                </a:lnTo>
                <a:lnTo>
                  <a:pt x="0" y="24487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2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403762"/>
            <a:ext cx="10515600" cy="54465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75408"/>
            <a:ext cx="10515600" cy="4535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5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547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5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3426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93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6628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996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9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1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47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955800"/>
            <a:ext cx="12192000" cy="22542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229100" y="1174464"/>
            <a:ext cx="3924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03412" y="4484915"/>
            <a:ext cx="8385175" cy="348343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3412" y="4898121"/>
            <a:ext cx="8385175" cy="820511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1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921790"/>
            <a:ext cx="5430982" cy="30221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8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168938" y="2661653"/>
            <a:ext cx="2375187" cy="2375187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288937" y="5131261"/>
            <a:ext cx="2135188" cy="348342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3568571" y="3849248"/>
            <a:ext cx="111455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73600" y="2320185"/>
            <a:ext cx="0" cy="30646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5765800" y="1813721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4673600" y="2320185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677317" y="3847005"/>
            <a:ext cx="1103817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321619" y="2953845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4673600" y="5378587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5765800" y="4835149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321619" y="5927648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9"/>
          </p:nvPr>
        </p:nvSpPr>
        <p:spPr>
          <a:xfrm>
            <a:off x="5765800" y="3347071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321619" y="4487195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V="1">
            <a:off x="6781069" y="3845235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873269" y="2328206"/>
            <a:ext cx="0" cy="30646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7884885" y="2335078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cture Placeholder 34"/>
          <p:cNvSpPr>
            <a:spLocks noGrp="1"/>
          </p:cNvSpPr>
          <p:nvPr>
            <p:ph type="pic" sz="quarter" idx="21"/>
          </p:nvPr>
        </p:nvSpPr>
        <p:spPr>
          <a:xfrm>
            <a:off x="8988700" y="1830416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21287" y="2953845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37" name="Straight Connector 36"/>
          <p:cNvCxnSpPr/>
          <p:nvPr userDrawn="1"/>
        </p:nvCxnSpPr>
        <p:spPr>
          <a:xfrm flipV="1">
            <a:off x="7840612" y="3845234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8986509" y="3331791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8519096" y="4436170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25"/>
          </p:nvPr>
        </p:nvSpPr>
        <p:spPr>
          <a:xfrm>
            <a:off x="8986509" y="4865144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519096" y="5969523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42" name="Straight Connector 41"/>
          <p:cNvCxnSpPr/>
          <p:nvPr userDrawn="1"/>
        </p:nvCxnSpPr>
        <p:spPr>
          <a:xfrm flipV="1">
            <a:off x="7863744" y="5381212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1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 flipV="1">
            <a:off x="2022475" y="3292186"/>
            <a:ext cx="18161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61721"/>
          </a:xfrm>
        </p:spPr>
        <p:txBody>
          <a:bodyPr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4904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2692400"/>
            <a:ext cx="1206500" cy="120650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746625" y="1574695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838575" y="2050451"/>
            <a:ext cx="0" cy="32325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3838575" y="2067123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3838575" y="3714754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/>
          <p:cNvSpPr>
            <a:spLocks noGrp="1"/>
          </p:cNvSpPr>
          <p:nvPr>
            <p:ph type="pic" sz="quarter" idx="15" hasCustomPrompt="1"/>
          </p:nvPr>
        </p:nvSpPr>
        <p:spPr>
          <a:xfrm>
            <a:off x="4746625" y="3252556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6" hasCustomPrompt="1"/>
          </p:nvPr>
        </p:nvSpPr>
        <p:spPr>
          <a:xfrm>
            <a:off x="4746625" y="4780917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3838575" y="5283025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5718175" y="2069699"/>
            <a:ext cx="18161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31"/>
          <p:cNvSpPr>
            <a:spLocks noGrp="1"/>
          </p:cNvSpPr>
          <p:nvPr>
            <p:ph type="pic" sz="quarter" idx="17" hasCustomPrompt="1"/>
          </p:nvPr>
        </p:nvSpPr>
        <p:spPr>
          <a:xfrm>
            <a:off x="8458200" y="124984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7534275" y="558800"/>
            <a:ext cx="0" cy="32325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V="1">
            <a:off x="7531102" y="583773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icture Placeholder 35"/>
          <p:cNvSpPr>
            <a:spLocks noGrp="1"/>
          </p:cNvSpPr>
          <p:nvPr>
            <p:ph type="pic" sz="quarter" idx="18" hasCustomPrompt="1"/>
          </p:nvPr>
        </p:nvSpPr>
        <p:spPr>
          <a:xfrm>
            <a:off x="8458200" y="3290656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38" name="Straight Connector 37"/>
          <p:cNvCxnSpPr/>
          <p:nvPr userDrawn="1"/>
        </p:nvCxnSpPr>
        <p:spPr>
          <a:xfrm flipV="1">
            <a:off x="7531102" y="3795802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7542213" y="2184041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39"/>
          <p:cNvSpPr>
            <a:spLocks noGrp="1"/>
          </p:cNvSpPr>
          <p:nvPr>
            <p:ph type="pic" sz="quarter" idx="19" hasCustomPrompt="1"/>
          </p:nvPr>
        </p:nvSpPr>
        <p:spPr>
          <a:xfrm>
            <a:off x="8442324" y="1692743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20" hasCustomPrompt="1"/>
          </p:nvPr>
        </p:nvSpPr>
        <p:spPr>
          <a:xfrm>
            <a:off x="1701799" y="3714755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1" name="Picture Placeholder 50"/>
          <p:cNvSpPr>
            <a:spLocks noGrp="1"/>
          </p:cNvSpPr>
          <p:nvPr>
            <p:ph type="pic" sz="quarter" idx="21" hasCustomPrompt="1"/>
          </p:nvPr>
        </p:nvSpPr>
        <p:spPr>
          <a:xfrm>
            <a:off x="5476873" y="2355154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2" name="Picture Placeholder 51"/>
          <p:cNvSpPr>
            <a:spLocks noGrp="1"/>
          </p:cNvSpPr>
          <p:nvPr>
            <p:ph type="pic" sz="quarter" idx="22" hasCustomPrompt="1"/>
          </p:nvPr>
        </p:nvSpPr>
        <p:spPr>
          <a:xfrm>
            <a:off x="5476873" y="4031985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3" name="Picture Placeholder 52"/>
          <p:cNvSpPr>
            <a:spLocks noGrp="1"/>
          </p:cNvSpPr>
          <p:nvPr>
            <p:ph type="pic" sz="quarter" idx="23" hasCustomPrompt="1"/>
          </p:nvPr>
        </p:nvSpPr>
        <p:spPr>
          <a:xfrm>
            <a:off x="5476873" y="5560346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4" name="Picture Placeholder 53"/>
          <p:cNvSpPr>
            <a:spLocks noGrp="1"/>
          </p:cNvSpPr>
          <p:nvPr>
            <p:ph type="pic" sz="quarter" idx="24" hasCustomPrompt="1"/>
          </p:nvPr>
        </p:nvSpPr>
        <p:spPr>
          <a:xfrm>
            <a:off x="9188449" y="907403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5" name="Picture Placeholder 54"/>
          <p:cNvSpPr>
            <a:spLocks noGrp="1"/>
          </p:cNvSpPr>
          <p:nvPr>
            <p:ph type="pic" sz="quarter" idx="25" hasCustomPrompt="1"/>
          </p:nvPr>
        </p:nvSpPr>
        <p:spPr>
          <a:xfrm>
            <a:off x="9172572" y="2475162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6" name="Picture Placeholder 55"/>
          <p:cNvSpPr>
            <a:spLocks noGrp="1"/>
          </p:cNvSpPr>
          <p:nvPr>
            <p:ph type="pic" sz="quarter" idx="26" hasCustomPrompt="1"/>
          </p:nvPr>
        </p:nvSpPr>
        <p:spPr>
          <a:xfrm>
            <a:off x="9188449" y="4073075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772877" y="3806231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772877" y="4192422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554812" y="2828001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547951" y="4507946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5523062" y="6012854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9259527" y="1359286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259527" y="2939682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243650" y="4516838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5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5546516" y="2458316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46516" y="4133855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23062" y="5664098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9243650" y="1008087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9259527" y="2579639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259527" y="4177552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32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0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5" grpId="0" animBg="1"/>
      <p:bldP spid="25" grpId="0" animBg="1"/>
      <p:bldP spid="27" grpId="0" animBg="1"/>
      <p:bldP spid="32" grpId="0" animBg="1"/>
      <p:bldP spid="36" grpId="0" animBg="1"/>
      <p:bldP spid="40" grpId="0" animBg="1"/>
      <p:bldP spid="44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838199" y="5261841"/>
            <a:ext cx="2105891" cy="6035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995054"/>
            <a:ext cx="2105891" cy="3158837"/>
          </a:xfrm>
          <a:custGeom>
            <a:avLst/>
            <a:gdLst>
              <a:gd name="connsiteX0" fmla="*/ 226299 w 2105891"/>
              <a:gd name="connsiteY0" fmla="*/ 0 h 3158837"/>
              <a:gd name="connsiteX1" fmla="*/ 1879592 w 2105891"/>
              <a:gd name="connsiteY1" fmla="*/ 0 h 3158837"/>
              <a:gd name="connsiteX2" fmla="*/ 2105891 w 2105891"/>
              <a:gd name="connsiteY2" fmla="*/ 226299 h 3158837"/>
              <a:gd name="connsiteX3" fmla="*/ 2105891 w 2105891"/>
              <a:gd name="connsiteY3" fmla="*/ 2932538 h 3158837"/>
              <a:gd name="connsiteX4" fmla="*/ 1879592 w 2105891"/>
              <a:gd name="connsiteY4" fmla="*/ 3158837 h 3158837"/>
              <a:gd name="connsiteX5" fmla="*/ 226299 w 2105891"/>
              <a:gd name="connsiteY5" fmla="*/ 3158837 h 3158837"/>
              <a:gd name="connsiteX6" fmla="*/ 0 w 2105891"/>
              <a:gd name="connsiteY6" fmla="*/ 2932538 h 3158837"/>
              <a:gd name="connsiteX7" fmla="*/ 0 w 2105891"/>
              <a:gd name="connsiteY7" fmla="*/ 226299 h 3158837"/>
              <a:gd name="connsiteX8" fmla="*/ 226299 w 2105891"/>
              <a:gd name="connsiteY8" fmla="*/ 0 h 315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5891" h="3158837">
                <a:moveTo>
                  <a:pt x="226299" y="0"/>
                </a:moveTo>
                <a:lnTo>
                  <a:pt x="1879592" y="0"/>
                </a:lnTo>
                <a:cubicBezTo>
                  <a:pt x="2004573" y="0"/>
                  <a:pt x="2105891" y="101318"/>
                  <a:pt x="2105891" y="226299"/>
                </a:cubicBezTo>
                <a:lnTo>
                  <a:pt x="2105891" y="2932538"/>
                </a:lnTo>
                <a:cubicBezTo>
                  <a:pt x="2105891" y="3057519"/>
                  <a:pt x="2004573" y="3158837"/>
                  <a:pt x="1879592" y="3158837"/>
                </a:cubicBezTo>
                <a:lnTo>
                  <a:pt x="226299" y="3158837"/>
                </a:lnTo>
                <a:cubicBezTo>
                  <a:pt x="101318" y="3158837"/>
                  <a:pt x="0" y="3057519"/>
                  <a:pt x="0" y="2932538"/>
                </a:cubicBezTo>
                <a:lnTo>
                  <a:pt x="0" y="226299"/>
                </a:lnTo>
                <a:cubicBezTo>
                  <a:pt x="0" y="101318"/>
                  <a:pt x="101318" y="0"/>
                  <a:pt x="2262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995054"/>
            <a:ext cx="3962400" cy="348342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81400" y="3766006"/>
            <a:ext cx="3962400" cy="348342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81401" y="2424114"/>
            <a:ext cx="6837218" cy="762432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5406778"/>
            <a:ext cx="2135188" cy="348342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86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3/06/2017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146628" y="2100942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032828" y="2100942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919028" y="2100941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1146628" y="4642861"/>
            <a:ext cx="2126343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1146628" y="4431245"/>
            <a:ext cx="2126343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46628" y="5233299"/>
            <a:ext cx="2126343" cy="773509"/>
          </a:xfrm>
        </p:spPr>
        <p:txBody>
          <a:bodyPr>
            <a:norm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032828" y="4642861"/>
            <a:ext cx="2126343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032828" y="4431245"/>
            <a:ext cx="2126343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accent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5032828" y="5233299"/>
            <a:ext cx="2126343" cy="773509"/>
          </a:xfrm>
        </p:spPr>
        <p:txBody>
          <a:bodyPr>
            <a:norm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919028" y="4637053"/>
            <a:ext cx="2126343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8919028" y="4425437"/>
            <a:ext cx="2126343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accent4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8919028" y="5227491"/>
            <a:ext cx="2126343" cy="773509"/>
          </a:xfrm>
        </p:spPr>
        <p:txBody>
          <a:bodyPr>
            <a:norm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441126" y="4932435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34" name="5-Point Star 33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5-Point Star 36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327327" y="4932479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40" name="5-Point Star 39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9213526" y="4932435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46" name="5-Point Star 45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26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7B78D-1F17-4F11-84C4-073AD791F5A2}" type="datetimeFigureOut">
              <a:rPr lang="en-AU" smtClean="0"/>
              <a:t>3/06/2017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err="1" smtClean="0"/>
              <a:t>Geeksfarm</a:t>
            </a:r>
            <a:r>
              <a:rPr lang="en-AU" dirty="0" smtClean="0"/>
              <a:t> – Developing and Supplying Tech Talents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CA09-A5CB-48CE-BB88-B28C1260C3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919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6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51" r:id="rId22"/>
    <p:sldLayoutId id="2147483652" r:id="rId23"/>
    <p:sldLayoutId id="2147483653" r:id="rId24"/>
    <p:sldLayoutId id="2147483654" r:id="rId25"/>
    <p:sldLayoutId id="2147483655" r:id="rId26"/>
    <p:sldLayoutId id="2147483656" r:id="rId27"/>
    <p:sldLayoutId id="2147483657" r:id="rId28"/>
    <p:sldLayoutId id="2147483658" r:id="rId29"/>
    <p:sldLayoutId id="2147483659" r:id="rId3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pos="393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accent1"/>
                </a:solidFill>
              </a:rPr>
              <a:t>C# INTRODUCTION</a:t>
            </a:r>
            <a:endParaRPr lang="en-AU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36512"/>
          </a:xfrm>
        </p:spPr>
        <p:txBody>
          <a:bodyPr>
            <a:normAutofit/>
          </a:bodyPr>
          <a:lstStyle/>
          <a:p>
            <a:endParaRPr lang="en-AU" b="1" dirty="0"/>
          </a:p>
          <a:p>
            <a:endParaRPr lang="en-AU" b="1" dirty="0" smtClean="0"/>
          </a:p>
          <a:p>
            <a:endParaRPr lang="en-AU" b="1" dirty="0" smtClean="0"/>
          </a:p>
          <a:p>
            <a:endParaRPr lang="en-AU" b="1" dirty="0" smtClean="0"/>
          </a:p>
          <a:p>
            <a:endParaRPr lang="en-AU" b="1" dirty="0"/>
          </a:p>
          <a:p>
            <a:r>
              <a:rPr lang="en-US" sz="1300" dirty="0" smtClean="0"/>
              <a:t>2017</a:t>
            </a:r>
            <a:endParaRPr lang="en-AU" sz="1300" dirty="0" smtClean="0"/>
          </a:p>
          <a:p>
            <a:r>
              <a:rPr lang="en-AU" sz="1300" dirty="0" smtClean="0"/>
              <a:t>Bandung</a:t>
            </a:r>
            <a:endParaRPr lang="en-AU" sz="1300" b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5384800"/>
            <a:ext cx="2021250" cy="9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Precedence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300807"/>
              </p:ext>
            </p:extLst>
          </p:nvPr>
        </p:nvGraphicFramePr>
        <p:xfrm>
          <a:off x="838200" y="1727200"/>
          <a:ext cx="10515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17867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19682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Category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Operators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9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Unary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value of: +</a:t>
                      </a:r>
                    </a:p>
                    <a:p>
                      <a:r>
                        <a:rPr lang="en-US" dirty="0" smtClean="0"/>
                        <a:t>Negative value of: -</a:t>
                      </a:r>
                    </a:p>
                    <a:p>
                      <a:r>
                        <a:rPr lang="en-US" dirty="0" smtClean="0"/>
                        <a:t>Not: !</a:t>
                      </a:r>
                    </a:p>
                    <a:p>
                      <a:r>
                        <a:rPr lang="en-US" dirty="0" smtClean="0"/>
                        <a:t>Bitwise complement: ~</a:t>
                      </a:r>
                    </a:p>
                    <a:p>
                      <a:r>
                        <a:rPr lang="en-US" dirty="0" smtClean="0"/>
                        <a:t>Pre-increment: ++x</a:t>
                      </a:r>
                    </a:p>
                    <a:p>
                      <a:r>
                        <a:rPr lang="en-US" dirty="0" smtClean="0"/>
                        <a:t>Post-decrement: --x</a:t>
                      </a:r>
                    </a:p>
                    <a:p>
                      <a:r>
                        <a:rPr lang="en-US" dirty="0" smtClean="0"/>
                        <a:t>Type cast: (T)x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Multiplicative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Multiply: *</a:t>
                      </a:r>
                    </a:p>
                    <a:p>
                      <a:r>
                        <a:rPr lang="en-US" dirty="0" smtClean="0"/>
                        <a:t>Divide: /</a:t>
                      </a:r>
                    </a:p>
                    <a:p>
                      <a:r>
                        <a:rPr lang="en-US" dirty="0" smtClean="0"/>
                        <a:t>Division remainder: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Additive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Add: +</a:t>
                      </a:r>
                    </a:p>
                    <a:p>
                      <a:r>
                        <a:rPr lang="en-US" dirty="0" smtClean="0"/>
                        <a:t>Subtract: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21900"/>
                  </a:ext>
                </a:extLst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10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2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Precedence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74460"/>
              </p:ext>
            </p:extLst>
          </p:nvPr>
        </p:nvGraphicFramePr>
        <p:xfrm>
          <a:off x="838200" y="1727200"/>
          <a:ext cx="10515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17867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19682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Category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Operators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9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Shift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bits left: &lt;&lt;</a:t>
                      </a:r>
                    </a:p>
                    <a:p>
                      <a:r>
                        <a:rPr lang="en-US" dirty="0" smtClean="0"/>
                        <a:t>Shift bits right: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Relational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than: &lt;</a:t>
                      </a:r>
                    </a:p>
                    <a:p>
                      <a:r>
                        <a:rPr lang="en-US" dirty="0" smtClean="0"/>
                        <a:t>Greater than: &gt;</a:t>
                      </a:r>
                    </a:p>
                    <a:p>
                      <a:r>
                        <a:rPr lang="en-US" dirty="0" smtClean="0"/>
                        <a:t>Less than or equal to: &lt;=</a:t>
                      </a:r>
                    </a:p>
                    <a:p>
                      <a:r>
                        <a:rPr lang="en-US" dirty="0" smtClean="0"/>
                        <a:t>Greater than or equal to: &gt;=</a:t>
                      </a:r>
                    </a:p>
                    <a:p>
                      <a:r>
                        <a:rPr lang="en-US" dirty="0" smtClean="0"/>
                        <a:t>Type equality/compatibility: is</a:t>
                      </a:r>
                    </a:p>
                    <a:p>
                      <a:r>
                        <a:rPr lang="en-US" dirty="0" smtClean="0"/>
                        <a:t>Type conversion: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Equality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Equals: ==</a:t>
                      </a:r>
                    </a:p>
                    <a:p>
                      <a:r>
                        <a:rPr lang="en-US" dirty="0" smtClean="0"/>
                        <a:t>Not equals: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21900"/>
                  </a:ext>
                </a:extLst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11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46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Precedence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241964"/>
              </p:ext>
            </p:extLst>
          </p:nvPr>
        </p:nvGraphicFramePr>
        <p:xfrm>
          <a:off x="838200" y="1727200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17867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19682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Category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Operators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9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Ternary 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=, *=, /=, %=, +=, -=, &lt;&lt;=, &gt;&gt;=,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&amp;=, ^=, |=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2239"/>
                  </a:ext>
                </a:extLst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12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9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Syntax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Statements are terminated with a </a:t>
            </a:r>
            <a:br>
              <a:rPr lang="en-US" sz="3200" i="1" dirty="0">
                <a:solidFill>
                  <a:srgbClr val="79C142"/>
                </a:solidFill>
              </a:rPr>
            </a:br>
            <a:r>
              <a:rPr lang="en-US" sz="3200" i="1" dirty="0">
                <a:solidFill>
                  <a:srgbClr val="79C142"/>
                </a:solidFill>
              </a:rPr>
              <a:t>semicolon (;)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Just like C, C++ and Java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Block statements { ... } don’t need a semicolon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13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04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/>
              <a:t>Expression 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Statements must do work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Assignment, method call, ++, --, </a:t>
            </a:r>
            <a:r>
              <a:rPr lang="en-US" sz="3200" i="1" dirty="0" smtClean="0">
                <a:solidFill>
                  <a:srgbClr val="79C142"/>
                </a:solidFill>
              </a:rPr>
              <a:t>new</a:t>
            </a:r>
            <a:endParaRPr lang="id-ID" sz="3200" i="1" dirty="0" smtClean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sz="3200" i="1" dirty="0" smtClean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14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6569" y="3087446"/>
            <a:ext cx="5497158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dirty="0"/>
              <a:t>static void Main() </a:t>
            </a:r>
            <a:br>
              <a:rPr lang="id-ID" dirty="0"/>
            </a:br>
            <a:r>
              <a:rPr lang="id-ID" dirty="0"/>
              <a:t>{</a:t>
            </a:r>
          </a:p>
          <a:p>
            <a:r>
              <a:rPr lang="id-ID" dirty="0"/>
              <a:t>  int a, b = 2, c = 3;</a:t>
            </a:r>
          </a:p>
          <a:p>
            <a:r>
              <a:rPr lang="id-ID" dirty="0"/>
              <a:t>  a = b + c;</a:t>
            </a:r>
          </a:p>
          <a:p>
            <a:r>
              <a:rPr lang="id-ID" dirty="0"/>
              <a:t>  a++;</a:t>
            </a:r>
          </a:p>
          <a:p>
            <a:r>
              <a:rPr lang="id-ID" dirty="0"/>
              <a:t>  MyClass.Foo(a,b,c);</a:t>
            </a:r>
          </a:p>
          <a:p>
            <a:r>
              <a:rPr lang="id-ID" dirty="0"/>
              <a:t>  Console.WriteLine(a + b + c);</a:t>
            </a:r>
          </a:p>
          <a:p>
            <a:r>
              <a:rPr lang="id-ID" dirty="0"/>
              <a:t>  a == 2;		  		</a:t>
            </a:r>
            <a:r>
              <a:rPr lang="id-ID" dirty="0">
                <a:solidFill>
                  <a:srgbClr val="FF0000"/>
                </a:solidFill>
              </a:rPr>
              <a:t> // ERROR!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8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dirty="0" smtClean="0"/>
              <a:t>Statements</a:t>
            </a:r>
            <a:r>
              <a:rPr lang="id-ID" altLang="id-ID" dirty="0" smtClean="0"/>
              <a:t> - </a:t>
            </a:r>
            <a:r>
              <a:rPr lang="en-US" altLang="id-ID" dirty="0" smtClean="0"/>
              <a:t>if </a:t>
            </a:r>
            <a:r>
              <a:rPr lang="en-US" altLang="id-ID" dirty="0"/>
              <a:t>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Requires a bool expression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sz="3200" i="1" dirty="0" smtClean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15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6569" y="3087446"/>
            <a:ext cx="5497158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id-ID" b="1" dirty="0" err="1">
                <a:latin typeface="Lucida Console" panose="020B0609040504020204" pitchFamily="49" charset="0"/>
              </a:rPr>
              <a:t>int</a:t>
            </a:r>
            <a:r>
              <a:rPr lang="en-US" altLang="id-ID" b="1" dirty="0">
                <a:latin typeface="Lucida Console" panose="020B0609040504020204" pitchFamily="49" charset="0"/>
              </a:rPr>
              <a:t> Test(</a:t>
            </a:r>
            <a:r>
              <a:rPr lang="en-US" altLang="id-ID" b="1" dirty="0" err="1">
                <a:latin typeface="Lucida Console" panose="020B0609040504020204" pitchFamily="49" charset="0"/>
              </a:rPr>
              <a:t>int</a:t>
            </a:r>
            <a:r>
              <a:rPr lang="en-US" altLang="id-ID" b="1" dirty="0">
                <a:latin typeface="Lucida Console" panose="020B0609040504020204" pitchFamily="49" charset="0"/>
              </a:rPr>
              <a:t> a, </a:t>
            </a:r>
            <a:r>
              <a:rPr lang="en-US" altLang="id-ID" b="1" dirty="0" err="1">
                <a:latin typeface="Lucida Console" panose="020B0609040504020204" pitchFamily="49" charset="0"/>
              </a:rPr>
              <a:t>int</a:t>
            </a:r>
            <a:r>
              <a:rPr lang="en-US" altLang="id-ID" b="1" dirty="0">
                <a:latin typeface="Lucida Console" panose="020B0609040504020204" pitchFamily="49" charset="0"/>
              </a:rPr>
              <a:t> b) 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{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  if (a &gt; b)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    return 1;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  else if (a &lt; b)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    return -1;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  else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    return 0;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58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dirty="0" smtClean="0"/>
              <a:t>Statements</a:t>
            </a:r>
            <a:r>
              <a:rPr lang="id-ID" altLang="id-ID" dirty="0" smtClean="0"/>
              <a:t> - </a:t>
            </a:r>
            <a:r>
              <a:rPr lang="en-US" altLang="id-ID" dirty="0" smtClean="0"/>
              <a:t>switch </a:t>
            </a:r>
            <a:r>
              <a:rPr lang="en-US" altLang="id-ID" dirty="0"/>
              <a:t>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Can branch on any predefined type </a:t>
            </a:r>
            <a:br>
              <a:rPr lang="en-US" sz="3200" i="1" dirty="0">
                <a:solidFill>
                  <a:srgbClr val="79C142"/>
                </a:solidFill>
              </a:rPr>
            </a:br>
            <a:r>
              <a:rPr lang="en-US" sz="3200" i="1" dirty="0">
                <a:solidFill>
                  <a:srgbClr val="79C142"/>
                </a:solidFill>
              </a:rPr>
              <a:t>(including string) or </a:t>
            </a:r>
            <a:r>
              <a:rPr lang="en-US" sz="3200" i="1" dirty="0" err="1">
                <a:solidFill>
                  <a:srgbClr val="79C142"/>
                </a:solidFill>
              </a:rPr>
              <a:t>enum</a:t>
            </a:r>
            <a:endParaRPr lang="en-US" sz="3200" i="1" dirty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Must explicitly state how to end case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With break, </a:t>
            </a:r>
            <a:r>
              <a:rPr lang="en-US" sz="3200" i="1" dirty="0" err="1">
                <a:solidFill>
                  <a:srgbClr val="79C142"/>
                </a:solidFill>
              </a:rPr>
              <a:t>goto</a:t>
            </a:r>
            <a:r>
              <a:rPr lang="en-US" sz="3200" i="1" dirty="0">
                <a:solidFill>
                  <a:srgbClr val="79C142"/>
                </a:solidFill>
              </a:rPr>
              <a:t> case, </a:t>
            </a:r>
            <a:r>
              <a:rPr lang="en-US" sz="3200" i="1" dirty="0" err="1">
                <a:solidFill>
                  <a:srgbClr val="79C142"/>
                </a:solidFill>
              </a:rPr>
              <a:t>goto</a:t>
            </a:r>
            <a:r>
              <a:rPr lang="en-US" sz="3200" i="1" dirty="0">
                <a:solidFill>
                  <a:srgbClr val="79C142"/>
                </a:solidFill>
              </a:rPr>
              <a:t> label, return, throw or continue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Not needed if no code supplied after the label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16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0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dirty="0" smtClean="0"/>
              <a:t>Statements</a:t>
            </a:r>
            <a:r>
              <a:rPr lang="id-ID" altLang="id-ID" dirty="0" smtClean="0"/>
              <a:t> - </a:t>
            </a:r>
            <a:r>
              <a:rPr lang="en-US" altLang="id-ID" dirty="0" smtClean="0"/>
              <a:t>switch </a:t>
            </a:r>
            <a:r>
              <a:rPr lang="en-US" altLang="id-ID" dirty="0"/>
              <a:t>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17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6201" y="1795719"/>
            <a:ext cx="7399598" cy="4108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id-ID" b="1" dirty="0" err="1">
                <a:latin typeface="Lucida Console" panose="020B0609040504020204" pitchFamily="49" charset="0"/>
              </a:rPr>
              <a:t>int</a:t>
            </a:r>
            <a:r>
              <a:rPr lang="en-US" altLang="id-ID" b="1" dirty="0">
                <a:latin typeface="Lucida Console" panose="020B0609040504020204" pitchFamily="49" charset="0"/>
              </a:rPr>
              <a:t> Test(string label)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</a:t>
            </a:r>
            <a:r>
              <a:rPr lang="en-US" altLang="id-ID" b="1" dirty="0" err="1">
                <a:latin typeface="Lucida Console" panose="020B0609040504020204" pitchFamily="49" charset="0"/>
              </a:rPr>
              <a:t>int</a:t>
            </a:r>
            <a:r>
              <a:rPr lang="en-US" altLang="id-ID" b="1" dirty="0">
                <a:latin typeface="Lucida Console" panose="020B0609040504020204" pitchFamily="49" charset="0"/>
              </a:rPr>
              <a:t> result;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switch(label) {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  case null: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    </a:t>
            </a:r>
            <a:r>
              <a:rPr lang="en-US" altLang="id-ID" b="1" dirty="0" err="1">
                <a:latin typeface="Lucida Console" panose="020B0609040504020204" pitchFamily="49" charset="0"/>
              </a:rPr>
              <a:t>goto</a:t>
            </a:r>
            <a:r>
              <a:rPr lang="en-US" altLang="id-ID" b="1" dirty="0">
                <a:latin typeface="Lucida Console" panose="020B0609040504020204" pitchFamily="49" charset="0"/>
              </a:rPr>
              <a:t> case “runner-up”;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  case “fastest”: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  case “winner”: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    result = 1; break;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  case “runner-up”: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    result = 2; break;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  default: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    result = 0;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return result;</a:t>
            </a:r>
          </a:p>
          <a:p>
            <a:pPr eaLnBrk="0" hangingPunct="0">
              <a:lnSpc>
                <a:spcPct val="90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3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dirty="0" smtClean="0"/>
              <a:t>Statements</a:t>
            </a:r>
            <a:r>
              <a:rPr lang="id-ID" altLang="id-ID" dirty="0" smtClean="0"/>
              <a:t> - </a:t>
            </a:r>
            <a:r>
              <a:rPr lang="en-US" altLang="id-ID" dirty="0" smtClean="0"/>
              <a:t>switch </a:t>
            </a:r>
            <a:r>
              <a:rPr lang="en-US" altLang="id-ID" dirty="0"/>
              <a:t>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Requires bool expression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18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024671"/>
            <a:ext cx="2686162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id-ID" b="1" dirty="0" err="1">
                <a:latin typeface="Lucida Console" panose="020B0609040504020204" pitchFamily="49" charset="0"/>
              </a:rPr>
              <a:t>int</a:t>
            </a:r>
            <a:r>
              <a:rPr lang="en-US" altLang="id-ID" b="1" dirty="0">
                <a:latin typeface="Lucida Console" panose="020B0609040504020204" pitchFamily="49" charset="0"/>
              </a:rPr>
              <a:t> </a:t>
            </a:r>
            <a:r>
              <a:rPr lang="en-US" altLang="id-ID" b="1" dirty="0" err="1">
                <a:latin typeface="Lucida Console" panose="020B0609040504020204" pitchFamily="49" charset="0"/>
              </a:rPr>
              <a:t>i</a:t>
            </a:r>
            <a:r>
              <a:rPr lang="en-US" altLang="id-ID" b="1" dirty="0">
                <a:latin typeface="Lucida Console" panose="020B0609040504020204" pitchFamily="49" charset="0"/>
              </a:rPr>
              <a:t> = 0;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while (</a:t>
            </a:r>
            <a:r>
              <a:rPr lang="en-US" altLang="id-ID" b="1" dirty="0" err="1">
                <a:latin typeface="Lucida Console" panose="020B0609040504020204" pitchFamily="49" charset="0"/>
              </a:rPr>
              <a:t>i</a:t>
            </a:r>
            <a:r>
              <a:rPr lang="en-US" altLang="id-ID" b="1" dirty="0">
                <a:latin typeface="Lucida Console" panose="020B0609040504020204" pitchFamily="49" charset="0"/>
              </a:rPr>
              <a:t> &lt; 5) 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{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   ...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   </a:t>
            </a:r>
            <a:r>
              <a:rPr lang="en-US" altLang="id-ID" b="1" dirty="0" err="1">
                <a:latin typeface="Lucida Console" panose="020B0609040504020204" pitchFamily="49" charset="0"/>
              </a:rPr>
              <a:t>i</a:t>
            </a:r>
            <a:r>
              <a:rPr lang="en-US" altLang="id-ID" b="1" dirty="0">
                <a:latin typeface="Lucida Console" panose="020B0609040504020204" pitchFamily="49" charset="0"/>
              </a:rPr>
              <a:t>++;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2919" y="3024671"/>
            <a:ext cx="268616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id-ID" b="1" dirty="0" err="1">
                <a:latin typeface="Lucida Console" panose="020B0609040504020204" pitchFamily="49" charset="0"/>
              </a:rPr>
              <a:t>int</a:t>
            </a:r>
            <a:r>
              <a:rPr lang="en-US" altLang="id-ID" b="1" dirty="0">
                <a:latin typeface="Lucida Console" panose="020B0609040504020204" pitchFamily="49" charset="0"/>
              </a:rPr>
              <a:t> </a:t>
            </a:r>
            <a:r>
              <a:rPr lang="en-US" altLang="id-ID" b="1" dirty="0" err="1">
                <a:latin typeface="Lucida Console" panose="020B0609040504020204" pitchFamily="49" charset="0"/>
              </a:rPr>
              <a:t>i</a:t>
            </a:r>
            <a:r>
              <a:rPr lang="en-US" altLang="id-ID" b="1" dirty="0">
                <a:latin typeface="Lucida Console" panose="020B0609040504020204" pitchFamily="49" charset="0"/>
              </a:rPr>
              <a:t> = 0;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do 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{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   ...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   </a:t>
            </a:r>
            <a:r>
              <a:rPr lang="en-US" altLang="id-ID" b="1" dirty="0" err="1">
                <a:latin typeface="Lucida Console" panose="020B0609040504020204" pitchFamily="49" charset="0"/>
              </a:rPr>
              <a:t>i</a:t>
            </a:r>
            <a:r>
              <a:rPr lang="en-US" altLang="id-ID" b="1" dirty="0">
                <a:latin typeface="Lucida Console" panose="020B0609040504020204" pitchFamily="49" charset="0"/>
              </a:rPr>
              <a:t>++;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}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while (</a:t>
            </a:r>
            <a:r>
              <a:rPr lang="en-US" altLang="id-ID" b="1" dirty="0" err="1">
                <a:latin typeface="Lucida Console" panose="020B0609040504020204" pitchFamily="49" charset="0"/>
              </a:rPr>
              <a:t>i</a:t>
            </a:r>
            <a:r>
              <a:rPr lang="en-US" altLang="id-ID" b="1" dirty="0">
                <a:latin typeface="Lucida Console" panose="020B0609040504020204" pitchFamily="49" charset="0"/>
              </a:rPr>
              <a:t> &lt; 5);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67638" y="3024671"/>
            <a:ext cx="268616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while (true) 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{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   ...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68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dirty="0" smtClean="0"/>
              <a:t>Statements</a:t>
            </a:r>
            <a:r>
              <a:rPr lang="id-ID" altLang="id-ID" dirty="0" smtClean="0"/>
              <a:t> - </a:t>
            </a:r>
            <a:r>
              <a:rPr lang="en-US" altLang="id-ID" dirty="0" smtClean="0"/>
              <a:t>for </a:t>
            </a:r>
            <a:r>
              <a:rPr lang="en-US" altLang="id-ID" dirty="0"/>
              <a:t>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id-ID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19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9" y="3024671"/>
            <a:ext cx="391471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for (</a:t>
            </a:r>
            <a:r>
              <a:rPr lang="en-US" altLang="id-ID" b="1" dirty="0" err="1">
                <a:latin typeface="Lucida Console" panose="020B0609040504020204" pitchFamily="49" charset="0"/>
              </a:rPr>
              <a:t>int</a:t>
            </a:r>
            <a:r>
              <a:rPr lang="en-US" altLang="id-ID" b="1" dirty="0">
                <a:latin typeface="Lucida Console" panose="020B0609040504020204" pitchFamily="49" charset="0"/>
              </a:rPr>
              <a:t> </a:t>
            </a:r>
            <a:r>
              <a:rPr lang="en-US" altLang="id-ID" b="1" dirty="0" err="1">
                <a:latin typeface="Lucida Console" panose="020B0609040504020204" pitchFamily="49" charset="0"/>
              </a:rPr>
              <a:t>i</a:t>
            </a:r>
            <a:r>
              <a:rPr lang="en-US" altLang="id-ID" b="1" dirty="0">
                <a:latin typeface="Lucida Console" panose="020B0609040504020204" pitchFamily="49" charset="0"/>
              </a:rPr>
              <a:t>=0; </a:t>
            </a:r>
            <a:r>
              <a:rPr lang="en-US" altLang="id-ID" b="1" dirty="0" err="1">
                <a:latin typeface="Lucida Console" panose="020B0609040504020204" pitchFamily="49" charset="0"/>
              </a:rPr>
              <a:t>i</a:t>
            </a:r>
            <a:r>
              <a:rPr lang="en-US" altLang="id-ID" b="1" dirty="0">
                <a:latin typeface="Lucida Console" panose="020B0609040504020204" pitchFamily="49" charset="0"/>
              </a:rPr>
              <a:t> &lt; 5; </a:t>
            </a:r>
            <a:r>
              <a:rPr lang="en-US" altLang="id-ID" b="1" dirty="0" err="1">
                <a:latin typeface="Lucida Console" panose="020B0609040504020204" pitchFamily="49" charset="0"/>
              </a:rPr>
              <a:t>i</a:t>
            </a:r>
            <a:r>
              <a:rPr lang="en-US" altLang="id-ID" b="1" dirty="0">
                <a:latin typeface="Lucida Console" panose="020B0609040504020204" pitchFamily="49" charset="0"/>
              </a:rPr>
              <a:t>++) 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{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   ...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7197" y="3024670"/>
            <a:ext cx="268616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for (;;) 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{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   ...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58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95300"/>
            <a:ext cx="10515600" cy="6076108"/>
          </a:xfrm>
        </p:spPr>
        <p:txBody>
          <a:bodyPr>
            <a:normAutofit/>
          </a:bodyPr>
          <a:lstStyle/>
          <a:p>
            <a:r>
              <a:rPr lang="en-US" dirty="0" smtClean="0"/>
              <a:t>Mohamad </a:t>
            </a:r>
            <a:r>
              <a:rPr lang="en-US" dirty="0" smtClean="0">
                <a:solidFill>
                  <a:schemeClr val="accent1"/>
                </a:solidFill>
              </a:rPr>
              <a:t>Idham</a:t>
            </a:r>
            <a:r>
              <a:rPr lang="en-US" dirty="0" smtClean="0"/>
              <a:t> Iskandar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–</a:t>
            </a:r>
            <a:r>
              <a:rPr lang="en-US" sz="2000" dirty="0" smtClean="0"/>
              <a:t> Technical Mentor –</a:t>
            </a:r>
            <a:br>
              <a:rPr lang="en-US" sz="2000" dirty="0" smtClean="0"/>
            </a:br>
            <a:r>
              <a:rPr lang="id-ID" sz="2200" dirty="0"/>
              <a:t/>
            </a:r>
            <a:br>
              <a:rPr lang="id-ID" sz="2200" dirty="0"/>
            </a:br>
            <a:r>
              <a:rPr lang="en-US" sz="2200" dirty="0" err="1" smtClean="0"/>
              <a:t>.Net</a:t>
            </a:r>
            <a:r>
              <a:rPr lang="en-US" sz="2200" dirty="0" smtClean="0"/>
              <a:t>, </a:t>
            </a:r>
            <a:r>
              <a:rPr lang="en-US" sz="2200" dirty="0" err="1" smtClean="0"/>
              <a:t>Laravel</a:t>
            </a:r>
            <a:r>
              <a:rPr lang="en-US" sz="2200" dirty="0" smtClean="0"/>
              <a:t>, Ruby on Rails,</a:t>
            </a:r>
            <a:r>
              <a:rPr lang="id-ID" sz="2200" dirty="0" smtClean="0"/>
              <a:t> </a:t>
            </a:r>
            <a:r>
              <a:rPr lang="id-ID" sz="2200" dirty="0"/>
              <a:t>&amp; Android </a:t>
            </a:r>
            <a:r>
              <a:rPr lang="id-ID" sz="2200" dirty="0" smtClean="0"/>
              <a:t>Programming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dirty="0"/>
              <a:t>Statements </a:t>
            </a:r>
            <a:r>
              <a:rPr lang="id-ID" altLang="id-ID" dirty="0" smtClean="0"/>
              <a:t>- </a:t>
            </a:r>
            <a:r>
              <a:rPr lang="en-US" altLang="id-ID" dirty="0" err="1" smtClean="0"/>
              <a:t>foreach</a:t>
            </a:r>
            <a:r>
              <a:rPr lang="en-US" altLang="id-ID" dirty="0" smtClean="0"/>
              <a:t> </a:t>
            </a:r>
            <a:r>
              <a:rPr lang="en-US" altLang="id-ID" dirty="0"/>
              <a:t>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Iteration through arrays or collections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 err="1">
                <a:solidFill>
                  <a:srgbClr val="79C142"/>
                </a:solidFill>
              </a:rPr>
              <a:t>foreach</a:t>
            </a:r>
            <a:r>
              <a:rPr lang="en-US" altLang="id-ID" sz="3200" i="1" dirty="0">
                <a:solidFill>
                  <a:srgbClr val="79C142"/>
                </a:solidFill>
              </a:rPr>
              <a:t> allows “read only” access to items in a collection</a:t>
            </a:r>
            <a:br>
              <a:rPr lang="en-US" altLang="id-ID" sz="3200" i="1" dirty="0">
                <a:solidFill>
                  <a:srgbClr val="79C142"/>
                </a:solidFill>
              </a:rPr>
            </a:br>
            <a:endParaRPr lang="en-US" altLang="id-ID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20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6569" y="3683889"/>
            <a:ext cx="884562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id-ID" b="1" dirty="0" err="1">
                <a:solidFill>
                  <a:schemeClr val="tx2"/>
                </a:solidFill>
                <a:latin typeface="Lucida Console" panose="020B0609040504020204" pitchFamily="49" charset="0"/>
              </a:rPr>
              <a:t>foreach</a:t>
            </a:r>
            <a:r>
              <a:rPr lang="en-US" altLang="id-ID" b="1" dirty="0">
                <a:latin typeface="Lucida Console" panose="020B0609040504020204" pitchFamily="49" charset="0"/>
              </a:rPr>
              <a:t> (string s </a:t>
            </a:r>
            <a:r>
              <a:rPr lang="en-US" altLang="id-ID" b="1" dirty="0">
                <a:solidFill>
                  <a:schemeClr val="tx2"/>
                </a:solidFill>
                <a:latin typeface="Lucida Console" panose="020B0609040504020204" pitchFamily="49" charset="0"/>
              </a:rPr>
              <a:t>in</a:t>
            </a:r>
            <a:r>
              <a:rPr lang="en-US" altLang="id-ID" b="1" dirty="0">
                <a:latin typeface="Lucida Console" panose="020B0609040504020204" pitchFamily="49" charset="0"/>
              </a:rPr>
              <a:t> </a:t>
            </a:r>
            <a:r>
              <a:rPr lang="en-US" altLang="id-ID" b="1" dirty="0" err="1">
                <a:latin typeface="Lucida Console" panose="020B0609040504020204" pitchFamily="49" charset="0"/>
              </a:rPr>
              <a:t>arrayName</a:t>
            </a:r>
            <a:r>
              <a:rPr lang="en-US" altLang="id-ID" b="1" dirty="0">
                <a:latin typeface="Lucida Console" panose="020B0609040504020204" pitchFamily="49" charset="0"/>
              </a:rPr>
              <a:t>) {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      </a:t>
            </a:r>
            <a:r>
              <a:rPr lang="en-US" altLang="id-ID" b="1" dirty="0" err="1">
                <a:latin typeface="Lucida Console" panose="020B0609040504020204" pitchFamily="49" charset="0"/>
              </a:rPr>
              <a:t>lblMessage.Text</a:t>
            </a:r>
            <a:r>
              <a:rPr lang="en-US" altLang="id-ID" b="1" dirty="0">
                <a:latin typeface="Lucida Console" panose="020B0609040504020204" pitchFamily="49" charset="0"/>
              </a:rPr>
              <a:t>=item;</a:t>
            </a:r>
          </a:p>
          <a:p>
            <a:pPr eaLnBrk="0" hangingPunct="0"/>
            <a:r>
              <a:rPr lang="en-US" altLang="id-ID" b="1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3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dirty="0" smtClean="0"/>
              <a:t>Statements</a:t>
            </a:r>
            <a:r>
              <a:rPr lang="id-ID" altLang="id-ID" dirty="0" smtClean="0"/>
              <a:t> - </a:t>
            </a:r>
            <a:r>
              <a:rPr lang="en-US" altLang="id-ID" dirty="0" smtClean="0"/>
              <a:t>Jump </a:t>
            </a:r>
            <a:r>
              <a:rPr lang="en-US" altLang="id-ID" dirty="0"/>
              <a:t>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break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id-ID" sz="3000" i="1" dirty="0">
                <a:solidFill>
                  <a:srgbClr val="79C142"/>
                </a:solidFill>
              </a:rPr>
              <a:t>Exit inner-most loop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continue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id-ID" sz="3000" i="1" dirty="0">
                <a:solidFill>
                  <a:srgbClr val="79C142"/>
                </a:solidFill>
              </a:rPr>
              <a:t>End iteration of inner-most loop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 err="1">
                <a:solidFill>
                  <a:srgbClr val="79C142"/>
                </a:solidFill>
              </a:rPr>
              <a:t>goto</a:t>
            </a:r>
            <a:r>
              <a:rPr lang="en-US" altLang="id-ID" sz="3200" i="1" dirty="0">
                <a:solidFill>
                  <a:srgbClr val="79C142"/>
                </a:solidFill>
              </a:rPr>
              <a:t> &lt;label&gt;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id-ID" sz="3000" i="1" dirty="0" smtClean="0">
                <a:solidFill>
                  <a:srgbClr val="79C142"/>
                </a:solidFill>
              </a:rPr>
              <a:t>Transfer </a:t>
            </a:r>
            <a:r>
              <a:rPr lang="en-US" altLang="id-ID" sz="3000" i="1" dirty="0">
                <a:solidFill>
                  <a:srgbClr val="79C142"/>
                </a:solidFill>
              </a:rPr>
              <a:t>execution to label statement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return [&lt;expression&gt;]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id-ID" sz="3000" i="1" dirty="0">
                <a:solidFill>
                  <a:srgbClr val="79C142"/>
                </a:solidFill>
              </a:rPr>
              <a:t>Exit a method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throw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id-ID" sz="3000" i="1" dirty="0" smtClean="0">
                <a:solidFill>
                  <a:srgbClr val="79C142"/>
                </a:solidFill>
              </a:rPr>
              <a:t>Used </a:t>
            </a:r>
            <a:r>
              <a:rPr lang="en-US" altLang="id-ID" sz="3000" i="1" dirty="0">
                <a:solidFill>
                  <a:srgbClr val="79C142"/>
                </a:solidFill>
              </a:rPr>
              <a:t>in exception handling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21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78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dirty="0"/>
              <a:t>Namespaces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Namespaces provide a way to </a:t>
            </a:r>
            <a:br>
              <a:rPr lang="en-US" altLang="id-ID" sz="3200" i="1" dirty="0">
                <a:solidFill>
                  <a:srgbClr val="79C142"/>
                </a:solidFill>
              </a:rPr>
            </a:br>
            <a:r>
              <a:rPr lang="en-US" altLang="id-ID" sz="3200" i="1" dirty="0">
                <a:solidFill>
                  <a:srgbClr val="79C142"/>
                </a:solidFill>
              </a:rPr>
              <a:t>uniquely identify a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Provides logical organization of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Namespaces can span assemblies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Can nest namespaces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There is no relationship between namespaces and file structure (unlike Java)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The fully qualified name of a type includes all namespaces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22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16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dirty="0"/>
              <a:t>Namespaces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id-ID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23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3187" y="2710933"/>
            <a:ext cx="8845626" cy="244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namespace N1 {	   	// N1</a:t>
            </a:r>
          </a:p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class C1 {  		// N1.C1</a:t>
            </a:r>
          </a:p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  class C2 {  		// N1.C1.C2</a:t>
            </a:r>
          </a:p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  }    </a:t>
            </a:r>
          </a:p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}    </a:t>
            </a:r>
          </a:p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namespace N2 {   	// N1.N2</a:t>
            </a:r>
          </a:p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  class C2 {		// N1.N2.C2    </a:t>
            </a:r>
          </a:p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  }    </a:t>
            </a:r>
          </a:p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  }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25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dirty="0"/>
              <a:t>Namespaces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The using statement lets you use types without typing the fully qualified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Can always use a fully qualified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id-ID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24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3187" y="3604069"/>
            <a:ext cx="8845626" cy="1975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using N1;</a:t>
            </a:r>
          </a:p>
          <a:p>
            <a:pPr eaLnBrk="0" hangingPunct="0">
              <a:lnSpc>
                <a:spcPct val="85000"/>
              </a:lnSpc>
            </a:pPr>
            <a:endParaRPr lang="en-US" altLang="id-ID" b="1" dirty="0">
              <a:latin typeface="Lucida Console" panose="020B0609040504020204" pitchFamily="49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C1 a;			// The N1. is implicit</a:t>
            </a:r>
          </a:p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N1.C1 b;		// Fully qualified name</a:t>
            </a:r>
          </a:p>
          <a:p>
            <a:pPr eaLnBrk="0" hangingPunct="0">
              <a:lnSpc>
                <a:spcPct val="85000"/>
              </a:lnSpc>
            </a:pPr>
            <a:endParaRPr lang="en-US" altLang="id-ID" b="1" dirty="0">
              <a:latin typeface="Lucida Console" panose="020B0609040504020204" pitchFamily="49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C2 c;			// Error! C2 is undefined</a:t>
            </a:r>
          </a:p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N1.N2.C2 d;		// One of the C2 classes</a:t>
            </a:r>
          </a:p>
          <a:p>
            <a:pPr eaLnBrk="0" hangingPunct="0">
              <a:lnSpc>
                <a:spcPct val="85000"/>
              </a:lnSpc>
            </a:pPr>
            <a:r>
              <a:rPr lang="en-US" altLang="id-ID" b="1" dirty="0">
                <a:latin typeface="Lucida Console" panose="020B0609040504020204" pitchFamily="49" charset="0"/>
              </a:rPr>
              <a:t>C1.C2 e;		// The other one</a:t>
            </a:r>
          </a:p>
        </p:txBody>
      </p:sp>
    </p:spTree>
    <p:extLst>
      <p:ext uri="{BB962C8B-B14F-4D97-AF65-F5344CB8AC3E}">
        <p14:creationId xmlns:p14="http://schemas.microsoft.com/office/powerpoint/2010/main" val="3021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dirty="0"/>
              <a:t>Namespaces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The using statement also lets you create aliases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25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3187" y="3604069"/>
            <a:ext cx="8845626" cy="1269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pt-BR" altLang="id-ID" b="1" dirty="0">
                <a:latin typeface="Lucida Console" panose="020B0609040504020204" pitchFamily="49" charset="0"/>
              </a:rPr>
              <a:t>using C2 = N1.C1.C2;</a:t>
            </a:r>
          </a:p>
          <a:p>
            <a:pPr eaLnBrk="0" hangingPunct="0">
              <a:lnSpc>
                <a:spcPct val="85000"/>
              </a:lnSpc>
            </a:pPr>
            <a:r>
              <a:rPr lang="pt-BR" altLang="id-ID" b="1" dirty="0">
                <a:latin typeface="Lucida Console" panose="020B0609040504020204" pitchFamily="49" charset="0"/>
              </a:rPr>
              <a:t>using N2 = N1.N2;</a:t>
            </a:r>
          </a:p>
          <a:p>
            <a:pPr eaLnBrk="0" hangingPunct="0">
              <a:lnSpc>
                <a:spcPct val="85000"/>
              </a:lnSpc>
            </a:pPr>
            <a:endParaRPr lang="pt-BR" altLang="id-ID" b="1" dirty="0">
              <a:latin typeface="Lucida Console" panose="020B0609040504020204" pitchFamily="49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pt-BR" altLang="id-ID" b="1" dirty="0">
                <a:latin typeface="Lucida Console" panose="020B0609040504020204" pitchFamily="49" charset="0"/>
              </a:rPr>
              <a:t>C2 a;			// Refers to N1.C1.C2</a:t>
            </a:r>
          </a:p>
          <a:p>
            <a:pPr eaLnBrk="0" hangingPunct="0">
              <a:lnSpc>
                <a:spcPct val="85000"/>
              </a:lnSpc>
            </a:pPr>
            <a:r>
              <a:rPr lang="pt-BR" altLang="id-ID" b="1" dirty="0">
                <a:latin typeface="Lucida Console" panose="020B0609040504020204" pitchFamily="49" charset="0"/>
              </a:rPr>
              <a:t>N2.C1 b;		// Refers to N1.N2.C1</a:t>
            </a:r>
          </a:p>
        </p:txBody>
      </p:sp>
    </p:spTree>
    <p:extLst>
      <p:ext uri="{BB962C8B-B14F-4D97-AF65-F5344CB8AC3E}">
        <p14:creationId xmlns:p14="http://schemas.microsoft.com/office/powerpoint/2010/main" val="17775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dirty="0"/>
              <a:t>Namespaces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Best practice: Put all of your types in a unique namespace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Have a namespace for your company, project, product,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id-ID" sz="3200" i="1" dirty="0">
                <a:solidFill>
                  <a:srgbClr val="79C142"/>
                </a:solidFill>
              </a:rPr>
              <a:t>Look at how the .NET Framework classes are organized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id-ID" sz="3200" i="1" dirty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id-ID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26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81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1062" y="1603371"/>
            <a:ext cx="8529638" cy="831619"/>
          </a:xfrm>
        </p:spPr>
        <p:txBody>
          <a:bodyPr>
            <a:normAutofit/>
          </a:bodyPr>
          <a:lstStyle/>
          <a:p>
            <a:r>
              <a:rPr lang="id-ID" dirty="0" smtClean="0"/>
              <a:t>Thank You</a:t>
            </a:r>
            <a:r>
              <a:rPr lang="en-US" dirty="0" smtClean="0"/>
              <a:t> &amp; See You Next Time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81062" y="2619003"/>
            <a:ext cx="8402638" cy="453592"/>
          </a:xfrm>
        </p:spPr>
        <p:txBody>
          <a:bodyPr/>
          <a:lstStyle/>
          <a:p>
            <a:r>
              <a:rPr lang="id-ID" dirty="0" smtClean="0"/>
              <a:t>Have a nice day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096000" y="4454591"/>
            <a:ext cx="6096000" cy="24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6694506" y="4951178"/>
            <a:ext cx="4898987" cy="1673379"/>
            <a:chOff x="623887" y="1969209"/>
            <a:chExt cx="2612987" cy="121588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23888" y="1969209"/>
              <a:ext cx="2612986" cy="3769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d-ID" sz="2000" b="1" u="sng" dirty="0" smtClean="0">
                  <a:solidFill>
                    <a:schemeClr val="bg1"/>
                  </a:solidFill>
                  <a:latin typeface="+mj-lt"/>
                  <a:cs typeface="Roboto medium"/>
                </a:rPr>
                <a:t>Contact us</a:t>
              </a:r>
              <a:endParaRPr lang="en-AU" sz="2000" b="1" u="sng" dirty="0">
                <a:solidFill>
                  <a:schemeClr val="bg1"/>
                </a:solidFill>
                <a:latin typeface="+mj-lt"/>
                <a:cs typeface="Roboto medium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23887" y="2151142"/>
              <a:ext cx="2612987" cy="10339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b="1" dirty="0" err="1" smtClean="0">
                  <a:solidFill>
                    <a:schemeClr val="bg1"/>
                  </a:solidFill>
                </a:rPr>
                <a:t>Geeksfarm</a:t>
              </a:r>
              <a:endParaRPr lang="id-ID" sz="11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100" dirty="0" smtClean="0">
                  <a:solidFill>
                    <a:schemeClr val="bg1"/>
                  </a:solidFill>
                  <a:latin typeface="FontAwesome" pitchFamily="2" charset="0"/>
                </a:rPr>
                <a:t></a:t>
              </a:r>
              <a:r>
                <a:rPr lang="en-US" sz="1100" dirty="0" smtClean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</a:rPr>
                <a:t>JL. Surya 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Sumantri</a:t>
              </a:r>
              <a:r>
                <a:rPr lang="en-US" sz="1100" dirty="0" smtClean="0">
                  <a:solidFill>
                    <a:schemeClr val="bg1"/>
                  </a:solidFill>
                </a:rPr>
                <a:t> No. 63, DIGI Building Lt. 3,</a:t>
              </a:r>
              <a:r>
                <a:rPr lang="en-US" sz="1100" dirty="0">
                  <a:solidFill>
                    <a:schemeClr val="bg1"/>
                  </a:solidFill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</a:rPr>
                <a:t>Bandung 40164.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100" dirty="0">
                  <a:solidFill>
                    <a:schemeClr val="bg1"/>
                  </a:solidFill>
                  <a:latin typeface="FontAwesome" pitchFamily="2" charset="0"/>
                </a:rPr>
                <a:t></a:t>
              </a:r>
              <a:r>
                <a:rPr lang="en-US" sz="1100" dirty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</a:rPr>
                <a:t>022-2027-0501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100" dirty="0">
                  <a:solidFill>
                    <a:schemeClr val="bg1"/>
                  </a:solidFill>
                  <a:latin typeface="FontAwesome" pitchFamily="2" charset="0"/>
                </a:rPr>
                <a:t></a:t>
              </a:r>
              <a:r>
                <a:rPr lang="en-US" sz="1100" dirty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</a:rPr>
                <a:t>0812-2084-4631</a:t>
              </a:r>
              <a:endParaRPr lang="en-AU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5371982"/>
            <a:ext cx="2272210" cy="107217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794651" y="1676493"/>
            <a:ext cx="2230755" cy="2633107"/>
            <a:chOff x="5325745" y="2652277"/>
            <a:chExt cx="3862876" cy="493122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 rot="21158453">
              <a:off x="5390250" y="4166083"/>
              <a:ext cx="592244" cy="986681"/>
            </a:xfrm>
            <a:custGeom>
              <a:avLst/>
              <a:gdLst>
                <a:gd name="T0" fmla="*/ 39 w 40"/>
                <a:gd name="T1" fmla="*/ 0 h 99"/>
                <a:gd name="T2" fmla="*/ 1 w 40"/>
                <a:gd name="T3" fmla="*/ 67 h 99"/>
                <a:gd name="T4" fmla="*/ 0 w 40"/>
                <a:gd name="T5" fmla="*/ 99 h 99"/>
                <a:gd name="T6" fmla="*/ 31 w 40"/>
                <a:gd name="T7" fmla="*/ 99 h 99"/>
                <a:gd name="T8" fmla="*/ 29 w 40"/>
                <a:gd name="T9" fmla="*/ 67 h 99"/>
                <a:gd name="T10" fmla="*/ 40 w 40"/>
                <a:gd name="T11" fmla="*/ 25 h 99"/>
                <a:gd name="T12" fmla="*/ 39 w 40"/>
                <a:gd name="T13" fmla="*/ 0 h 99"/>
                <a:gd name="connsiteX0" fmla="*/ 12246 w 12248"/>
                <a:gd name="connsiteY0" fmla="*/ 0 h 10099"/>
                <a:gd name="connsiteX1" fmla="*/ 250 w 12248"/>
                <a:gd name="connsiteY1" fmla="*/ 6867 h 10099"/>
                <a:gd name="connsiteX2" fmla="*/ 0 w 12248"/>
                <a:gd name="connsiteY2" fmla="*/ 10099 h 10099"/>
                <a:gd name="connsiteX3" fmla="*/ 7750 w 12248"/>
                <a:gd name="connsiteY3" fmla="*/ 10099 h 10099"/>
                <a:gd name="connsiteX4" fmla="*/ 7250 w 12248"/>
                <a:gd name="connsiteY4" fmla="*/ 6867 h 10099"/>
                <a:gd name="connsiteX5" fmla="*/ 10000 w 12248"/>
                <a:gd name="connsiteY5" fmla="*/ 2624 h 10099"/>
                <a:gd name="connsiteX6" fmla="*/ 12246 w 12248"/>
                <a:gd name="connsiteY6" fmla="*/ 0 h 10099"/>
                <a:gd name="connsiteX0" fmla="*/ 12246 w 12251"/>
                <a:gd name="connsiteY0" fmla="*/ 0 h 10099"/>
                <a:gd name="connsiteX1" fmla="*/ 250 w 12251"/>
                <a:gd name="connsiteY1" fmla="*/ 6867 h 10099"/>
                <a:gd name="connsiteX2" fmla="*/ 0 w 12251"/>
                <a:gd name="connsiteY2" fmla="*/ 10099 h 10099"/>
                <a:gd name="connsiteX3" fmla="*/ 7750 w 12251"/>
                <a:gd name="connsiteY3" fmla="*/ 10099 h 10099"/>
                <a:gd name="connsiteX4" fmla="*/ 7250 w 12251"/>
                <a:gd name="connsiteY4" fmla="*/ 6867 h 10099"/>
                <a:gd name="connsiteX5" fmla="*/ 11579 w 12251"/>
                <a:gd name="connsiteY5" fmla="*/ 2608 h 10099"/>
                <a:gd name="connsiteX6" fmla="*/ 12246 w 12251"/>
                <a:gd name="connsiteY6" fmla="*/ 0 h 10099"/>
                <a:gd name="connsiteX0" fmla="*/ 12246 w 12266"/>
                <a:gd name="connsiteY0" fmla="*/ 0 h 10099"/>
                <a:gd name="connsiteX1" fmla="*/ 250 w 12266"/>
                <a:gd name="connsiteY1" fmla="*/ 6867 h 10099"/>
                <a:gd name="connsiteX2" fmla="*/ 0 w 12266"/>
                <a:gd name="connsiteY2" fmla="*/ 10099 h 10099"/>
                <a:gd name="connsiteX3" fmla="*/ 7750 w 12266"/>
                <a:gd name="connsiteY3" fmla="*/ 10099 h 10099"/>
                <a:gd name="connsiteX4" fmla="*/ 7250 w 12266"/>
                <a:gd name="connsiteY4" fmla="*/ 6867 h 10099"/>
                <a:gd name="connsiteX5" fmla="*/ 12214 w 12266"/>
                <a:gd name="connsiteY5" fmla="*/ 2830 h 10099"/>
                <a:gd name="connsiteX6" fmla="*/ 12246 w 12266"/>
                <a:gd name="connsiteY6" fmla="*/ 0 h 10099"/>
                <a:gd name="connsiteX0" fmla="*/ 14756 w 14757"/>
                <a:gd name="connsiteY0" fmla="*/ 0 h 9306"/>
                <a:gd name="connsiteX1" fmla="*/ 250 w 14757"/>
                <a:gd name="connsiteY1" fmla="*/ 6074 h 9306"/>
                <a:gd name="connsiteX2" fmla="*/ 0 w 14757"/>
                <a:gd name="connsiteY2" fmla="*/ 9306 h 9306"/>
                <a:gd name="connsiteX3" fmla="*/ 7750 w 14757"/>
                <a:gd name="connsiteY3" fmla="*/ 9306 h 9306"/>
                <a:gd name="connsiteX4" fmla="*/ 7250 w 14757"/>
                <a:gd name="connsiteY4" fmla="*/ 6074 h 9306"/>
                <a:gd name="connsiteX5" fmla="*/ 12214 w 14757"/>
                <a:gd name="connsiteY5" fmla="*/ 2037 h 9306"/>
                <a:gd name="connsiteX6" fmla="*/ 14756 w 14757"/>
                <a:gd name="connsiteY6" fmla="*/ 0 h 9306"/>
                <a:gd name="connsiteX0" fmla="*/ 9999 w 10000"/>
                <a:gd name="connsiteY0" fmla="*/ 132 h 10132"/>
                <a:gd name="connsiteX1" fmla="*/ 169 w 10000"/>
                <a:gd name="connsiteY1" fmla="*/ 6659 h 10132"/>
                <a:gd name="connsiteX2" fmla="*/ 0 w 10000"/>
                <a:gd name="connsiteY2" fmla="*/ 10132 h 10132"/>
                <a:gd name="connsiteX3" fmla="*/ 5252 w 10000"/>
                <a:gd name="connsiteY3" fmla="*/ 10132 h 10132"/>
                <a:gd name="connsiteX4" fmla="*/ 4913 w 10000"/>
                <a:gd name="connsiteY4" fmla="*/ 6659 h 10132"/>
                <a:gd name="connsiteX5" fmla="*/ 8277 w 10000"/>
                <a:gd name="connsiteY5" fmla="*/ 2321 h 10132"/>
                <a:gd name="connsiteX6" fmla="*/ 9999 w 10000"/>
                <a:gd name="connsiteY6" fmla="*/ 132 h 10132"/>
                <a:gd name="connsiteX0" fmla="*/ 9999 w 10000"/>
                <a:gd name="connsiteY0" fmla="*/ 132 h 10132"/>
                <a:gd name="connsiteX1" fmla="*/ 169 w 10000"/>
                <a:gd name="connsiteY1" fmla="*/ 6659 h 10132"/>
                <a:gd name="connsiteX2" fmla="*/ 0 w 10000"/>
                <a:gd name="connsiteY2" fmla="*/ 10132 h 10132"/>
                <a:gd name="connsiteX3" fmla="*/ 5252 w 10000"/>
                <a:gd name="connsiteY3" fmla="*/ 10132 h 10132"/>
                <a:gd name="connsiteX4" fmla="*/ 4913 w 10000"/>
                <a:gd name="connsiteY4" fmla="*/ 6659 h 10132"/>
                <a:gd name="connsiteX5" fmla="*/ 8714 w 10000"/>
                <a:gd name="connsiteY5" fmla="*/ 2527 h 10132"/>
                <a:gd name="connsiteX6" fmla="*/ 9999 w 10000"/>
                <a:gd name="connsiteY6" fmla="*/ 132 h 10132"/>
                <a:gd name="connsiteX0" fmla="*/ 9999 w 10001"/>
                <a:gd name="connsiteY0" fmla="*/ 132 h 10132"/>
                <a:gd name="connsiteX1" fmla="*/ 169 w 10001"/>
                <a:gd name="connsiteY1" fmla="*/ 6659 h 10132"/>
                <a:gd name="connsiteX2" fmla="*/ 0 w 10001"/>
                <a:gd name="connsiteY2" fmla="*/ 10132 h 10132"/>
                <a:gd name="connsiteX3" fmla="*/ 5252 w 10001"/>
                <a:gd name="connsiteY3" fmla="*/ 10132 h 10132"/>
                <a:gd name="connsiteX4" fmla="*/ 4913 w 10001"/>
                <a:gd name="connsiteY4" fmla="*/ 6659 h 10132"/>
                <a:gd name="connsiteX5" fmla="*/ 8714 w 10001"/>
                <a:gd name="connsiteY5" fmla="*/ 2527 h 10132"/>
                <a:gd name="connsiteX6" fmla="*/ 9999 w 10001"/>
                <a:gd name="connsiteY6" fmla="*/ 132 h 10132"/>
                <a:gd name="connsiteX0" fmla="*/ 9830 w 9832"/>
                <a:gd name="connsiteY0" fmla="*/ 132 h 10456"/>
                <a:gd name="connsiteX1" fmla="*/ 0 w 9832"/>
                <a:gd name="connsiteY1" fmla="*/ 6659 h 10456"/>
                <a:gd name="connsiteX2" fmla="*/ 104 w 9832"/>
                <a:gd name="connsiteY2" fmla="*/ 10358 h 10456"/>
                <a:gd name="connsiteX3" fmla="*/ 5083 w 9832"/>
                <a:gd name="connsiteY3" fmla="*/ 10132 h 10456"/>
                <a:gd name="connsiteX4" fmla="*/ 4744 w 9832"/>
                <a:gd name="connsiteY4" fmla="*/ 6659 h 10456"/>
                <a:gd name="connsiteX5" fmla="*/ 8545 w 9832"/>
                <a:gd name="connsiteY5" fmla="*/ 2527 h 10456"/>
                <a:gd name="connsiteX6" fmla="*/ 9830 w 9832"/>
                <a:gd name="connsiteY6" fmla="*/ 132 h 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32" h="10456">
                  <a:moveTo>
                    <a:pt x="9830" y="132"/>
                  </a:moveTo>
                  <a:cubicBezTo>
                    <a:pt x="3838" y="-879"/>
                    <a:pt x="170" y="4162"/>
                    <a:pt x="0" y="6659"/>
                  </a:cubicBezTo>
                  <a:cubicBezTo>
                    <a:pt x="0" y="7636"/>
                    <a:pt x="104" y="10358"/>
                    <a:pt x="104" y="10358"/>
                  </a:cubicBezTo>
                  <a:cubicBezTo>
                    <a:pt x="1764" y="10283"/>
                    <a:pt x="4310" y="10749"/>
                    <a:pt x="5083" y="10132"/>
                  </a:cubicBezTo>
                  <a:cubicBezTo>
                    <a:pt x="5856" y="9516"/>
                    <a:pt x="4913" y="8721"/>
                    <a:pt x="4744" y="6659"/>
                  </a:cubicBezTo>
                  <a:cubicBezTo>
                    <a:pt x="4236" y="906"/>
                    <a:pt x="8545" y="2527"/>
                    <a:pt x="8545" y="2527"/>
                  </a:cubicBezTo>
                  <a:cubicBezTo>
                    <a:pt x="9116" y="1674"/>
                    <a:pt x="9887" y="1037"/>
                    <a:pt x="9830" y="13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flipH="1">
              <a:off x="5325745" y="2652277"/>
              <a:ext cx="3862876" cy="4931229"/>
              <a:chOff x="5123454" y="1084219"/>
              <a:chExt cx="3862876" cy="4931229"/>
            </a:xfrm>
            <a:grpFill/>
          </p:grpSpPr>
          <p:grpSp>
            <p:nvGrpSpPr>
              <p:cNvPr id="24" name="Group 23"/>
              <p:cNvGrpSpPr/>
              <p:nvPr/>
            </p:nvGrpSpPr>
            <p:grpSpPr>
              <a:xfrm>
                <a:off x="7249819" y="1084219"/>
                <a:ext cx="1736511" cy="4931229"/>
                <a:chOff x="3210929" y="1262742"/>
                <a:chExt cx="1736511" cy="4931229"/>
              </a:xfrm>
              <a:grpFill/>
            </p:grpSpPr>
            <p:sp>
              <p:nvSpPr>
                <p:cNvPr id="26" name="Freeform 19"/>
                <p:cNvSpPr>
                  <a:spLocks/>
                </p:cNvSpPr>
                <p:nvPr/>
              </p:nvSpPr>
              <p:spPr bwMode="auto">
                <a:xfrm>
                  <a:off x="4204535" y="1603144"/>
                  <a:ext cx="174801" cy="471503"/>
                </a:xfrm>
                <a:custGeom>
                  <a:avLst/>
                  <a:gdLst>
                    <a:gd name="T0" fmla="*/ 80 w 152"/>
                    <a:gd name="T1" fmla="*/ 2 h 410"/>
                    <a:gd name="T2" fmla="*/ 80 w 152"/>
                    <a:gd name="T3" fmla="*/ 2 h 410"/>
                    <a:gd name="T4" fmla="*/ 84 w 152"/>
                    <a:gd name="T5" fmla="*/ 10 h 410"/>
                    <a:gd name="T6" fmla="*/ 100 w 152"/>
                    <a:gd name="T7" fmla="*/ 32 h 410"/>
                    <a:gd name="T8" fmla="*/ 118 w 152"/>
                    <a:gd name="T9" fmla="*/ 66 h 410"/>
                    <a:gd name="T10" fmla="*/ 128 w 152"/>
                    <a:gd name="T11" fmla="*/ 88 h 410"/>
                    <a:gd name="T12" fmla="*/ 136 w 152"/>
                    <a:gd name="T13" fmla="*/ 112 h 410"/>
                    <a:gd name="T14" fmla="*/ 144 w 152"/>
                    <a:gd name="T15" fmla="*/ 138 h 410"/>
                    <a:gd name="T16" fmla="*/ 150 w 152"/>
                    <a:gd name="T17" fmla="*/ 168 h 410"/>
                    <a:gd name="T18" fmla="*/ 152 w 152"/>
                    <a:gd name="T19" fmla="*/ 198 h 410"/>
                    <a:gd name="T20" fmla="*/ 152 w 152"/>
                    <a:gd name="T21" fmla="*/ 230 h 410"/>
                    <a:gd name="T22" fmla="*/ 148 w 152"/>
                    <a:gd name="T23" fmla="*/ 264 h 410"/>
                    <a:gd name="T24" fmla="*/ 138 w 152"/>
                    <a:gd name="T25" fmla="*/ 298 h 410"/>
                    <a:gd name="T26" fmla="*/ 124 w 152"/>
                    <a:gd name="T27" fmla="*/ 334 h 410"/>
                    <a:gd name="T28" fmla="*/ 116 w 152"/>
                    <a:gd name="T29" fmla="*/ 352 h 410"/>
                    <a:gd name="T30" fmla="*/ 106 w 152"/>
                    <a:gd name="T31" fmla="*/ 370 h 410"/>
                    <a:gd name="T32" fmla="*/ 106 w 152"/>
                    <a:gd name="T33" fmla="*/ 370 h 410"/>
                    <a:gd name="T34" fmla="*/ 96 w 152"/>
                    <a:gd name="T35" fmla="*/ 386 h 410"/>
                    <a:gd name="T36" fmla="*/ 84 w 152"/>
                    <a:gd name="T37" fmla="*/ 398 h 410"/>
                    <a:gd name="T38" fmla="*/ 74 w 152"/>
                    <a:gd name="T39" fmla="*/ 406 h 410"/>
                    <a:gd name="T40" fmla="*/ 66 w 152"/>
                    <a:gd name="T41" fmla="*/ 408 h 410"/>
                    <a:gd name="T42" fmla="*/ 56 w 152"/>
                    <a:gd name="T43" fmla="*/ 410 h 410"/>
                    <a:gd name="T44" fmla="*/ 48 w 152"/>
                    <a:gd name="T45" fmla="*/ 406 h 410"/>
                    <a:gd name="T46" fmla="*/ 42 w 152"/>
                    <a:gd name="T47" fmla="*/ 400 h 410"/>
                    <a:gd name="T48" fmla="*/ 34 w 152"/>
                    <a:gd name="T49" fmla="*/ 390 h 410"/>
                    <a:gd name="T50" fmla="*/ 28 w 152"/>
                    <a:gd name="T51" fmla="*/ 380 h 410"/>
                    <a:gd name="T52" fmla="*/ 22 w 152"/>
                    <a:gd name="T53" fmla="*/ 366 h 410"/>
                    <a:gd name="T54" fmla="*/ 12 w 152"/>
                    <a:gd name="T55" fmla="*/ 332 h 410"/>
                    <a:gd name="T56" fmla="*/ 6 w 152"/>
                    <a:gd name="T57" fmla="*/ 292 h 410"/>
                    <a:gd name="T58" fmla="*/ 0 w 152"/>
                    <a:gd name="T59" fmla="*/ 250 h 410"/>
                    <a:gd name="T60" fmla="*/ 0 w 152"/>
                    <a:gd name="T61" fmla="*/ 204 h 410"/>
                    <a:gd name="T62" fmla="*/ 0 w 152"/>
                    <a:gd name="T63" fmla="*/ 158 h 410"/>
                    <a:gd name="T64" fmla="*/ 6 w 152"/>
                    <a:gd name="T65" fmla="*/ 114 h 410"/>
                    <a:gd name="T66" fmla="*/ 14 w 152"/>
                    <a:gd name="T67" fmla="*/ 76 h 410"/>
                    <a:gd name="T68" fmla="*/ 18 w 152"/>
                    <a:gd name="T69" fmla="*/ 58 h 410"/>
                    <a:gd name="T70" fmla="*/ 24 w 152"/>
                    <a:gd name="T71" fmla="*/ 42 h 410"/>
                    <a:gd name="T72" fmla="*/ 32 w 152"/>
                    <a:gd name="T73" fmla="*/ 30 h 410"/>
                    <a:gd name="T74" fmla="*/ 38 w 152"/>
                    <a:gd name="T75" fmla="*/ 18 h 410"/>
                    <a:gd name="T76" fmla="*/ 48 w 152"/>
                    <a:gd name="T77" fmla="*/ 10 h 410"/>
                    <a:gd name="T78" fmla="*/ 58 w 152"/>
                    <a:gd name="T79" fmla="*/ 4 h 410"/>
                    <a:gd name="T80" fmla="*/ 68 w 152"/>
                    <a:gd name="T81" fmla="*/ 0 h 410"/>
                    <a:gd name="T82" fmla="*/ 80 w 152"/>
                    <a:gd name="T83" fmla="*/ 2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2" h="410">
                      <a:moveTo>
                        <a:pt x="80" y="2"/>
                      </a:moveTo>
                      <a:lnTo>
                        <a:pt x="80" y="2"/>
                      </a:lnTo>
                      <a:lnTo>
                        <a:pt x="84" y="10"/>
                      </a:lnTo>
                      <a:lnTo>
                        <a:pt x="100" y="32"/>
                      </a:lnTo>
                      <a:lnTo>
                        <a:pt x="118" y="66"/>
                      </a:lnTo>
                      <a:lnTo>
                        <a:pt x="128" y="88"/>
                      </a:lnTo>
                      <a:lnTo>
                        <a:pt x="136" y="112"/>
                      </a:lnTo>
                      <a:lnTo>
                        <a:pt x="144" y="138"/>
                      </a:lnTo>
                      <a:lnTo>
                        <a:pt x="150" y="168"/>
                      </a:lnTo>
                      <a:lnTo>
                        <a:pt x="152" y="198"/>
                      </a:lnTo>
                      <a:lnTo>
                        <a:pt x="152" y="230"/>
                      </a:lnTo>
                      <a:lnTo>
                        <a:pt x="148" y="264"/>
                      </a:lnTo>
                      <a:lnTo>
                        <a:pt x="138" y="298"/>
                      </a:lnTo>
                      <a:lnTo>
                        <a:pt x="124" y="334"/>
                      </a:lnTo>
                      <a:lnTo>
                        <a:pt x="116" y="352"/>
                      </a:lnTo>
                      <a:lnTo>
                        <a:pt x="106" y="370"/>
                      </a:lnTo>
                      <a:lnTo>
                        <a:pt x="106" y="370"/>
                      </a:lnTo>
                      <a:lnTo>
                        <a:pt x="96" y="386"/>
                      </a:lnTo>
                      <a:lnTo>
                        <a:pt x="84" y="398"/>
                      </a:lnTo>
                      <a:lnTo>
                        <a:pt x="74" y="406"/>
                      </a:lnTo>
                      <a:lnTo>
                        <a:pt x="66" y="408"/>
                      </a:lnTo>
                      <a:lnTo>
                        <a:pt x="56" y="410"/>
                      </a:lnTo>
                      <a:lnTo>
                        <a:pt x="48" y="406"/>
                      </a:lnTo>
                      <a:lnTo>
                        <a:pt x="42" y="400"/>
                      </a:lnTo>
                      <a:lnTo>
                        <a:pt x="34" y="390"/>
                      </a:lnTo>
                      <a:lnTo>
                        <a:pt x="28" y="380"/>
                      </a:lnTo>
                      <a:lnTo>
                        <a:pt x="22" y="366"/>
                      </a:lnTo>
                      <a:lnTo>
                        <a:pt x="12" y="332"/>
                      </a:lnTo>
                      <a:lnTo>
                        <a:pt x="6" y="292"/>
                      </a:lnTo>
                      <a:lnTo>
                        <a:pt x="0" y="250"/>
                      </a:lnTo>
                      <a:lnTo>
                        <a:pt x="0" y="204"/>
                      </a:lnTo>
                      <a:lnTo>
                        <a:pt x="0" y="158"/>
                      </a:lnTo>
                      <a:lnTo>
                        <a:pt x="6" y="114"/>
                      </a:lnTo>
                      <a:lnTo>
                        <a:pt x="14" y="76"/>
                      </a:lnTo>
                      <a:lnTo>
                        <a:pt x="18" y="58"/>
                      </a:lnTo>
                      <a:lnTo>
                        <a:pt x="24" y="42"/>
                      </a:lnTo>
                      <a:lnTo>
                        <a:pt x="32" y="30"/>
                      </a:lnTo>
                      <a:lnTo>
                        <a:pt x="38" y="18"/>
                      </a:lnTo>
                      <a:lnTo>
                        <a:pt x="48" y="10"/>
                      </a:lnTo>
                      <a:lnTo>
                        <a:pt x="58" y="4"/>
                      </a:lnTo>
                      <a:lnTo>
                        <a:pt x="68" y="0"/>
                      </a:lnTo>
                      <a:lnTo>
                        <a:pt x="8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7" name="Freeform 20"/>
                <p:cNvSpPr>
                  <a:spLocks/>
                </p:cNvSpPr>
                <p:nvPr/>
              </p:nvSpPr>
              <p:spPr bwMode="auto">
                <a:xfrm>
                  <a:off x="4204535" y="1603144"/>
                  <a:ext cx="174801" cy="471503"/>
                </a:xfrm>
                <a:custGeom>
                  <a:avLst/>
                  <a:gdLst>
                    <a:gd name="T0" fmla="*/ 80 w 152"/>
                    <a:gd name="T1" fmla="*/ 2 h 410"/>
                    <a:gd name="T2" fmla="*/ 80 w 152"/>
                    <a:gd name="T3" fmla="*/ 2 h 410"/>
                    <a:gd name="T4" fmla="*/ 84 w 152"/>
                    <a:gd name="T5" fmla="*/ 10 h 410"/>
                    <a:gd name="T6" fmla="*/ 100 w 152"/>
                    <a:gd name="T7" fmla="*/ 32 h 410"/>
                    <a:gd name="T8" fmla="*/ 118 w 152"/>
                    <a:gd name="T9" fmla="*/ 66 h 410"/>
                    <a:gd name="T10" fmla="*/ 128 w 152"/>
                    <a:gd name="T11" fmla="*/ 88 h 410"/>
                    <a:gd name="T12" fmla="*/ 136 w 152"/>
                    <a:gd name="T13" fmla="*/ 112 h 410"/>
                    <a:gd name="T14" fmla="*/ 144 w 152"/>
                    <a:gd name="T15" fmla="*/ 138 h 410"/>
                    <a:gd name="T16" fmla="*/ 150 w 152"/>
                    <a:gd name="T17" fmla="*/ 168 h 410"/>
                    <a:gd name="T18" fmla="*/ 152 w 152"/>
                    <a:gd name="T19" fmla="*/ 198 h 410"/>
                    <a:gd name="T20" fmla="*/ 152 w 152"/>
                    <a:gd name="T21" fmla="*/ 230 h 410"/>
                    <a:gd name="T22" fmla="*/ 148 w 152"/>
                    <a:gd name="T23" fmla="*/ 264 h 410"/>
                    <a:gd name="T24" fmla="*/ 138 w 152"/>
                    <a:gd name="T25" fmla="*/ 298 h 410"/>
                    <a:gd name="T26" fmla="*/ 124 w 152"/>
                    <a:gd name="T27" fmla="*/ 334 h 410"/>
                    <a:gd name="T28" fmla="*/ 116 w 152"/>
                    <a:gd name="T29" fmla="*/ 352 h 410"/>
                    <a:gd name="T30" fmla="*/ 106 w 152"/>
                    <a:gd name="T31" fmla="*/ 370 h 410"/>
                    <a:gd name="T32" fmla="*/ 106 w 152"/>
                    <a:gd name="T33" fmla="*/ 370 h 410"/>
                    <a:gd name="T34" fmla="*/ 96 w 152"/>
                    <a:gd name="T35" fmla="*/ 386 h 410"/>
                    <a:gd name="T36" fmla="*/ 84 w 152"/>
                    <a:gd name="T37" fmla="*/ 398 h 410"/>
                    <a:gd name="T38" fmla="*/ 74 w 152"/>
                    <a:gd name="T39" fmla="*/ 406 h 410"/>
                    <a:gd name="T40" fmla="*/ 66 w 152"/>
                    <a:gd name="T41" fmla="*/ 408 h 410"/>
                    <a:gd name="T42" fmla="*/ 56 w 152"/>
                    <a:gd name="T43" fmla="*/ 410 h 410"/>
                    <a:gd name="T44" fmla="*/ 48 w 152"/>
                    <a:gd name="T45" fmla="*/ 406 h 410"/>
                    <a:gd name="T46" fmla="*/ 42 w 152"/>
                    <a:gd name="T47" fmla="*/ 400 h 410"/>
                    <a:gd name="T48" fmla="*/ 34 w 152"/>
                    <a:gd name="T49" fmla="*/ 390 h 410"/>
                    <a:gd name="T50" fmla="*/ 28 w 152"/>
                    <a:gd name="T51" fmla="*/ 380 h 410"/>
                    <a:gd name="T52" fmla="*/ 22 w 152"/>
                    <a:gd name="T53" fmla="*/ 366 h 410"/>
                    <a:gd name="T54" fmla="*/ 12 w 152"/>
                    <a:gd name="T55" fmla="*/ 332 h 410"/>
                    <a:gd name="T56" fmla="*/ 6 w 152"/>
                    <a:gd name="T57" fmla="*/ 292 h 410"/>
                    <a:gd name="T58" fmla="*/ 0 w 152"/>
                    <a:gd name="T59" fmla="*/ 250 h 410"/>
                    <a:gd name="T60" fmla="*/ 0 w 152"/>
                    <a:gd name="T61" fmla="*/ 204 h 410"/>
                    <a:gd name="T62" fmla="*/ 0 w 152"/>
                    <a:gd name="T63" fmla="*/ 158 h 410"/>
                    <a:gd name="T64" fmla="*/ 6 w 152"/>
                    <a:gd name="T65" fmla="*/ 114 h 410"/>
                    <a:gd name="T66" fmla="*/ 14 w 152"/>
                    <a:gd name="T67" fmla="*/ 76 h 410"/>
                    <a:gd name="T68" fmla="*/ 18 w 152"/>
                    <a:gd name="T69" fmla="*/ 58 h 410"/>
                    <a:gd name="T70" fmla="*/ 24 w 152"/>
                    <a:gd name="T71" fmla="*/ 42 h 410"/>
                    <a:gd name="T72" fmla="*/ 32 w 152"/>
                    <a:gd name="T73" fmla="*/ 30 h 410"/>
                    <a:gd name="T74" fmla="*/ 38 w 152"/>
                    <a:gd name="T75" fmla="*/ 18 h 410"/>
                    <a:gd name="T76" fmla="*/ 48 w 152"/>
                    <a:gd name="T77" fmla="*/ 10 h 410"/>
                    <a:gd name="T78" fmla="*/ 58 w 152"/>
                    <a:gd name="T79" fmla="*/ 4 h 410"/>
                    <a:gd name="T80" fmla="*/ 68 w 152"/>
                    <a:gd name="T81" fmla="*/ 0 h 410"/>
                    <a:gd name="T82" fmla="*/ 80 w 152"/>
                    <a:gd name="T83" fmla="*/ 2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2" h="410">
                      <a:moveTo>
                        <a:pt x="80" y="2"/>
                      </a:moveTo>
                      <a:lnTo>
                        <a:pt x="80" y="2"/>
                      </a:lnTo>
                      <a:lnTo>
                        <a:pt x="84" y="10"/>
                      </a:lnTo>
                      <a:lnTo>
                        <a:pt x="100" y="32"/>
                      </a:lnTo>
                      <a:lnTo>
                        <a:pt x="118" y="66"/>
                      </a:lnTo>
                      <a:lnTo>
                        <a:pt x="128" y="88"/>
                      </a:lnTo>
                      <a:lnTo>
                        <a:pt x="136" y="112"/>
                      </a:lnTo>
                      <a:lnTo>
                        <a:pt x="144" y="138"/>
                      </a:lnTo>
                      <a:lnTo>
                        <a:pt x="150" y="168"/>
                      </a:lnTo>
                      <a:lnTo>
                        <a:pt x="152" y="198"/>
                      </a:lnTo>
                      <a:lnTo>
                        <a:pt x="152" y="230"/>
                      </a:lnTo>
                      <a:lnTo>
                        <a:pt x="148" y="264"/>
                      </a:lnTo>
                      <a:lnTo>
                        <a:pt x="138" y="298"/>
                      </a:lnTo>
                      <a:lnTo>
                        <a:pt x="124" y="334"/>
                      </a:lnTo>
                      <a:lnTo>
                        <a:pt x="116" y="352"/>
                      </a:lnTo>
                      <a:lnTo>
                        <a:pt x="106" y="370"/>
                      </a:lnTo>
                      <a:lnTo>
                        <a:pt x="106" y="370"/>
                      </a:lnTo>
                      <a:lnTo>
                        <a:pt x="96" y="386"/>
                      </a:lnTo>
                      <a:lnTo>
                        <a:pt x="84" y="398"/>
                      </a:lnTo>
                      <a:lnTo>
                        <a:pt x="74" y="406"/>
                      </a:lnTo>
                      <a:lnTo>
                        <a:pt x="66" y="408"/>
                      </a:lnTo>
                      <a:lnTo>
                        <a:pt x="56" y="410"/>
                      </a:lnTo>
                      <a:lnTo>
                        <a:pt x="48" y="406"/>
                      </a:lnTo>
                      <a:lnTo>
                        <a:pt x="42" y="400"/>
                      </a:lnTo>
                      <a:lnTo>
                        <a:pt x="34" y="390"/>
                      </a:lnTo>
                      <a:lnTo>
                        <a:pt x="28" y="380"/>
                      </a:lnTo>
                      <a:lnTo>
                        <a:pt x="22" y="366"/>
                      </a:lnTo>
                      <a:lnTo>
                        <a:pt x="12" y="332"/>
                      </a:lnTo>
                      <a:lnTo>
                        <a:pt x="6" y="292"/>
                      </a:lnTo>
                      <a:lnTo>
                        <a:pt x="0" y="250"/>
                      </a:lnTo>
                      <a:lnTo>
                        <a:pt x="0" y="204"/>
                      </a:lnTo>
                      <a:lnTo>
                        <a:pt x="0" y="158"/>
                      </a:lnTo>
                      <a:lnTo>
                        <a:pt x="6" y="114"/>
                      </a:lnTo>
                      <a:lnTo>
                        <a:pt x="14" y="76"/>
                      </a:lnTo>
                      <a:lnTo>
                        <a:pt x="18" y="58"/>
                      </a:lnTo>
                      <a:lnTo>
                        <a:pt x="24" y="42"/>
                      </a:lnTo>
                      <a:lnTo>
                        <a:pt x="32" y="30"/>
                      </a:lnTo>
                      <a:lnTo>
                        <a:pt x="38" y="18"/>
                      </a:lnTo>
                      <a:lnTo>
                        <a:pt x="48" y="10"/>
                      </a:lnTo>
                      <a:lnTo>
                        <a:pt x="58" y="4"/>
                      </a:lnTo>
                      <a:lnTo>
                        <a:pt x="68" y="0"/>
                      </a:lnTo>
                      <a:lnTo>
                        <a:pt x="80" y="2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8" name="Freeform 21"/>
                <p:cNvSpPr>
                  <a:spLocks/>
                </p:cNvSpPr>
                <p:nvPr/>
              </p:nvSpPr>
              <p:spPr bwMode="auto">
                <a:xfrm>
                  <a:off x="3629532" y="1545644"/>
                  <a:ext cx="775105" cy="1076406"/>
                </a:xfrm>
                <a:custGeom>
                  <a:avLst/>
                  <a:gdLst>
                    <a:gd name="T0" fmla="*/ 556 w 674"/>
                    <a:gd name="T1" fmla="*/ 106 h 936"/>
                    <a:gd name="T2" fmla="*/ 598 w 674"/>
                    <a:gd name="T3" fmla="*/ 256 h 936"/>
                    <a:gd name="T4" fmla="*/ 646 w 674"/>
                    <a:gd name="T5" fmla="*/ 458 h 936"/>
                    <a:gd name="T6" fmla="*/ 664 w 674"/>
                    <a:gd name="T7" fmla="*/ 564 h 936"/>
                    <a:gd name="T8" fmla="*/ 674 w 674"/>
                    <a:gd name="T9" fmla="*/ 664 h 936"/>
                    <a:gd name="T10" fmla="*/ 672 w 674"/>
                    <a:gd name="T11" fmla="*/ 750 h 936"/>
                    <a:gd name="T12" fmla="*/ 670 w 674"/>
                    <a:gd name="T13" fmla="*/ 768 h 936"/>
                    <a:gd name="T14" fmla="*/ 656 w 674"/>
                    <a:gd name="T15" fmla="*/ 802 h 936"/>
                    <a:gd name="T16" fmla="*/ 638 w 674"/>
                    <a:gd name="T17" fmla="*/ 832 h 936"/>
                    <a:gd name="T18" fmla="*/ 612 w 674"/>
                    <a:gd name="T19" fmla="*/ 858 h 936"/>
                    <a:gd name="T20" fmla="*/ 580 w 674"/>
                    <a:gd name="T21" fmla="*/ 880 h 936"/>
                    <a:gd name="T22" fmla="*/ 526 w 674"/>
                    <a:gd name="T23" fmla="*/ 906 h 936"/>
                    <a:gd name="T24" fmla="*/ 444 w 674"/>
                    <a:gd name="T25" fmla="*/ 928 h 936"/>
                    <a:gd name="T26" fmla="*/ 360 w 674"/>
                    <a:gd name="T27" fmla="*/ 936 h 936"/>
                    <a:gd name="T28" fmla="*/ 280 w 674"/>
                    <a:gd name="T29" fmla="*/ 934 h 936"/>
                    <a:gd name="T30" fmla="*/ 214 w 674"/>
                    <a:gd name="T31" fmla="*/ 920 h 936"/>
                    <a:gd name="T32" fmla="*/ 178 w 674"/>
                    <a:gd name="T33" fmla="*/ 904 h 936"/>
                    <a:gd name="T34" fmla="*/ 170 w 674"/>
                    <a:gd name="T35" fmla="*/ 896 h 936"/>
                    <a:gd name="T36" fmla="*/ 138 w 674"/>
                    <a:gd name="T37" fmla="*/ 860 h 936"/>
                    <a:gd name="T38" fmla="*/ 110 w 674"/>
                    <a:gd name="T39" fmla="*/ 810 h 936"/>
                    <a:gd name="T40" fmla="*/ 84 w 674"/>
                    <a:gd name="T41" fmla="*/ 750 h 936"/>
                    <a:gd name="T42" fmla="*/ 46 w 674"/>
                    <a:gd name="T43" fmla="*/ 632 h 936"/>
                    <a:gd name="T44" fmla="*/ 22 w 674"/>
                    <a:gd name="T45" fmla="*/ 540 h 936"/>
                    <a:gd name="T46" fmla="*/ 12 w 674"/>
                    <a:gd name="T47" fmla="*/ 482 h 936"/>
                    <a:gd name="T48" fmla="*/ 0 w 674"/>
                    <a:gd name="T49" fmla="*/ 348 h 936"/>
                    <a:gd name="T50" fmla="*/ 0 w 674"/>
                    <a:gd name="T51" fmla="*/ 272 h 936"/>
                    <a:gd name="T52" fmla="*/ 8 w 674"/>
                    <a:gd name="T53" fmla="*/ 198 h 936"/>
                    <a:gd name="T54" fmla="*/ 28 w 674"/>
                    <a:gd name="T55" fmla="*/ 134 h 936"/>
                    <a:gd name="T56" fmla="*/ 42 w 674"/>
                    <a:gd name="T57" fmla="*/ 110 h 936"/>
                    <a:gd name="T58" fmla="*/ 60 w 674"/>
                    <a:gd name="T59" fmla="*/ 90 h 936"/>
                    <a:gd name="T60" fmla="*/ 82 w 674"/>
                    <a:gd name="T61" fmla="*/ 72 h 936"/>
                    <a:gd name="T62" fmla="*/ 140 w 674"/>
                    <a:gd name="T63" fmla="*/ 42 h 936"/>
                    <a:gd name="T64" fmla="*/ 208 w 674"/>
                    <a:gd name="T65" fmla="*/ 20 h 936"/>
                    <a:gd name="T66" fmla="*/ 282 w 674"/>
                    <a:gd name="T67" fmla="*/ 4 h 936"/>
                    <a:gd name="T68" fmla="*/ 356 w 674"/>
                    <a:gd name="T69" fmla="*/ 0 h 936"/>
                    <a:gd name="T70" fmla="*/ 428 w 674"/>
                    <a:gd name="T71" fmla="*/ 10 h 936"/>
                    <a:gd name="T72" fmla="*/ 476 w 674"/>
                    <a:gd name="T73" fmla="*/ 26 h 936"/>
                    <a:gd name="T74" fmla="*/ 504 w 674"/>
                    <a:gd name="T75" fmla="*/ 42 h 936"/>
                    <a:gd name="T76" fmla="*/ 528 w 674"/>
                    <a:gd name="T77" fmla="*/ 64 h 936"/>
                    <a:gd name="T78" fmla="*/ 548 w 674"/>
                    <a:gd name="T79" fmla="*/ 9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74" h="936">
                      <a:moveTo>
                        <a:pt x="556" y="106"/>
                      </a:moveTo>
                      <a:lnTo>
                        <a:pt x="556" y="106"/>
                      </a:lnTo>
                      <a:lnTo>
                        <a:pt x="578" y="178"/>
                      </a:lnTo>
                      <a:lnTo>
                        <a:pt x="598" y="256"/>
                      </a:lnTo>
                      <a:lnTo>
                        <a:pt x="622" y="352"/>
                      </a:lnTo>
                      <a:lnTo>
                        <a:pt x="646" y="458"/>
                      </a:lnTo>
                      <a:lnTo>
                        <a:pt x="656" y="510"/>
                      </a:lnTo>
                      <a:lnTo>
                        <a:pt x="664" y="564"/>
                      </a:lnTo>
                      <a:lnTo>
                        <a:pt x="670" y="616"/>
                      </a:lnTo>
                      <a:lnTo>
                        <a:pt x="674" y="664"/>
                      </a:lnTo>
                      <a:lnTo>
                        <a:pt x="674" y="710"/>
                      </a:lnTo>
                      <a:lnTo>
                        <a:pt x="672" y="750"/>
                      </a:lnTo>
                      <a:lnTo>
                        <a:pt x="672" y="750"/>
                      </a:lnTo>
                      <a:lnTo>
                        <a:pt x="670" y="768"/>
                      </a:lnTo>
                      <a:lnTo>
                        <a:pt x="664" y="786"/>
                      </a:lnTo>
                      <a:lnTo>
                        <a:pt x="656" y="802"/>
                      </a:lnTo>
                      <a:lnTo>
                        <a:pt x="648" y="818"/>
                      </a:lnTo>
                      <a:lnTo>
                        <a:pt x="638" y="832"/>
                      </a:lnTo>
                      <a:lnTo>
                        <a:pt x="624" y="846"/>
                      </a:lnTo>
                      <a:lnTo>
                        <a:pt x="612" y="858"/>
                      </a:lnTo>
                      <a:lnTo>
                        <a:pt x="596" y="870"/>
                      </a:lnTo>
                      <a:lnTo>
                        <a:pt x="580" y="880"/>
                      </a:lnTo>
                      <a:lnTo>
                        <a:pt x="562" y="890"/>
                      </a:lnTo>
                      <a:lnTo>
                        <a:pt x="526" y="906"/>
                      </a:lnTo>
                      <a:lnTo>
                        <a:pt x="486" y="918"/>
                      </a:lnTo>
                      <a:lnTo>
                        <a:pt x="444" y="928"/>
                      </a:lnTo>
                      <a:lnTo>
                        <a:pt x="402" y="934"/>
                      </a:lnTo>
                      <a:lnTo>
                        <a:pt x="360" y="936"/>
                      </a:lnTo>
                      <a:lnTo>
                        <a:pt x="320" y="936"/>
                      </a:lnTo>
                      <a:lnTo>
                        <a:pt x="280" y="934"/>
                      </a:lnTo>
                      <a:lnTo>
                        <a:pt x="246" y="928"/>
                      </a:lnTo>
                      <a:lnTo>
                        <a:pt x="214" y="920"/>
                      </a:lnTo>
                      <a:lnTo>
                        <a:pt x="188" y="910"/>
                      </a:lnTo>
                      <a:lnTo>
                        <a:pt x="178" y="904"/>
                      </a:lnTo>
                      <a:lnTo>
                        <a:pt x="170" y="896"/>
                      </a:lnTo>
                      <a:lnTo>
                        <a:pt x="170" y="896"/>
                      </a:lnTo>
                      <a:lnTo>
                        <a:pt x="154" y="880"/>
                      </a:lnTo>
                      <a:lnTo>
                        <a:pt x="138" y="860"/>
                      </a:lnTo>
                      <a:lnTo>
                        <a:pt x="124" y="836"/>
                      </a:lnTo>
                      <a:lnTo>
                        <a:pt x="110" y="810"/>
                      </a:lnTo>
                      <a:lnTo>
                        <a:pt x="96" y="780"/>
                      </a:lnTo>
                      <a:lnTo>
                        <a:pt x="84" y="750"/>
                      </a:lnTo>
                      <a:lnTo>
                        <a:pt x="64" y="690"/>
                      </a:lnTo>
                      <a:lnTo>
                        <a:pt x="46" y="632"/>
                      </a:lnTo>
                      <a:lnTo>
                        <a:pt x="34" y="586"/>
                      </a:lnTo>
                      <a:lnTo>
                        <a:pt x="22" y="540"/>
                      </a:lnTo>
                      <a:lnTo>
                        <a:pt x="22" y="540"/>
                      </a:lnTo>
                      <a:lnTo>
                        <a:pt x="12" y="482"/>
                      </a:lnTo>
                      <a:lnTo>
                        <a:pt x="6" y="422"/>
                      </a:lnTo>
                      <a:lnTo>
                        <a:pt x="0" y="348"/>
                      </a:lnTo>
                      <a:lnTo>
                        <a:pt x="0" y="310"/>
                      </a:lnTo>
                      <a:lnTo>
                        <a:pt x="0" y="272"/>
                      </a:lnTo>
                      <a:lnTo>
                        <a:pt x="4" y="234"/>
                      </a:lnTo>
                      <a:lnTo>
                        <a:pt x="8" y="198"/>
                      </a:lnTo>
                      <a:lnTo>
                        <a:pt x="16" y="164"/>
                      </a:lnTo>
                      <a:lnTo>
                        <a:pt x="28" y="134"/>
                      </a:lnTo>
                      <a:lnTo>
                        <a:pt x="34" y="122"/>
                      </a:lnTo>
                      <a:lnTo>
                        <a:pt x="42" y="110"/>
                      </a:lnTo>
                      <a:lnTo>
                        <a:pt x="50" y="98"/>
                      </a:lnTo>
                      <a:lnTo>
                        <a:pt x="60" y="90"/>
                      </a:lnTo>
                      <a:lnTo>
                        <a:pt x="60" y="90"/>
                      </a:lnTo>
                      <a:lnTo>
                        <a:pt x="82" y="72"/>
                      </a:lnTo>
                      <a:lnTo>
                        <a:pt x="110" y="58"/>
                      </a:lnTo>
                      <a:lnTo>
                        <a:pt x="140" y="42"/>
                      </a:lnTo>
                      <a:lnTo>
                        <a:pt x="172" y="30"/>
                      </a:lnTo>
                      <a:lnTo>
                        <a:pt x="208" y="20"/>
                      </a:lnTo>
                      <a:lnTo>
                        <a:pt x="244" y="10"/>
                      </a:lnTo>
                      <a:lnTo>
                        <a:pt x="282" y="4"/>
                      </a:lnTo>
                      <a:lnTo>
                        <a:pt x="320" y="0"/>
                      </a:lnTo>
                      <a:lnTo>
                        <a:pt x="356" y="0"/>
                      </a:lnTo>
                      <a:lnTo>
                        <a:pt x="394" y="2"/>
                      </a:lnTo>
                      <a:lnTo>
                        <a:pt x="428" y="10"/>
                      </a:lnTo>
                      <a:lnTo>
                        <a:pt x="460" y="20"/>
                      </a:lnTo>
                      <a:lnTo>
                        <a:pt x="476" y="26"/>
                      </a:lnTo>
                      <a:lnTo>
                        <a:pt x="490" y="34"/>
                      </a:lnTo>
                      <a:lnTo>
                        <a:pt x="504" y="42"/>
                      </a:lnTo>
                      <a:lnTo>
                        <a:pt x="516" y="54"/>
                      </a:lnTo>
                      <a:lnTo>
                        <a:pt x="528" y="64"/>
                      </a:lnTo>
                      <a:lnTo>
                        <a:pt x="538" y="76"/>
                      </a:lnTo>
                      <a:lnTo>
                        <a:pt x="548" y="90"/>
                      </a:lnTo>
                      <a:lnTo>
                        <a:pt x="556" y="1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9" name="Freeform 22"/>
                <p:cNvSpPr>
                  <a:spLocks/>
                </p:cNvSpPr>
                <p:nvPr/>
              </p:nvSpPr>
              <p:spPr bwMode="auto">
                <a:xfrm>
                  <a:off x="3629532" y="1545644"/>
                  <a:ext cx="775105" cy="1076406"/>
                </a:xfrm>
                <a:custGeom>
                  <a:avLst/>
                  <a:gdLst>
                    <a:gd name="T0" fmla="*/ 556 w 674"/>
                    <a:gd name="T1" fmla="*/ 106 h 936"/>
                    <a:gd name="T2" fmla="*/ 598 w 674"/>
                    <a:gd name="T3" fmla="*/ 256 h 936"/>
                    <a:gd name="T4" fmla="*/ 646 w 674"/>
                    <a:gd name="T5" fmla="*/ 458 h 936"/>
                    <a:gd name="T6" fmla="*/ 664 w 674"/>
                    <a:gd name="T7" fmla="*/ 564 h 936"/>
                    <a:gd name="T8" fmla="*/ 674 w 674"/>
                    <a:gd name="T9" fmla="*/ 664 h 936"/>
                    <a:gd name="T10" fmla="*/ 672 w 674"/>
                    <a:gd name="T11" fmla="*/ 750 h 936"/>
                    <a:gd name="T12" fmla="*/ 670 w 674"/>
                    <a:gd name="T13" fmla="*/ 768 h 936"/>
                    <a:gd name="T14" fmla="*/ 656 w 674"/>
                    <a:gd name="T15" fmla="*/ 802 h 936"/>
                    <a:gd name="T16" fmla="*/ 638 w 674"/>
                    <a:gd name="T17" fmla="*/ 832 h 936"/>
                    <a:gd name="T18" fmla="*/ 612 w 674"/>
                    <a:gd name="T19" fmla="*/ 858 h 936"/>
                    <a:gd name="T20" fmla="*/ 580 w 674"/>
                    <a:gd name="T21" fmla="*/ 880 h 936"/>
                    <a:gd name="T22" fmla="*/ 526 w 674"/>
                    <a:gd name="T23" fmla="*/ 906 h 936"/>
                    <a:gd name="T24" fmla="*/ 444 w 674"/>
                    <a:gd name="T25" fmla="*/ 928 h 936"/>
                    <a:gd name="T26" fmla="*/ 360 w 674"/>
                    <a:gd name="T27" fmla="*/ 936 h 936"/>
                    <a:gd name="T28" fmla="*/ 280 w 674"/>
                    <a:gd name="T29" fmla="*/ 934 h 936"/>
                    <a:gd name="T30" fmla="*/ 214 w 674"/>
                    <a:gd name="T31" fmla="*/ 920 h 936"/>
                    <a:gd name="T32" fmla="*/ 178 w 674"/>
                    <a:gd name="T33" fmla="*/ 904 h 936"/>
                    <a:gd name="T34" fmla="*/ 170 w 674"/>
                    <a:gd name="T35" fmla="*/ 896 h 936"/>
                    <a:gd name="T36" fmla="*/ 138 w 674"/>
                    <a:gd name="T37" fmla="*/ 860 h 936"/>
                    <a:gd name="T38" fmla="*/ 110 w 674"/>
                    <a:gd name="T39" fmla="*/ 810 h 936"/>
                    <a:gd name="T40" fmla="*/ 84 w 674"/>
                    <a:gd name="T41" fmla="*/ 750 h 936"/>
                    <a:gd name="T42" fmla="*/ 46 w 674"/>
                    <a:gd name="T43" fmla="*/ 632 h 936"/>
                    <a:gd name="T44" fmla="*/ 22 w 674"/>
                    <a:gd name="T45" fmla="*/ 540 h 936"/>
                    <a:gd name="T46" fmla="*/ 12 w 674"/>
                    <a:gd name="T47" fmla="*/ 482 h 936"/>
                    <a:gd name="T48" fmla="*/ 0 w 674"/>
                    <a:gd name="T49" fmla="*/ 348 h 936"/>
                    <a:gd name="T50" fmla="*/ 0 w 674"/>
                    <a:gd name="T51" fmla="*/ 272 h 936"/>
                    <a:gd name="T52" fmla="*/ 8 w 674"/>
                    <a:gd name="T53" fmla="*/ 198 h 936"/>
                    <a:gd name="T54" fmla="*/ 28 w 674"/>
                    <a:gd name="T55" fmla="*/ 134 h 936"/>
                    <a:gd name="T56" fmla="*/ 42 w 674"/>
                    <a:gd name="T57" fmla="*/ 110 h 936"/>
                    <a:gd name="T58" fmla="*/ 60 w 674"/>
                    <a:gd name="T59" fmla="*/ 90 h 936"/>
                    <a:gd name="T60" fmla="*/ 82 w 674"/>
                    <a:gd name="T61" fmla="*/ 72 h 936"/>
                    <a:gd name="T62" fmla="*/ 140 w 674"/>
                    <a:gd name="T63" fmla="*/ 42 h 936"/>
                    <a:gd name="T64" fmla="*/ 208 w 674"/>
                    <a:gd name="T65" fmla="*/ 20 h 936"/>
                    <a:gd name="T66" fmla="*/ 282 w 674"/>
                    <a:gd name="T67" fmla="*/ 4 h 936"/>
                    <a:gd name="T68" fmla="*/ 356 w 674"/>
                    <a:gd name="T69" fmla="*/ 0 h 936"/>
                    <a:gd name="T70" fmla="*/ 428 w 674"/>
                    <a:gd name="T71" fmla="*/ 10 h 936"/>
                    <a:gd name="T72" fmla="*/ 476 w 674"/>
                    <a:gd name="T73" fmla="*/ 26 h 936"/>
                    <a:gd name="T74" fmla="*/ 504 w 674"/>
                    <a:gd name="T75" fmla="*/ 42 h 936"/>
                    <a:gd name="T76" fmla="*/ 528 w 674"/>
                    <a:gd name="T77" fmla="*/ 64 h 936"/>
                    <a:gd name="T78" fmla="*/ 548 w 674"/>
                    <a:gd name="T79" fmla="*/ 9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74" h="936">
                      <a:moveTo>
                        <a:pt x="556" y="106"/>
                      </a:moveTo>
                      <a:lnTo>
                        <a:pt x="556" y="106"/>
                      </a:lnTo>
                      <a:lnTo>
                        <a:pt x="578" y="178"/>
                      </a:lnTo>
                      <a:lnTo>
                        <a:pt x="598" y="256"/>
                      </a:lnTo>
                      <a:lnTo>
                        <a:pt x="622" y="352"/>
                      </a:lnTo>
                      <a:lnTo>
                        <a:pt x="646" y="458"/>
                      </a:lnTo>
                      <a:lnTo>
                        <a:pt x="656" y="510"/>
                      </a:lnTo>
                      <a:lnTo>
                        <a:pt x="664" y="564"/>
                      </a:lnTo>
                      <a:lnTo>
                        <a:pt x="670" y="616"/>
                      </a:lnTo>
                      <a:lnTo>
                        <a:pt x="674" y="664"/>
                      </a:lnTo>
                      <a:lnTo>
                        <a:pt x="674" y="710"/>
                      </a:lnTo>
                      <a:lnTo>
                        <a:pt x="672" y="750"/>
                      </a:lnTo>
                      <a:lnTo>
                        <a:pt x="672" y="750"/>
                      </a:lnTo>
                      <a:lnTo>
                        <a:pt x="670" y="768"/>
                      </a:lnTo>
                      <a:lnTo>
                        <a:pt x="664" y="786"/>
                      </a:lnTo>
                      <a:lnTo>
                        <a:pt x="656" y="802"/>
                      </a:lnTo>
                      <a:lnTo>
                        <a:pt x="648" y="818"/>
                      </a:lnTo>
                      <a:lnTo>
                        <a:pt x="638" y="832"/>
                      </a:lnTo>
                      <a:lnTo>
                        <a:pt x="624" y="846"/>
                      </a:lnTo>
                      <a:lnTo>
                        <a:pt x="612" y="858"/>
                      </a:lnTo>
                      <a:lnTo>
                        <a:pt x="596" y="870"/>
                      </a:lnTo>
                      <a:lnTo>
                        <a:pt x="580" y="880"/>
                      </a:lnTo>
                      <a:lnTo>
                        <a:pt x="562" y="890"/>
                      </a:lnTo>
                      <a:lnTo>
                        <a:pt x="526" y="906"/>
                      </a:lnTo>
                      <a:lnTo>
                        <a:pt x="486" y="918"/>
                      </a:lnTo>
                      <a:lnTo>
                        <a:pt x="444" y="928"/>
                      </a:lnTo>
                      <a:lnTo>
                        <a:pt x="402" y="934"/>
                      </a:lnTo>
                      <a:lnTo>
                        <a:pt x="360" y="936"/>
                      </a:lnTo>
                      <a:lnTo>
                        <a:pt x="320" y="936"/>
                      </a:lnTo>
                      <a:lnTo>
                        <a:pt x="280" y="934"/>
                      </a:lnTo>
                      <a:lnTo>
                        <a:pt x="246" y="928"/>
                      </a:lnTo>
                      <a:lnTo>
                        <a:pt x="214" y="920"/>
                      </a:lnTo>
                      <a:lnTo>
                        <a:pt x="188" y="910"/>
                      </a:lnTo>
                      <a:lnTo>
                        <a:pt x="178" y="904"/>
                      </a:lnTo>
                      <a:lnTo>
                        <a:pt x="170" y="896"/>
                      </a:lnTo>
                      <a:lnTo>
                        <a:pt x="170" y="896"/>
                      </a:lnTo>
                      <a:lnTo>
                        <a:pt x="154" y="880"/>
                      </a:lnTo>
                      <a:lnTo>
                        <a:pt x="138" y="860"/>
                      </a:lnTo>
                      <a:lnTo>
                        <a:pt x="124" y="836"/>
                      </a:lnTo>
                      <a:lnTo>
                        <a:pt x="110" y="810"/>
                      </a:lnTo>
                      <a:lnTo>
                        <a:pt x="96" y="780"/>
                      </a:lnTo>
                      <a:lnTo>
                        <a:pt x="84" y="750"/>
                      </a:lnTo>
                      <a:lnTo>
                        <a:pt x="64" y="690"/>
                      </a:lnTo>
                      <a:lnTo>
                        <a:pt x="46" y="632"/>
                      </a:lnTo>
                      <a:lnTo>
                        <a:pt x="34" y="586"/>
                      </a:lnTo>
                      <a:lnTo>
                        <a:pt x="22" y="540"/>
                      </a:lnTo>
                      <a:lnTo>
                        <a:pt x="22" y="540"/>
                      </a:lnTo>
                      <a:lnTo>
                        <a:pt x="12" y="482"/>
                      </a:lnTo>
                      <a:lnTo>
                        <a:pt x="6" y="422"/>
                      </a:lnTo>
                      <a:lnTo>
                        <a:pt x="0" y="348"/>
                      </a:lnTo>
                      <a:lnTo>
                        <a:pt x="0" y="310"/>
                      </a:lnTo>
                      <a:lnTo>
                        <a:pt x="0" y="272"/>
                      </a:lnTo>
                      <a:lnTo>
                        <a:pt x="4" y="234"/>
                      </a:lnTo>
                      <a:lnTo>
                        <a:pt x="8" y="198"/>
                      </a:lnTo>
                      <a:lnTo>
                        <a:pt x="16" y="164"/>
                      </a:lnTo>
                      <a:lnTo>
                        <a:pt x="28" y="134"/>
                      </a:lnTo>
                      <a:lnTo>
                        <a:pt x="34" y="122"/>
                      </a:lnTo>
                      <a:lnTo>
                        <a:pt x="42" y="110"/>
                      </a:lnTo>
                      <a:lnTo>
                        <a:pt x="50" y="98"/>
                      </a:lnTo>
                      <a:lnTo>
                        <a:pt x="60" y="90"/>
                      </a:lnTo>
                      <a:lnTo>
                        <a:pt x="60" y="90"/>
                      </a:lnTo>
                      <a:lnTo>
                        <a:pt x="82" y="72"/>
                      </a:lnTo>
                      <a:lnTo>
                        <a:pt x="110" y="58"/>
                      </a:lnTo>
                      <a:lnTo>
                        <a:pt x="140" y="42"/>
                      </a:lnTo>
                      <a:lnTo>
                        <a:pt x="172" y="30"/>
                      </a:lnTo>
                      <a:lnTo>
                        <a:pt x="208" y="20"/>
                      </a:lnTo>
                      <a:lnTo>
                        <a:pt x="244" y="10"/>
                      </a:lnTo>
                      <a:lnTo>
                        <a:pt x="282" y="4"/>
                      </a:lnTo>
                      <a:lnTo>
                        <a:pt x="320" y="0"/>
                      </a:lnTo>
                      <a:lnTo>
                        <a:pt x="356" y="0"/>
                      </a:lnTo>
                      <a:lnTo>
                        <a:pt x="394" y="2"/>
                      </a:lnTo>
                      <a:lnTo>
                        <a:pt x="428" y="10"/>
                      </a:lnTo>
                      <a:lnTo>
                        <a:pt x="460" y="20"/>
                      </a:lnTo>
                      <a:lnTo>
                        <a:pt x="476" y="26"/>
                      </a:lnTo>
                      <a:lnTo>
                        <a:pt x="490" y="34"/>
                      </a:lnTo>
                      <a:lnTo>
                        <a:pt x="504" y="42"/>
                      </a:lnTo>
                      <a:lnTo>
                        <a:pt x="516" y="54"/>
                      </a:lnTo>
                      <a:lnTo>
                        <a:pt x="528" y="64"/>
                      </a:lnTo>
                      <a:lnTo>
                        <a:pt x="538" y="76"/>
                      </a:lnTo>
                      <a:lnTo>
                        <a:pt x="548" y="90"/>
                      </a:lnTo>
                      <a:lnTo>
                        <a:pt x="556" y="106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0" name="Freeform 23"/>
                <p:cNvSpPr>
                  <a:spLocks/>
                </p:cNvSpPr>
                <p:nvPr/>
              </p:nvSpPr>
              <p:spPr bwMode="auto">
                <a:xfrm>
                  <a:off x="3210929" y="1262742"/>
                  <a:ext cx="1239707" cy="1041906"/>
                </a:xfrm>
                <a:custGeom>
                  <a:avLst/>
                  <a:gdLst>
                    <a:gd name="T0" fmla="*/ 462 w 1078"/>
                    <a:gd name="T1" fmla="*/ 800 h 906"/>
                    <a:gd name="T2" fmla="*/ 458 w 1078"/>
                    <a:gd name="T3" fmla="*/ 578 h 906"/>
                    <a:gd name="T4" fmla="*/ 428 w 1078"/>
                    <a:gd name="T5" fmla="*/ 474 h 906"/>
                    <a:gd name="T6" fmla="*/ 430 w 1078"/>
                    <a:gd name="T7" fmla="*/ 466 h 906"/>
                    <a:gd name="T8" fmla="*/ 520 w 1078"/>
                    <a:gd name="T9" fmla="*/ 488 h 906"/>
                    <a:gd name="T10" fmla="*/ 538 w 1078"/>
                    <a:gd name="T11" fmla="*/ 482 h 906"/>
                    <a:gd name="T12" fmla="*/ 538 w 1078"/>
                    <a:gd name="T13" fmla="*/ 458 h 906"/>
                    <a:gd name="T14" fmla="*/ 514 w 1078"/>
                    <a:gd name="T15" fmla="*/ 418 h 906"/>
                    <a:gd name="T16" fmla="*/ 668 w 1078"/>
                    <a:gd name="T17" fmla="*/ 454 h 906"/>
                    <a:gd name="T18" fmla="*/ 714 w 1078"/>
                    <a:gd name="T19" fmla="*/ 452 h 906"/>
                    <a:gd name="T20" fmla="*/ 722 w 1078"/>
                    <a:gd name="T21" fmla="*/ 432 h 906"/>
                    <a:gd name="T22" fmla="*/ 684 w 1078"/>
                    <a:gd name="T23" fmla="*/ 388 h 906"/>
                    <a:gd name="T24" fmla="*/ 760 w 1078"/>
                    <a:gd name="T25" fmla="*/ 400 h 906"/>
                    <a:gd name="T26" fmla="*/ 934 w 1078"/>
                    <a:gd name="T27" fmla="*/ 422 h 906"/>
                    <a:gd name="T28" fmla="*/ 970 w 1078"/>
                    <a:gd name="T29" fmla="*/ 410 h 906"/>
                    <a:gd name="T30" fmla="*/ 974 w 1078"/>
                    <a:gd name="T31" fmla="*/ 390 h 906"/>
                    <a:gd name="T32" fmla="*/ 942 w 1078"/>
                    <a:gd name="T33" fmla="*/ 360 h 906"/>
                    <a:gd name="T34" fmla="*/ 934 w 1078"/>
                    <a:gd name="T35" fmla="*/ 344 h 906"/>
                    <a:gd name="T36" fmla="*/ 1030 w 1078"/>
                    <a:gd name="T37" fmla="*/ 276 h 906"/>
                    <a:gd name="T38" fmla="*/ 1070 w 1078"/>
                    <a:gd name="T39" fmla="*/ 218 h 906"/>
                    <a:gd name="T40" fmla="*/ 1076 w 1078"/>
                    <a:gd name="T41" fmla="*/ 164 h 906"/>
                    <a:gd name="T42" fmla="*/ 1050 w 1078"/>
                    <a:gd name="T43" fmla="*/ 102 h 906"/>
                    <a:gd name="T44" fmla="*/ 976 w 1078"/>
                    <a:gd name="T45" fmla="*/ 36 h 906"/>
                    <a:gd name="T46" fmla="*/ 932 w 1078"/>
                    <a:gd name="T47" fmla="*/ 22 h 906"/>
                    <a:gd name="T48" fmla="*/ 874 w 1078"/>
                    <a:gd name="T49" fmla="*/ 76 h 906"/>
                    <a:gd name="T50" fmla="*/ 820 w 1078"/>
                    <a:gd name="T51" fmla="*/ 82 h 906"/>
                    <a:gd name="T52" fmla="*/ 676 w 1078"/>
                    <a:gd name="T53" fmla="*/ 16 h 906"/>
                    <a:gd name="T54" fmla="*/ 588 w 1078"/>
                    <a:gd name="T55" fmla="*/ 2 h 906"/>
                    <a:gd name="T56" fmla="*/ 562 w 1078"/>
                    <a:gd name="T57" fmla="*/ 20 h 906"/>
                    <a:gd name="T58" fmla="*/ 552 w 1078"/>
                    <a:gd name="T59" fmla="*/ 58 h 906"/>
                    <a:gd name="T60" fmla="*/ 572 w 1078"/>
                    <a:gd name="T61" fmla="*/ 106 h 906"/>
                    <a:gd name="T62" fmla="*/ 612 w 1078"/>
                    <a:gd name="T63" fmla="*/ 140 h 906"/>
                    <a:gd name="T64" fmla="*/ 502 w 1078"/>
                    <a:gd name="T65" fmla="*/ 142 h 906"/>
                    <a:gd name="T66" fmla="*/ 364 w 1078"/>
                    <a:gd name="T67" fmla="*/ 174 h 906"/>
                    <a:gd name="T68" fmla="*/ 266 w 1078"/>
                    <a:gd name="T69" fmla="*/ 228 h 906"/>
                    <a:gd name="T70" fmla="*/ 214 w 1078"/>
                    <a:gd name="T71" fmla="*/ 288 h 906"/>
                    <a:gd name="T72" fmla="*/ 192 w 1078"/>
                    <a:gd name="T73" fmla="*/ 308 h 906"/>
                    <a:gd name="T74" fmla="*/ 164 w 1078"/>
                    <a:gd name="T75" fmla="*/ 208 h 906"/>
                    <a:gd name="T76" fmla="*/ 146 w 1078"/>
                    <a:gd name="T77" fmla="*/ 210 h 906"/>
                    <a:gd name="T78" fmla="*/ 110 w 1078"/>
                    <a:gd name="T79" fmla="*/ 250 h 906"/>
                    <a:gd name="T80" fmla="*/ 102 w 1078"/>
                    <a:gd name="T81" fmla="*/ 306 h 906"/>
                    <a:gd name="T82" fmla="*/ 92 w 1078"/>
                    <a:gd name="T83" fmla="*/ 338 h 906"/>
                    <a:gd name="T84" fmla="*/ 34 w 1078"/>
                    <a:gd name="T85" fmla="*/ 336 h 906"/>
                    <a:gd name="T86" fmla="*/ 4 w 1078"/>
                    <a:gd name="T87" fmla="*/ 362 h 906"/>
                    <a:gd name="T88" fmla="*/ 0 w 1078"/>
                    <a:gd name="T89" fmla="*/ 404 h 906"/>
                    <a:gd name="T90" fmla="*/ 16 w 1078"/>
                    <a:gd name="T91" fmla="*/ 448 h 906"/>
                    <a:gd name="T92" fmla="*/ 62 w 1078"/>
                    <a:gd name="T93" fmla="*/ 478 h 906"/>
                    <a:gd name="T94" fmla="*/ 76 w 1078"/>
                    <a:gd name="T95" fmla="*/ 534 h 906"/>
                    <a:gd name="T96" fmla="*/ 98 w 1078"/>
                    <a:gd name="T97" fmla="*/ 658 h 906"/>
                    <a:gd name="T98" fmla="*/ 156 w 1078"/>
                    <a:gd name="T99" fmla="*/ 782 h 906"/>
                    <a:gd name="T100" fmla="*/ 216 w 1078"/>
                    <a:gd name="T101" fmla="*/ 846 h 906"/>
                    <a:gd name="T102" fmla="*/ 298 w 1078"/>
                    <a:gd name="T103" fmla="*/ 896 h 9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78" h="906">
                      <a:moveTo>
                        <a:pt x="416" y="876"/>
                      </a:moveTo>
                      <a:lnTo>
                        <a:pt x="458" y="854"/>
                      </a:lnTo>
                      <a:lnTo>
                        <a:pt x="458" y="854"/>
                      </a:lnTo>
                      <a:lnTo>
                        <a:pt x="462" y="800"/>
                      </a:lnTo>
                      <a:lnTo>
                        <a:pt x="464" y="744"/>
                      </a:lnTo>
                      <a:lnTo>
                        <a:pt x="464" y="678"/>
                      </a:lnTo>
                      <a:lnTo>
                        <a:pt x="460" y="610"/>
                      </a:lnTo>
                      <a:lnTo>
                        <a:pt x="458" y="578"/>
                      </a:lnTo>
                      <a:lnTo>
                        <a:pt x="454" y="546"/>
                      </a:lnTo>
                      <a:lnTo>
                        <a:pt x="446" y="518"/>
                      </a:lnTo>
                      <a:lnTo>
                        <a:pt x="438" y="494"/>
                      </a:lnTo>
                      <a:lnTo>
                        <a:pt x="428" y="474"/>
                      </a:lnTo>
                      <a:lnTo>
                        <a:pt x="422" y="466"/>
                      </a:lnTo>
                      <a:lnTo>
                        <a:pt x="416" y="460"/>
                      </a:lnTo>
                      <a:lnTo>
                        <a:pt x="416" y="460"/>
                      </a:lnTo>
                      <a:lnTo>
                        <a:pt x="430" y="466"/>
                      </a:lnTo>
                      <a:lnTo>
                        <a:pt x="464" y="478"/>
                      </a:lnTo>
                      <a:lnTo>
                        <a:pt x="484" y="484"/>
                      </a:lnTo>
                      <a:lnTo>
                        <a:pt x="504" y="488"/>
                      </a:lnTo>
                      <a:lnTo>
                        <a:pt x="520" y="488"/>
                      </a:lnTo>
                      <a:lnTo>
                        <a:pt x="528" y="488"/>
                      </a:lnTo>
                      <a:lnTo>
                        <a:pt x="532" y="486"/>
                      </a:lnTo>
                      <a:lnTo>
                        <a:pt x="532" y="486"/>
                      </a:lnTo>
                      <a:lnTo>
                        <a:pt x="538" y="482"/>
                      </a:lnTo>
                      <a:lnTo>
                        <a:pt x="540" y="478"/>
                      </a:lnTo>
                      <a:lnTo>
                        <a:pt x="540" y="474"/>
                      </a:lnTo>
                      <a:lnTo>
                        <a:pt x="542" y="468"/>
                      </a:lnTo>
                      <a:lnTo>
                        <a:pt x="538" y="458"/>
                      </a:lnTo>
                      <a:lnTo>
                        <a:pt x="534" y="446"/>
                      </a:lnTo>
                      <a:lnTo>
                        <a:pt x="520" y="426"/>
                      </a:lnTo>
                      <a:lnTo>
                        <a:pt x="514" y="418"/>
                      </a:lnTo>
                      <a:lnTo>
                        <a:pt x="514" y="418"/>
                      </a:lnTo>
                      <a:lnTo>
                        <a:pt x="540" y="426"/>
                      </a:lnTo>
                      <a:lnTo>
                        <a:pt x="600" y="442"/>
                      </a:lnTo>
                      <a:lnTo>
                        <a:pt x="636" y="450"/>
                      </a:lnTo>
                      <a:lnTo>
                        <a:pt x="668" y="454"/>
                      </a:lnTo>
                      <a:lnTo>
                        <a:pt x="694" y="456"/>
                      </a:lnTo>
                      <a:lnTo>
                        <a:pt x="706" y="454"/>
                      </a:lnTo>
                      <a:lnTo>
                        <a:pt x="714" y="452"/>
                      </a:lnTo>
                      <a:lnTo>
                        <a:pt x="714" y="452"/>
                      </a:lnTo>
                      <a:lnTo>
                        <a:pt x="718" y="448"/>
                      </a:lnTo>
                      <a:lnTo>
                        <a:pt x="722" y="444"/>
                      </a:lnTo>
                      <a:lnTo>
                        <a:pt x="722" y="438"/>
                      </a:lnTo>
                      <a:lnTo>
                        <a:pt x="722" y="432"/>
                      </a:lnTo>
                      <a:lnTo>
                        <a:pt x="714" y="420"/>
                      </a:lnTo>
                      <a:lnTo>
                        <a:pt x="706" y="408"/>
                      </a:lnTo>
                      <a:lnTo>
                        <a:pt x="694" y="398"/>
                      </a:lnTo>
                      <a:lnTo>
                        <a:pt x="684" y="388"/>
                      </a:lnTo>
                      <a:lnTo>
                        <a:pt x="672" y="380"/>
                      </a:lnTo>
                      <a:lnTo>
                        <a:pt x="672" y="380"/>
                      </a:lnTo>
                      <a:lnTo>
                        <a:pt x="716" y="390"/>
                      </a:lnTo>
                      <a:lnTo>
                        <a:pt x="760" y="400"/>
                      </a:lnTo>
                      <a:lnTo>
                        <a:pt x="812" y="410"/>
                      </a:lnTo>
                      <a:lnTo>
                        <a:pt x="866" y="418"/>
                      </a:lnTo>
                      <a:lnTo>
                        <a:pt x="914" y="424"/>
                      </a:lnTo>
                      <a:lnTo>
                        <a:pt x="934" y="422"/>
                      </a:lnTo>
                      <a:lnTo>
                        <a:pt x="950" y="420"/>
                      </a:lnTo>
                      <a:lnTo>
                        <a:pt x="962" y="416"/>
                      </a:lnTo>
                      <a:lnTo>
                        <a:pt x="968" y="414"/>
                      </a:lnTo>
                      <a:lnTo>
                        <a:pt x="970" y="410"/>
                      </a:lnTo>
                      <a:lnTo>
                        <a:pt x="970" y="410"/>
                      </a:lnTo>
                      <a:lnTo>
                        <a:pt x="974" y="402"/>
                      </a:lnTo>
                      <a:lnTo>
                        <a:pt x="974" y="396"/>
                      </a:lnTo>
                      <a:lnTo>
                        <a:pt x="974" y="390"/>
                      </a:lnTo>
                      <a:lnTo>
                        <a:pt x="972" y="384"/>
                      </a:lnTo>
                      <a:lnTo>
                        <a:pt x="964" y="374"/>
                      </a:lnTo>
                      <a:lnTo>
                        <a:pt x="954" y="366"/>
                      </a:lnTo>
                      <a:lnTo>
                        <a:pt x="942" y="360"/>
                      </a:lnTo>
                      <a:lnTo>
                        <a:pt x="930" y="354"/>
                      </a:lnTo>
                      <a:lnTo>
                        <a:pt x="920" y="352"/>
                      </a:lnTo>
                      <a:lnTo>
                        <a:pt x="920" y="352"/>
                      </a:lnTo>
                      <a:lnTo>
                        <a:pt x="934" y="344"/>
                      </a:lnTo>
                      <a:lnTo>
                        <a:pt x="968" y="326"/>
                      </a:lnTo>
                      <a:lnTo>
                        <a:pt x="988" y="312"/>
                      </a:lnTo>
                      <a:lnTo>
                        <a:pt x="1010" y="296"/>
                      </a:lnTo>
                      <a:lnTo>
                        <a:pt x="1030" y="276"/>
                      </a:lnTo>
                      <a:lnTo>
                        <a:pt x="1048" y="254"/>
                      </a:lnTo>
                      <a:lnTo>
                        <a:pt x="1058" y="244"/>
                      </a:lnTo>
                      <a:lnTo>
                        <a:pt x="1064" y="232"/>
                      </a:lnTo>
                      <a:lnTo>
                        <a:pt x="1070" y="218"/>
                      </a:lnTo>
                      <a:lnTo>
                        <a:pt x="1074" y="206"/>
                      </a:lnTo>
                      <a:lnTo>
                        <a:pt x="1076" y="192"/>
                      </a:lnTo>
                      <a:lnTo>
                        <a:pt x="1078" y="178"/>
                      </a:lnTo>
                      <a:lnTo>
                        <a:pt x="1076" y="164"/>
                      </a:lnTo>
                      <a:lnTo>
                        <a:pt x="1074" y="150"/>
                      </a:lnTo>
                      <a:lnTo>
                        <a:pt x="1068" y="134"/>
                      </a:lnTo>
                      <a:lnTo>
                        <a:pt x="1060" y="118"/>
                      </a:lnTo>
                      <a:lnTo>
                        <a:pt x="1050" y="102"/>
                      </a:lnTo>
                      <a:lnTo>
                        <a:pt x="1036" y="86"/>
                      </a:lnTo>
                      <a:lnTo>
                        <a:pt x="1020" y="70"/>
                      </a:lnTo>
                      <a:lnTo>
                        <a:pt x="1000" y="54"/>
                      </a:lnTo>
                      <a:lnTo>
                        <a:pt x="976" y="36"/>
                      </a:lnTo>
                      <a:lnTo>
                        <a:pt x="950" y="20"/>
                      </a:lnTo>
                      <a:lnTo>
                        <a:pt x="950" y="20"/>
                      </a:lnTo>
                      <a:lnTo>
                        <a:pt x="942" y="20"/>
                      </a:lnTo>
                      <a:lnTo>
                        <a:pt x="932" y="22"/>
                      </a:lnTo>
                      <a:lnTo>
                        <a:pt x="918" y="28"/>
                      </a:lnTo>
                      <a:lnTo>
                        <a:pt x="904" y="38"/>
                      </a:lnTo>
                      <a:lnTo>
                        <a:pt x="890" y="52"/>
                      </a:lnTo>
                      <a:lnTo>
                        <a:pt x="874" y="76"/>
                      </a:lnTo>
                      <a:lnTo>
                        <a:pt x="866" y="90"/>
                      </a:lnTo>
                      <a:lnTo>
                        <a:pt x="860" y="106"/>
                      </a:lnTo>
                      <a:lnTo>
                        <a:pt x="860" y="106"/>
                      </a:lnTo>
                      <a:lnTo>
                        <a:pt x="820" y="82"/>
                      </a:lnTo>
                      <a:lnTo>
                        <a:pt x="776" y="60"/>
                      </a:lnTo>
                      <a:lnTo>
                        <a:pt x="726" y="36"/>
                      </a:lnTo>
                      <a:lnTo>
                        <a:pt x="700" y="26"/>
                      </a:lnTo>
                      <a:lnTo>
                        <a:pt x="676" y="16"/>
                      </a:lnTo>
                      <a:lnTo>
                        <a:pt x="650" y="8"/>
                      </a:lnTo>
                      <a:lnTo>
                        <a:pt x="626" y="2"/>
                      </a:lnTo>
                      <a:lnTo>
                        <a:pt x="606" y="0"/>
                      </a:lnTo>
                      <a:lnTo>
                        <a:pt x="588" y="2"/>
                      </a:lnTo>
                      <a:lnTo>
                        <a:pt x="580" y="6"/>
                      </a:lnTo>
                      <a:lnTo>
                        <a:pt x="574" y="8"/>
                      </a:lnTo>
                      <a:lnTo>
                        <a:pt x="568" y="14"/>
                      </a:lnTo>
                      <a:lnTo>
                        <a:pt x="562" y="20"/>
                      </a:lnTo>
                      <a:lnTo>
                        <a:pt x="562" y="20"/>
                      </a:lnTo>
                      <a:lnTo>
                        <a:pt x="556" y="32"/>
                      </a:lnTo>
                      <a:lnTo>
                        <a:pt x="554" y="46"/>
                      </a:lnTo>
                      <a:lnTo>
                        <a:pt x="552" y="58"/>
                      </a:lnTo>
                      <a:lnTo>
                        <a:pt x="554" y="68"/>
                      </a:lnTo>
                      <a:lnTo>
                        <a:pt x="556" y="80"/>
                      </a:lnTo>
                      <a:lnTo>
                        <a:pt x="560" y="90"/>
                      </a:lnTo>
                      <a:lnTo>
                        <a:pt x="572" y="106"/>
                      </a:lnTo>
                      <a:lnTo>
                        <a:pt x="586" y="120"/>
                      </a:lnTo>
                      <a:lnTo>
                        <a:pt x="598" y="132"/>
                      </a:lnTo>
                      <a:lnTo>
                        <a:pt x="612" y="140"/>
                      </a:lnTo>
                      <a:lnTo>
                        <a:pt x="612" y="140"/>
                      </a:lnTo>
                      <a:lnTo>
                        <a:pt x="598" y="140"/>
                      </a:lnTo>
                      <a:lnTo>
                        <a:pt x="558" y="140"/>
                      </a:lnTo>
                      <a:lnTo>
                        <a:pt x="532" y="140"/>
                      </a:lnTo>
                      <a:lnTo>
                        <a:pt x="502" y="142"/>
                      </a:lnTo>
                      <a:lnTo>
                        <a:pt x="470" y="146"/>
                      </a:lnTo>
                      <a:lnTo>
                        <a:pt x="436" y="154"/>
                      </a:lnTo>
                      <a:lnTo>
                        <a:pt x="400" y="162"/>
                      </a:lnTo>
                      <a:lnTo>
                        <a:pt x="364" y="174"/>
                      </a:lnTo>
                      <a:lnTo>
                        <a:pt x="330" y="188"/>
                      </a:lnTo>
                      <a:lnTo>
                        <a:pt x="296" y="206"/>
                      </a:lnTo>
                      <a:lnTo>
                        <a:pt x="280" y="218"/>
                      </a:lnTo>
                      <a:lnTo>
                        <a:pt x="266" y="228"/>
                      </a:lnTo>
                      <a:lnTo>
                        <a:pt x="252" y="242"/>
                      </a:lnTo>
                      <a:lnTo>
                        <a:pt x="238" y="256"/>
                      </a:lnTo>
                      <a:lnTo>
                        <a:pt x="226" y="270"/>
                      </a:lnTo>
                      <a:lnTo>
                        <a:pt x="214" y="288"/>
                      </a:lnTo>
                      <a:lnTo>
                        <a:pt x="204" y="304"/>
                      </a:lnTo>
                      <a:lnTo>
                        <a:pt x="194" y="324"/>
                      </a:lnTo>
                      <a:lnTo>
                        <a:pt x="194" y="324"/>
                      </a:lnTo>
                      <a:lnTo>
                        <a:pt x="192" y="308"/>
                      </a:lnTo>
                      <a:lnTo>
                        <a:pt x="186" y="270"/>
                      </a:lnTo>
                      <a:lnTo>
                        <a:pt x="176" y="230"/>
                      </a:lnTo>
                      <a:lnTo>
                        <a:pt x="170" y="216"/>
                      </a:lnTo>
                      <a:lnTo>
                        <a:pt x="164" y="208"/>
                      </a:lnTo>
                      <a:lnTo>
                        <a:pt x="164" y="208"/>
                      </a:lnTo>
                      <a:lnTo>
                        <a:pt x="162" y="206"/>
                      </a:lnTo>
                      <a:lnTo>
                        <a:pt x="158" y="206"/>
                      </a:lnTo>
                      <a:lnTo>
                        <a:pt x="146" y="210"/>
                      </a:lnTo>
                      <a:lnTo>
                        <a:pt x="134" y="218"/>
                      </a:lnTo>
                      <a:lnTo>
                        <a:pt x="122" y="232"/>
                      </a:lnTo>
                      <a:lnTo>
                        <a:pt x="116" y="240"/>
                      </a:lnTo>
                      <a:lnTo>
                        <a:pt x="110" y="250"/>
                      </a:lnTo>
                      <a:lnTo>
                        <a:pt x="106" y="262"/>
                      </a:lnTo>
                      <a:lnTo>
                        <a:pt x="104" y="276"/>
                      </a:lnTo>
                      <a:lnTo>
                        <a:pt x="102" y="290"/>
                      </a:lnTo>
                      <a:lnTo>
                        <a:pt x="102" y="306"/>
                      </a:lnTo>
                      <a:lnTo>
                        <a:pt x="104" y="324"/>
                      </a:lnTo>
                      <a:lnTo>
                        <a:pt x="108" y="342"/>
                      </a:lnTo>
                      <a:lnTo>
                        <a:pt x="108" y="342"/>
                      </a:lnTo>
                      <a:lnTo>
                        <a:pt x="92" y="338"/>
                      </a:lnTo>
                      <a:lnTo>
                        <a:pt x="74" y="334"/>
                      </a:lnTo>
                      <a:lnTo>
                        <a:pt x="54" y="332"/>
                      </a:lnTo>
                      <a:lnTo>
                        <a:pt x="44" y="334"/>
                      </a:lnTo>
                      <a:lnTo>
                        <a:pt x="34" y="336"/>
                      </a:lnTo>
                      <a:lnTo>
                        <a:pt x="24" y="340"/>
                      </a:lnTo>
                      <a:lnTo>
                        <a:pt x="16" y="344"/>
                      </a:lnTo>
                      <a:lnTo>
                        <a:pt x="10" y="352"/>
                      </a:lnTo>
                      <a:lnTo>
                        <a:pt x="4" y="362"/>
                      </a:lnTo>
                      <a:lnTo>
                        <a:pt x="0" y="374"/>
                      </a:lnTo>
                      <a:lnTo>
                        <a:pt x="0" y="388"/>
                      </a:lnTo>
                      <a:lnTo>
                        <a:pt x="0" y="388"/>
                      </a:lnTo>
                      <a:lnTo>
                        <a:pt x="0" y="404"/>
                      </a:lnTo>
                      <a:lnTo>
                        <a:pt x="2" y="416"/>
                      </a:lnTo>
                      <a:lnTo>
                        <a:pt x="6" y="428"/>
                      </a:lnTo>
                      <a:lnTo>
                        <a:pt x="12" y="438"/>
                      </a:lnTo>
                      <a:lnTo>
                        <a:pt x="16" y="448"/>
                      </a:lnTo>
                      <a:lnTo>
                        <a:pt x="24" y="454"/>
                      </a:lnTo>
                      <a:lnTo>
                        <a:pt x="38" y="466"/>
                      </a:lnTo>
                      <a:lnTo>
                        <a:pt x="50" y="474"/>
                      </a:lnTo>
                      <a:lnTo>
                        <a:pt x="62" y="478"/>
                      </a:lnTo>
                      <a:lnTo>
                        <a:pt x="74" y="480"/>
                      </a:lnTo>
                      <a:lnTo>
                        <a:pt x="74" y="480"/>
                      </a:lnTo>
                      <a:lnTo>
                        <a:pt x="74" y="494"/>
                      </a:lnTo>
                      <a:lnTo>
                        <a:pt x="76" y="534"/>
                      </a:lnTo>
                      <a:lnTo>
                        <a:pt x="78" y="560"/>
                      </a:lnTo>
                      <a:lnTo>
                        <a:pt x="82" y="590"/>
                      </a:lnTo>
                      <a:lnTo>
                        <a:pt x="88" y="622"/>
                      </a:lnTo>
                      <a:lnTo>
                        <a:pt x="98" y="658"/>
                      </a:lnTo>
                      <a:lnTo>
                        <a:pt x="110" y="694"/>
                      </a:lnTo>
                      <a:lnTo>
                        <a:pt x="126" y="730"/>
                      </a:lnTo>
                      <a:lnTo>
                        <a:pt x="146" y="766"/>
                      </a:lnTo>
                      <a:lnTo>
                        <a:pt x="156" y="782"/>
                      </a:lnTo>
                      <a:lnTo>
                        <a:pt x="170" y="800"/>
                      </a:lnTo>
                      <a:lnTo>
                        <a:pt x="184" y="816"/>
                      </a:lnTo>
                      <a:lnTo>
                        <a:pt x="200" y="832"/>
                      </a:lnTo>
                      <a:lnTo>
                        <a:pt x="216" y="846"/>
                      </a:lnTo>
                      <a:lnTo>
                        <a:pt x="234" y="860"/>
                      </a:lnTo>
                      <a:lnTo>
                        <a:pt x="254" y="874"/>
                      </a:lnTo>
                      <a:lnTo>
                        <a:pt x="276" y="886"/>
                      </a:lnTo>
                      <a:lnTo>
                        <a:pt x="298" y="896"/>
                      </a:lnTo>
                      <a:lnTo>
                        <a:pt x="322" y="906"/>
                      </a:lnTo>
                      <a:lnTo>
                        <a:pt x="416" y="8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1" name="Freeform 24"/>
                <p:cNvSpPr>
                  <a:spLocks/>
                </p:cNvSpPr>
                <p:nvPr/>
              </p:nvSpPr>
              <p:spPr bwMode="auto">
                <a:xfrm>
                  <a:off x="3509931" y="2203448"/>
                  <a:ext cx="264502" cy="276002"/>
                </a:xfrm>
                <a:custGeom>
                  <a:avLst/>
                  <a:gdLst>
                    <a:gd name="T0" fmla="*/ 172 w 230"/>
                    <a:gd name="T1" fmla="*/ 50 h 240"/>
                    <a:gd name="T2" fmla="*/ 172 w 230"/>
                    <a:gd name="T3" fmla="*/ 50 h 240"/>
                    <a:gd name="T4" fmla="*/ 160 w 230"/>
                    <a:gd name="T5" fmla="*/ 38 h 240"/>
                    <a:gd name="T6" fmla="*/ 144 w 230"/>
                    <a:gd name="T7" fmla="*/ 28 h 240"/>
                    <a:gd name="T8" fmla="*/ 126 w 230"/>
                    <a:gd name="T9" fmla="*/ 16 h 240"/>
                    <a:gd name="T10" fmla="*/ 102 w 230"/>
                    <a:gd name="T11" fmla="*/ 6 h 240"/>
                    <a:gd name="T12" fmla="*/ 90 w 230"/>
                    <a:gd name="T13" fmla="*/ 4 h 240"/>
                    <a:gd name="T14" fmla="*/ 78 w 230"/>
                    <a:gd name="T15" fmla="*/ 2 h 240"/>
                    <a:gd name="T16" fmla="*/ 66 w 230"/>
                    <a:gd name="T17" fmla="*/ 0 h 240"/>
                    <a:gd name="T18" fmla="*/ 52 w 230"/>
                    <a:gd name="T19" fmla="*/ 2 h 240"/>
                    <a:gd name="T20" fmla="*/ 38 w 230"/>
                    <a:gd name="T21" fmla="*/ 6 h 240"/>
                    <a:gd name="T22" fmla="*/ 26 w 230"/>
                    <a:gd name="T23" fmla="*/ 12 h 240"/>
                    <a:gd name="T24" fmla="*/ 26 w 230"/>
                    <a:gd name="T25" fmla="*/ 12 h 240"/>
                    <a:gd name="T26" fmla="*/ 18 w 230"/>
                    <a:gd name="T27" fmla="*/ 18 h 240"/>
                    <a:gd name="T28" fmla="*/ 14 w 230"/>
                    <a:gd name="T29" fmla="*/ 24 h 240"/>
                    <a:gd name="T30" fmla="*/ 10 w 230"/>
                    <a:gd name="T31" fmla="*/ 30 h 240"/>
                    <a:gd name="T32" fmla="*/ 6 w 230"/>
                    <a:gd name="T33" fmla="*/ 38 h 240"/>
                    <a:gd name="T34" fmla="*/ 2 w 230"/>
                    <a:gd name="T35" fmla="*/ 56 h 240"/>
                    <a:gd name="T36" fmla="*/ 0 w 230"/>
                    <a:gd name="T37" fmla="*/ 76 h 240"/>
                    <a:gd name="T38" fmla="*/ 4 w 230"/>
                    <a:gd name="T39" fmla="*/ 98 h 240"/>
                    <a:gd name="T40" fmla="*/ 10 w 230"/>
                    <a:gd name="T41" fmla="*/ 122 h 240"/>
                    <a:gd name="T42" fmla="*/ 18 w 230"/>
                    <a:gd name="T43" fmla="*/ 144 h 240"/>
                    <a:gd name="T44" fmla="*/ 30 w 230"/>
                    <a:gd name="T45" fmla="*/ 166 h 240"/>
                    <a:gd name="T46" fmla="*/ 44 w 230"/>
                    <a:gd name="T47" fmla="*/ 188 h 240"/>
                    <a:gd name="T48" fmla="*/ 60 w 230"/>
                    <a:gd name="T49" fmla="*/ 206 h 240"/>
                    <a:gd name="T50" fmla="*/ 80 w 230"/>
                    <a:gd name="T51" fmla="*/ 222 h 240"/>
                    <a:gd name="T52" fmla="*/ 90 w 230"/>
                    <a:gd name="T53" fmla="*/ 228 h 240"/>
                    <a:gd name="T54" fmla="*/ 100 w 230"/>
                    <a:gd name="T55" fmla="*/ 234 h 240"/>
                    <a:gd name="T56" fmla="*/ 112 w 230"/>
                    <a:gd name="T57" fmla="*/ 236 h 240"/>
                    <a:gd name="T58" fmla="*/ 124 w 230"/>
                    <a:gd name="T59" fmla="*/ 240 h 240"/>
                    <a:gd name="T60" fmla="*/ 136 w 230"/>
                    <a:gd name="T61" fmla="*/ 240 h 240"/>
                    <a:gd name="T62" fmla="*/ 150 w 230"/>
                    <a:gd name="T63" fmla="*/ 240 h 240"/>
                    <a:gd name="T64" fmla="*/ 164 w 230"/>
                    <a:gd name="T65" fmla="*/ 238 h 240"/>
                    <a:gd name="T66" fmla="*/ 178 w 230"/>
                    <a:gd name="T67" fmla="*/ 234 h 240"/>
                    <a:gd name="T68" fmla="*/ 192 w 230"/>
                    <a:gd name="T69" fmla="*/ 228 h 240"/>
                    <a:gd name="T70" fmla="*/ 206 w 230"/>
                    <a:gd name="T71" fmla="*/ 220 h 240"/>
                    <a:gd name="T72" fmla="*/ 206 w 230"/>
                    <a:gd name="T73" fmla="*/ 220 h 240"/>
                    <a:gd name="T74" fmla="*/ 216 w 230"/>
                    <a:gd name="T75" fmla="*/ 212 h 240"/>
                    <a:gd name="T76" fmla="*/ 224 w 230"/>
                    <a:gd name="T77" fmla="*/ 202 h 240"/>
                    <a:gd name="T78" fmla="*/ 228 w 230"/>
                    <a:gd name="T79" fmla="*/ 190 h 240"/>
                    <a:gd name="T80" fmla="*/ 230 w 230"/>
                    <a:gd name="T81" fmla="*/ 178 h 240"/>
                    <a:gd name="T82" fmla="*/ 228 w 230"/>
                    <a:gd name="T83" fmla="*/ 164 h 240"/>
                    <a:gd name="T84" fmla="*/ 224 w 230"/>
                    <a:gd name="T85" fmla="*/ 150 h 240"/>
                    <a:gd name="T86" fmla="*/ 220 w 230"/>
                    <a:gd name="T87" fmla="*/ 134 h 240"/>
                    <a:gd name="T88" fmla="*/ 214 w 230"/>
                    <a:gd name="T89" fmla="*/ 120 h 240"/>
                    <a:gd name="T90" fmla="*/ 200 w 230"/>
                    <a:gd name="T91" fmla="*/ 94 h 240"/>
                    <a:gd name="T92" fmla="*/ 186 w 230"/>
                    <a:gd name="T93" fmla="*/ 70 h 240"/>
                    <a:gd name="T94" fmla="*/ 172 w 230"/>
                    <a:gd name="T95" fmla="*/ 5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30" h="240">
                      <a:moveTo>
                        <a:pt x="172" y="50"/>
                      </a:moveTo>
                      <a:lnTo>
                        <a:pt x="172" y="50"/>
                      </a:lnTo>
                      <a:lnTo>
                        <a:pt x="160" y="38"/>
                      </a:lnTo>
                      <a:lnTo>
                        <a:pt x="144" y="28"/>
                      </a:lnTo>
                      <a:lnTo>
                        <a:pt x="126" y="16"/>
                      </a:lnTo>
                      <a:lnTo>
                        <a:pt x="102" y="6"/>
                      </a:lnTo>
                      <a:lnTo>
                        <a:pt x="90" y="4"/>
                      </a:lnTo>
                      <a:lnTo>
                        <a:pt x="78" y="2"/>
                      </a:lnTo>
                      <a:lnTo>
                        <a:pt x="66" y="0"/>
                      </a:lnTo>
                      <a:lnTo>
                        <a:pt x="52" y="2"/>
                      </a:lnTo>
                      <a:lnTo>
                        <a:pt x="38" y="6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18" y="18"/>
                      </a:lnTo>
                      <a:lnTo>
                        <a:pt x="14" y="24"/>
                      </a:lnTo>
                      <a:lnTo>
                        <a:pt x="10" y="30"/>
                      </a:lnTo>
                      <a:lnTo>
                        <a:pt x="6" y="38"/>
                      </a:lnTo>
                      <a:lnTo>
                        <a:pt x="2" y="56"/>
                      </a:lnTo>
                      <a:lnTo>
                        <a:pt x="0" y="76"/>
                      </a:lnTo>
                      <a:lnTo>
                        <a:pt x="4" y="98"/>
                      </a:lnTo>
                      <a:lnTo>
                        <a:pt x="10" y="122"/>
                      </a:lnTo>
                      <a:lnTo>
                        <a:pt x="18" y="144"/>
                      </a:lnTo>
                      <a:lnTo>
                        <a:pt x="30" y="166"/>
                      </a:lnTo>
                      <a:lnTo>
                        <a:pt x="44" y="188"/>
                      </a:lnTo>
                      <a:lnTo>
                        <a:pt x="60" y="206"/>
                      </a:lnTo>
                      <a:lnTo>
                        <a:pt x="80" y="222"/>
                      </a:lnTo>
                      <a:lnTo>
                        <a:pt x="90" y="228"/>
                      </a:lnTo>
                      <a:lnTo>
                        <a:pt x="100" y="234"/>
                      </a:lnTo>
                      <a:lnTo>
                        <a:pt x="112" y="236"/>
                      </a:lnTo>
                      <a:lnTo>
                        <a:pt x="124" y="240"/>
                      </a:lnTo>
                      <a:lnTo>
                        <a:pt x="136" y="240"/>
                      </a:lnTo>
                      <a:lnTo>
                        <a:pt x="150" y="240"/>
                      </a:lnTo>
                      <a:lnTo>
                        <a:pt x="164" y="238"/>
                      </a:lnTo>
                      <a:lnTo>
                        <a:pt x="178" y="234"/>
                      </a:lnTo>
                      <a:lnTo>
                        <a:pt x="192" y="228"/>
                      </a:lnTo>
                      <a:lnTo>
                        <a:pt x="206" y="220"/>
                      </a:lnTo>
                      <a:lnTo>
                        <a:pt x="206" y="220"/>
                      </a:lnTo>
                      <a:lnTo>
                        <a:pt x="216" y="212"/>
                      </a:lnTo>
                      <a:lnTo>
                        <a:pt x="224" y="202"/>
                      </a:lnTo>
                      <a:lnTo>
                        <a:pt x="228" y="190"/>
                      </a:lnTo>
                      <a:lnTo>
                        <a:pt x="230" y="178"/>
                      </a:lnTo>
                      <a:lnTo>
                        <a:pt x="228" y="164"/>
                      </a:lnTo>
                      <a:lnTo>
                        <a:pt x="224" y="150"/>
                      </a:lnTo>
                      <a:lnTo>
                        <a:pt x="220" y="134"/>
                      </a:lnTo>
                      <a:lnTo>
                        <a:pt x="214" y="120"/>
                      </a:lnTo>
                      <a:lnTo>
                        <a:pt x="200" y="94"/>
                      </a:lnTo>
                      <a:lnTo>
                        <a:pt x="186" y="70"/>
                      </a:lnTo>
                      <a:lnTo>
                        <a:pt x="172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2" name="Freeform 25"/>
                <p:cNvSpPr>
                  <a:spLocks/>
                </p:cNvSpPr>
                <p:nvPr/>
              </p:nvSpPr>
              <p:spPr bwMode="auto">
                <a:xfrm>
                  <a:off x="3509931" y="2203448"/>
                  <a:ext cx="264502" cy="276002"/>
                </a:xfrm>
                <a:custGeom>
                  <a:avLst/>
                  <a:gdLst>
                    <a:gd name="T0" fmla="*/ 172 w 230"/>
                    <a:gd name="T1" fmla="*/ 50 h 240"/>
                    <a:gd name="T2" fmla="*/ 172 w 230"/>
                    <a:gd name="T3" fmla="*/ 50 h 240"/>
                    <a:gd name="T4" fmla="*/ 160 w 230"/>
                    <a:gd name="T5" fmla="*/ 38 h 240"/>
                    <a:gd name="T6" fmla="*/ 144 w 230"/>
                    <a:gd name="T7" fmla="*/ 28 h 240"/>
                    <a:gd name="T8" fmla="*/ 126 w 230"/>
                    <a:gd name="T9" fmla="*/ 16 h 240"/>
                    <a:gd name="T10" fmla="*/ 102 w 230"/>
                    <a:gd name="T11" fmla="*/ 6 h 240"/>
                    <a:gd name="T12" fmla="*/ 90 w 230"/>
                    <a:gd name="T13" fmla="*/ 4 h 240"/>
                    <a:gd name="T14" fmla="*/ 78 w 230"/>
                    <a:gd name="T15" fmla="*/ 2 h 240"/>
                    <a:gd name="T16" fmla="*/ 66 w 230"/>
                    <a:gd name="T17" fmla="*/ 0 h 240"/>
                    <a:gd name="T18" fmla="*/ 52 w 230"/>
                    <a:gd name="T19" fmla="*/ 2 h 240"/>
                    <a:gd name="T20" fmla="*/ 38 w 230"/>
                    <a:gd name="T21" fmla="*/ 6 h 240"/>
                    <a:gd name="T22" fmla="*/ 26 w 230"/>
                    <a:gd name="T23" fmla="*/ 12 h 240"/>
                    <a:gd name="T24" fmla="*/ 26 w 230"/>
                    <a:gd name="T25" fmla="*/ 12 h 240"/>
                    <a:gd name="T26" fmla="*/ 18 w 230"/>
                    <a:gd name="T27" fmla="*/ 18 h 240"/>
                    <a:gd name="T28" fmla="*/ 14 w 230"/>
                    <a:gd name="T29" fmla="*/ 24 h 240"/>
                    <a:gd name="T30" fmla="*/ 10 w 230"/>
                    <a:gd name="T31" fmla="*/ 30 h 240"/>
                    <a:gd name="T32" fmla="*/ 6 w 230"/>
                    <a:gd name="T33" fmla="*/ 38 h 240"/>
                    <a:gd name="T34" fmla="*/ 2 w 230"/>
                    <a:gd name="T35" fmla="*/ 56 h 240"/>
                    <a:gd name="T36" fmla="*/ 0 w 230"/>
                    <a:gd name="T37" fmla="*/ 76 h 240"/>
                    <a:gd name="T38" fmla="*/ 4 w 230"/>
                    <a:gd name="T39" fmla="*/ 98 h 240"/>
                    <a:gd name="T40" fmla="*/ 10 w 230"/>
                    <a:gd name="T41" fmla="*/ 122 h 240"/>
                    <a:gd name="T42" fmla="*/ 18 w 230"/>
                    <a:gd name="T43" fmla="*/ 144 h 240"/>
                    <a:gd name="T44" fmla="*/ 30 w 230"/>
                    <a:gd name="T45" fmla="*/ 166 h 240"/>
                    <a:gd name="T46" fmla="*/ 44 w 230"/>
                    <a:gd name="T47" fmla="*/ 188 h 240"/>
                    <a:gd name="T48" fmla="*/ 60 w 230"/>
                    <a:gd name="T49" fmla="*/ 206 h 240"/>
                    <a:gd name="T50" fmla="*/ 80 w 230"/>
                    <a:gd name="T51" fmla="*/ 222 h 240"/>
                    <a:gd name="T52" fmla="*/ 90 w 230"/>
                    <a:gd name="T53" fmla="*/ 228 h 240"/>
                    <a:gd name="T54" fmla="*/ 100 w 230"/>
                    <a:gd name="T55" fmla="*/ 234 h 240"/>
                    <a:gd name="T56" fmla="*/ 112 w 230"/>
                    <a:gd name="T57" fmla="*/ 236 h 240"/>
                    <a:gd name="T58" fmla="*/ 124 w 230"/>
                    <a:gd name="T59" fmla="*/ 240 h 240"/>
                    <a:gd name="T60" fmla="*/ 136 w 230"/>
                    <a:gd name="T61" fmla="*/ 240 h 240"/>
                    <a:gd name="T62" fmla="*/ 150 w 230"/>
                    <a:gd name="T63" fmla="*/ 240 h 240"/>
                    <a:gd name="T64" fmla="*/ 164 w 230"/>
                    <a:gd name="T65" fmla="*/ 238 h 240"/>
                    <a:gd name="T66" fmla="*/ 178 w 230"/>
                    <a:gd name="T67" fmla="*/ 234 h 240"/>
                    <a:gd name="T68" fmla="*/ 192 w 230"/>
                    <a:gd name="T69" fmla="*/ 228 h 240"/>
                    <a:gd name="T70" fmla="*/ 206 w 230"/>
                    <a:gd name="T71" fmla="*/ 220 h 240"/>
                    <a:gd name="T72" fmla="*/ 206 w 230"/>
                    <a:gd name="T73" fmla="*/ 220 h 240"/>
                    <a:gd name="T74" fmla="*/ 216 w 230"/>
                    <a:gd name="T75" fmla="*/ 212 h 240"/>
                    <a:gd name="T76" fmla="*/ 224 w 230"/>
                    <a:gd name="T77" fmla="*/ 202 h 240"/>
                    <a:gd name="T78" fmla="*/ 228 w 230"/>
                    <a:gd name="T79" fmla="*/ 190 h 240"/>
                    <a:gd name="T80" fmla="*/ 230 w 230"/>
                    <a:gd name="T81" fmla="*/ 178 h 240"/>
                    <a:gd name="T82" fmla="*/ 228 w 230"/>
                    <a:gd name="T83" fmla="*/ 164 h 240"/>
                    <a:gd name="T84" fmla="*/ 224 w 230"/>
                    <a:gd name="T85" fmla="*/ 150 h 240"/>
                    <a:gd name="T86" fmla="*/ 220 w 230"/>
                    <a:gd name="T87" fmla="*/ 134 h 240"/>
                    <a:gd name="T88" fmla="*/ 214 w 230"/>
                    <a:gd name="T89" fmla="*/ 120 h 240"/>
                    <a:gd name="T90" fmla="*/ 200 w 230"/>
                    <a:gd name="T91" fmla="*/ 94 h 240"/>
                    <a:gd name="T92" fmla="*/ 186 w 230"/>
                    <a:gd name="T93" fmla="*/ 70 h 240"/>
                    <a:gd name="T94" fmla="*/ 172 w 230"/>
                    <a:gd name="T95" fmla="*/ 5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30" h="240">
                      <a:moveTo>
                        <a:pt x="172" y="50"/>
                      </a:moveTo>
                      <a:lnTo>
                        <a:pt x="172" y="50"/>
                      </a:lnTo>
                      <a:lnTo>
                        <a:pt x="160" y="38"/>
                      </a:lnTo>
                      <a:lnTo>
                        <a:pt x="144" y="28"/>
                      </a:lnTo>
                      <a:lnTo>
                        <a:pt x="126" y="16"/>
                      </a:lnTo>
                      <a:lnTo>
                        <a:pt x="102" y="6"/>
                      </a:lnTo>
                      <a:lnTo>
                        <a:pt x="90" y="4"/>
                      </a:lnTo>
                      <a:lnTo>
                        <a:pt x="78" y="2"/>
                      </a:lnTo>
                      <a:lnTo>
                        <a:pt x="66" y="0"/>
                      </a:lnTo>
                      <a:lnTo>
                        <a:pt x="52" y="2"/>
                      </a:lnTo>
                      <a:lnTo>
                        <a:pt x="38" y="6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18" y="18"/>
                      </a:lnTo>
                      <a:lnTo>
                        <a:pt x="14" y="24"/>
                      </a:lnTo>
                      <a:lnTo>
                        <a:pt x="10" y="30"/>
                      </a:lnTo>
                      <a:lnTo>
                        <a:pt x="6" y="38"/>
                      </a:lnTo>
                      <a:lnTo>
                        <a:pt x="2" y="56"/>
                      </a:lnTo>
                      <a:lnTo>
                        <a:pt x="0" y="76"/>
                      </a:lnTo>
                      <a:lnTo>
                        <a:pt x="4" y="98"/>
                      </a:lnTo>
                      <a:lnTo>
                        <a:pt x="10" y="122"/>
                      </a:lnTo>
                      <a:lnTo>
                        <a:pt x="18" y="144"/>
                      </a:lnTo>
                      <a:lnTo>
                        <a:pt x="30" y="166"/>
                      </a:lnTo>
                      <a:lnTo>
                        <a:pt x="44" y="188"/>
                      </a:lnTo>
                      <a:lnTo>
                        <a:pt x="60" y="206"/>
                      </a:lnTo>
                      <a:lnTo>
                        <a:pt x="80" y="222"/>
                      </a:lnTo>
                      <a:lnTo>
                        <a:pt x="90" y="228"/>
                      </a:lnTo>
                      <a:lnTo>
                        <a:pt x="100" y="234"/>
                      </a:lnTo>
                      <a:lnTo>
                        <a:pt x="112" y="236"/>
                      </a:lnTo>
                      <a:lnTo>
                        <a:pt x="124" y="240"/>
                      </a:lnTo>
                      <a:lnTo>
                        <a:pt x="136" y="240"/>
                      </a:lnTo>
                      <a:lnTo>
                        <a:pt x="150" y="240"/>
                      </a:lnTo>
                      <a:lnTo>
                        <a:pt x="164" y="238"/>
                      </a:lnTo>
                      <a:lnTo>
                        <a:pt x="178" y="234"/>
                      </a:lnTo>
                      <a:lnTo>
                        <a:pt x="192" y="228"/>
                      </a:lnTo>
                      <a:lnTo>
                        <a:pt x="206" y="220"/>
                      </a:lnTo>
                      <a:lnTo>
                        <a:pt x="206" y="220"/>
                      </a:lnTo>
                      <a:lnTo>
                        <a:pt x="216" y="212"/>
                      </a:lnTo>
                      <a:lnTo>
                        <a:pt x="224" y="202"/>
                      </a:lnTo>
                      <a:lnTo>
                        <a:pt x="228" y="190"/>
                      </a:lnTo>
                      <a:lnTo>
                        <a:pt x="230" y="178"/>
                      </a:lnTo>
                      <a:lnTo>
                        <a:pt x="228" y="164"/>
                      </a:lnTo>
                      <a:lnTo>
                        <a:pt x="224" y="150"/>
                      </a:lnTo>
                      <a:lnTo>
                        <a:pt x="220" y="134"/>
                      </a:lnTo>
                      <a:lnTo>
                        <a:pt x="214" y="120"/>
                      </a:lnTo>
                      <a:lnTo>
                        <a:pt x="200" y="94"/>
                      </a:lnTo>
                      <a:lnTo>
                        <a:pt x="186" y="70"/>
                      </a:lnTo>
                      <a:lnTo>
                        <a:pt x="172" y="5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3" name="Freeform 26"/>
                <p:cNvSpPr>
                  <a:spLocks/>
                </p:cNvSpPr>
                <p:nvPr/>
              </p:nvSpPr>
              <p:spPr bwMode="auto">
                <a:xfrm>
                  <a:off x="4179235" y="1927446"/>
                  <a:ext cx="147201" cy="202401"/>
                </a:xfrm>
                <a:custGeom>
                  <a:avLst/>
                  <a:gdLst>
                    <a:gd name="T0" fmla="*/ 8 w 128"/>
                    <a:gd name="T1" fmla="*/ 0 h 176"/>
                    <a:gd name="T2" fmla="*/ 8 w 128"/>
                    <a:gd name="T3" fmla="*/ 0 h 176"/>
                    <a:gd name="T4" fmla="*/ 6 w 128"/>
                    <a:gd name="T5" fmla="*/ 14 h 176"/>
                    <a:gd name="T6" fmla="*/ 2 w 128"/>
                    <a:gd name="T7" fmla="*/ 48 h 176"/>
                    <a:gd name="T8" fmla="*/ 0 w 128"/>
                    <a:gd name="T9" fmla="*/ 68 h 176"/>
                    <a:gd name="T10" fmla="*/ 0 w 128"/>
                    <a:gd name="T11" fmla="*/ 86 h 176"/>
                    <a:gd name="T12" fmla="*/ 2 w 128"/>
                    <a:gd name="T13" fmla="*/ 104 h 176"/>
                    <a:gd name="T14" fmla="*/ 4 w 128"/>
                    <a:gd name="T15" fmla="*/ 110 h 176"/>
                    <a:gd name="T16" fmla="*/ 8 w 128"/>
                    <a:gd name="T17" fmla="*/ 116 h 176"/>
                    <a:gd name="T18" fmla="*/ 8 w 128"/>
                    <a:gd name="T19" fmla="*/ 116 h 176"/>
                    <a:gd name="T20" fmla="*/ 12 w 128"/>
                    <a:gd name="T21" fmla="*/ 120 h 176"/>
                    <a:gd name="T22" fmla="*/ 16 w 128"/>
                    <a:gd name="T23" fmla="*/ 122 h 176"/>
                    <a:gd name="T24" fmla="*/ 22 w 128"/>
                    <a:gd name="T25" fmla="*/ 122 h 176"/>
                    <a:gd name="T26" fmla="*/ 28 w 128"/>
                    <a:gd name="T27" fmla="*/ 122 h 176"/>
                    <a:gd name="T28" fmla="*/ 44 w 128"/>
                    <a:gd name="T29" fmla="*/ 118 h 176"/>
                    <a:gd name="T30" fmla="*/ 58 w 128"/>
                    <a:gd name="T31" fmla="*/ 114 h 176"/>
                    <a:gd name="T32" fmla="*/ 74 w 128"/>
                    <a:gd name="T33" fmla="*/ 110 h 176"/>
                    <a:gd name="T34" fmla="*/ 86 w 128"/>
                    <a:gd name="T35" fmla="*/ 108 h 176"/>
                    <a:gd name="T36" fmla="*/ 92 w 128"/>
                    <a:gd name="T37" fmla="*/ 108 h 176"/>
                    <a:gd name="T38" fmla="*/ 96 w 128"/>
                    <a:gd name="T39" fmla="*/ 108 h 176"/>
                    <a:gd name="T40" fmla="*/ 100 w 128"/>
                    <a:gd name="T41" fmla="*/ 110 h 176"/>
                    <a:gd name="T42" fmla="*/ 102 w 128"/>
                    <a:gd name="T43" fmla="*/ 116 h 176"/>
                    <a:gd name="T44" fmla="*/ 102 w 128"/>
                    <a:gd name="T45" fmla="*/ 116 h 176"/>
                    <a:gd name="T46" fmla="*/ 102 w 128"/>
                    <a:gd name="T47" fmla="*/ 126 h 176"/>
                    <a:gd name="T48" fmla="*/ 102 w 128"/>
                    <a:gd name="T49" fmla="*/ 134 h 176"/>
                    <a:gd name="T50" fmla="*/ 100 w 128"/>
                    <a:gd name="T51" fmla="*/ 144 h 176"/>
                    <a:gd name="T52" fmla="*/ 96 w 128"/>
                    <a:gd name="T53" fmla="*/ 152 h 176"/>
                    <a:gd name="T54" fmla="*/ 88 w 128"/>
                    <a:gd name="T55" fmla="*/ 160 h 176"/>
                    <a:gd name="T56" fmla="*/ 74 w 128"/>
                    <a:gd name="T57" fmla="*/ 166 h 176"/>
                    <a:gd name="T58" fmla="*/ 58 w 128"/>
                    <a:gd name="T59" fmla="*/ 172 h 176"/>
                    <a:gd name="T60" fmla="*/ 38 w 128"/>
                    <a:gd name="T61" fmla="*/ 176 h 176"/>
                    <a:gd name="T62" fmla="*/ 38 w 128"/>
                    <a:gd name="T63" fmla="*/ 176 h 176"/>
                    <a:gd name="T64" fmla="*/ 52 w 128"/>
                    <a:gd name="T65" fmla="*/ 174 h 176"/>
                    <a:gd name="T66" fmla="*/ 66 w 128"/>
                    <a:gd name="T67" fmla="*/ 172 h 176"/>
                    <a:gd name="T68" fmla="*/ 82 w 128"/>
                    <a:gd name="T69" fmla="*/ 170 h 176"/>
                    <a:gd name="T70" fmla="*/ 100 w 128"/>
                    <a:gd name="T71" fmla="*/ 166 h 176"/>
                    <a:gd name="T72" fmla="*/ 114 w 128"/>
                    <a:gd name="T73" fmla="*/ 158 h 176"/>
                    <a:gd name="T74" fmla="*/ 120 w 128"/>
                    <a:gd name="T75" fmla="*/ 154 h 176"/>
                    <a:gd name="T76" fmla="*/ 124 w 128"/>
                    <a:gd name="T77" fmla="*/ 148 h 176"/>
                    <a:gd name="T78" fmla="*/ 126 w 128"/>
                    <a:gd name="T79" fmla="*/ 144 h 176"/>
                    <a:gd name="T80" fmla="*/ 128 w 128"/>
                    <a:gd name="T81" fmla="*/ 136 h 176"/>
                    <a:gd name="T82" fmla="*/ 128 w 128"/>
                    <a:gd name="T83" fmla="*/ 136 h 176"/>
                    <a:gd name="T84" fmla="*/ 126 w 128"/>
                    <a:gd name="T85" fmla="*/ 118 h 176"/>
                    <a:gd name="T86" fmla="*/ 122 w 128"/>
                    <a:gd name="T87" fmla="*/ 102 h 176"/>
                    <a:gd name="T88" fmla="*/ 118 w 128"/>
                    <a:gd name="T89" fmla="*/ 96 h 176"/>
                    <a:gd name="T90" fmla="*/ 114 w 128"/>
                    <a:gd name="T91" fmla="*/ 92 h 176"/>
                    <a:gd name="T92" fmla="*/ 110 w 128"/>
                    <a:gd name="T93" fmla="*/ 88 h 176"/>
                    <a:gd name="T94" fmla="*/ 104 w 128"/>
                    <a:gd name="T95" fmla="*/ 86 h 176"/>
                    <a:gd name="T96" fmla="*/ 92 w 128"/>
                    <a:gd name="T97" fmla="*/ 84 h 176"/>
                    <a:gd name="T98" fmla="*/ 76 w 128"/>
                    <a:gd name="T99" fmla="*/ 86 h 176"/>
                    <a:gd name="T100" fmla="*/ 60 w 128"/>
                    <a:gd name="T101" fmla="*/ 90 h 176"/>
                    <a:gd name="T102" fmla="*/ 42 w 128"/>
                    <a:gd name="T103" fmla="*/ 98 h 176"/>
                    <a:gd name="T104" fmla="*/ 42 w 128"/>
                    <a:gd name="T105" fmla="*/ 98 h 176"/>
                    <a:gd name="T106" fmla="*/ 36 w 128"/>
                    <a:gd name="T107" fmla="*/ 100 h 176"/>
                    <a:gd name="T108" fmla="*/ 32 w 128"/>
                    <a:gd name="T109" fmla="*/ 100 h 176"/>
                    <a:gd name="T110" fmla="*/ 26 w 128"/>
                    <a:gd name="T111" fmla="*/ 100 h 176"/>
                    <a:gd name="T112" fmla="*/ 22 w 128"/>
                    <a:gd name="T113" fmla="*/ 96 h 176"/>
                    <a:gd name="T114" fmla="*/ 16 w 128"/>
                    <a:gd name="T115" fmla="*/ 88 h 176"/>
                    <a:gd name="T116" fmla="*/ 12 w 128"/>
                    <a:gd name="T117" fmla="*/ 74 h 176"/>
                    <a:gd name="T118" fmla="*/ 10 w 128"/>
                    <a:gd name="T119" fmla="*/ 58 h 176"/>
                    <a:gd name="T120" fmla="*/ 8 w 128"/>
                    <a:gd name="T121" fmla="*/ 38 h 176"/>
                    <a:gd name="T122" fmla="*/ 8 w 128"/>
                    <a:gd name="T123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176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6" y="14"/>
                      </a:lnTo>
                      <a:lnTo>
                        <a:pt x="2" y="48"/>
                      </a:lnTo>
                      <a:lnTo>
                        <a:pt x="0" y="68"/>
                      </a:lnTo>
                      <a:lnTo>
                        <a:pt x="0" y="86"/>
                      </a:lnTo>
                      <a:lnTo>
                        <a:pt x="2" y="104"/>
                      </a:lnTo>
                      <a:lnTo>
                        <a:pt x="4" y="110"/>
                      </a:lnTo>
                      <a:lnTo>
                        <a:pt x="8" y="116"/>
                      </a:lnTo>
                      <a:lnTo>
                        <a:pt x="8" y="116"/>
                      </a:lnTo>
                      <a:lnTo>
                        <a:pt x="12" y="120"/>
                      </a:lnTo>
                      <a:lnTo>
                        <a:pt x="16" y="122"/>
                      </a:lnTo>
                      <a:lnTo>
                        <a:pt x="22" y="122"/>
                      </a:lnTo>
                      <a:lnTo>
                        <a:pt x="28" y="122"/>
                      </a:lnTo>
                      <a:lnTo>
                        <a:pt x="44" y="118"/>
                      </a:lnTo>
                      <a:lnTo>
                        <a:pt x="58" y="114"/>
                      </a:lnTo>
                      <a:lnTo>
                        <a:pt x="74" y="110"/>
                      </a:lnTo>
                      <a:lnTo>
                        <a:pt x="86" y="108"/>
                      </a:lnTo>
                      <a:lnTo>
                        <a:pt x="92" y="108"/>
                      </a:lnTo>
                      <a:lnTo>
                        <a:pt x="96" y="108"/>
                      </a:lnTo>
                      <a:lnTo>
                        <a:pt x="100" y="110"/>
                      </a:lnTo>
                      <a:lnTo>
                        <a:pt x="102" y="116"/>
                      </a:lnTo>
                      <a:lnTo>
                        <a:pt x="102" y="116"/>
                      </a:lnTo>
                      <a:lnTo>
                        <a:pt x="102" y="126"/>
                      </a:lnTo>
                      <a:lnTo>
                        <a:pt x="102" y="134"/>
                      </a:lnTo>
                      <a:lnTo>
                        <a:pt x="100" y="144"/>
                      </a:lnTo>
                      <a:lnTo>
                        <a:pt x="96" y="152"/>
                      </a:lnTo>
                      <a:lnTo>
                        <a:pt x="88" y="160"/>
                      </a:lnTo>
                      <a:lnTo>
                        <a:pt x="74" y="166"/>
                      </a:lnTo>
                      <a:lnTo>
                        <a:pt x="58" y="172"/>
                      </a:lnTo>
                      <a:lnTo>
                        <a:pt x="38" y="176"/>
                      </a:lnTo>
                      <a:lnTo>
                        <a:pt x="38" y="176"/>
                      </a:lnTo>
                      <a:lnTo>
                        <a:pt x="52" y="174"/>
                      </a:lnTo>
                      <a:lnTo>
                        <a:pt x="66" y="172"/>
                      </a:lnTo>
                      <a:lnTo>
                        <a:pt x="82" y="170"/>
                      </a:lnTo>
                      <a:lnTo>
                        <a:pt x="100" y="166"/>
                      </a:lnTo>
                      <a:lnTo>
                        <a:pt x="114" y="158"/>
                      </a:lnTo>
                      <a:lnTo>
                        <a:pt x="120" y="154"/>
                      </a:lnTo>
                      <a:lnTo>
                        <a:pt x="124" y="148"/>
                      </a:lnTo>
                      <a:lnTo>
                        <a:pt x="126" y="144"/>
                      </a:lnTo>
                      <a:lnTo>
                        <a:pt x="128" y="136"/>
                      </a:lnTo>
                      <a:lnTo>
                        <a:pt x="128" y="136"/>
                      </a:lnTo>
                      <a:lnTo>
                        <a:pt x="126" y="118"/>
                      </a:lnTo>
                      <a:lnTo>
                        <a:pt x="122" y="102"/>
                      </a:lnTo>
                      <a:lnTo>
                        <a:pt x="118" y="96"/>
                      </a:lnTo>
                      <a:lnTo>
                        <a:pt x="114" y="92"/>
                      </a:lnTo>
                      <a:lnTo>
                        <a:pt x="110" y="88"/>
                      </a:lnTo>
                      <a:lnTo>
                        <a:pt x="104" y="86"/>
                      </a:lnTo>
                      <a:lnTo>
                        <a:pt x="92" y="84"/>
                      </a:lnTo>
                      <a:lnTo>
                        <a:pt x="76" y="86"/>
                      </a:lnTo>
                      <a:lnTo>
                        <a:pt x="60" y="90"/>
                      </a:lnTo>
                      <a:lnTo>
                        <a:pt x="42" y="98"/>
                      </a:lnTo>
                      <a:lnTo>
                        <a:pt x="42" y="98"/>
                      </a:lnTo>
                      <a:lnTo>
                        <a:pt x="36" y="100"/>
                      </a:lnTo>
                      <a:lnTo>
                        <a:pt x="32" y="100"/>
                      </a:lnTo>
                      <a:lnTo>
                        <a:pt x="26" y="100"/>
                      </a:lnTo>
                      <a:lnTo>
                        <a:pt x="22" y="96"/>
                      </a:lnTo>
                      <a:lnTo>
                        <a:pt x="16" y="88"/>
                      </a:lnTo>
                      <a:lnTo>
                        <a:pt x="12" y="74"/>
                      </a:lnTo>
                      <a:lnTo>
                        <a:pt x="10" y="58"/>
                      </a:lnTo>
                      <a:lnTo>
                        <a:pt x="8" y="3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4" name="Freeform 27"/>
                <p:cNvSpPr>
                  <a:spLocks/>
                </p:cNvSpPr>
                <p:nvPr/>
              </p:nvSpPr>
              <p:spPr bwMode="auto">
                <a:xfrm>
                  <a:off x="4179235" y="1927446"/>
                  <a:ext cx="147201" cy="202401"/>
                </a:xfrm>
                <a:custGeom>
                  <a:avLst/>
                  <a:gdLst>
                    <a:gd name="T0" fmla="*/ 8 w 128"/>
                    <a:gd name="T1" fmla="*/ 0 h 176"/>
                    <a:gd name="T2" fmla="*/ 8 w 128"/>
                    <a:gd name="T3" fmla="*/ 0 h 176"/>
                    <a:gd name="T4" fmla="*/ 6 w 128"/>
                    <a:gd name="T5" fmla="*/ 14 h 176"/>
                    <a:gd name="T6" fmla="*/ 2 w 128"/>
                    <a:gd name="T7" fmla="*/ 48 h 176"/>
                    <a:gd name="T8" fmla="*/ 0 w 128"/>
                    <a:gd name="T9" fmla="*/ 68 h 176"/>
                    <a:gd name="T10" fmla="*/ 0 w 128"/>
                    <a:gd name="T11" fmla="*/ 86 h 176"/>
                    <a:gd name="T12" fmla="*/ 2 w 128"/>
                    <a:gd name="T13" fmla="*/ 104 h 176"/>
                    <a:gd name="T14" fmla="*/ 4 w 128"/>
                    <a:gd name="T15" fmla="*/ 110 h 176"/>
                    <a:gd name="T16" fmla="*/ 8 w 128"/>
                    <a:gd name="T17" fmla="*/ 116 h 176"/>
                    <a:gd name="T18" fmla="*/ 8 w 128"/>
                    <a:gd name="T19" fmla="*/ 116 h 176"/>
                    <a:gd name="T20" fmla="*/ 12 w 128"/>
                    <a:gd name="T21" fmla="*/ 120 h 176"/>
                    <a:gd name="T22" fmla="*/ 16 w 128"/>
                    <a:gd name="T23" fmla="*/ 122 h 176"/>
                    <a:gd name="T24" fmla="*/ 22 w 128"/>
                    <a:gd name="T25" fmla="*/ 122 h 176"/>
                    <a:gd name="T26" fmla="*/ 28 w 128"/>
                    <a:gd name="T27" fmla="*/ 122 h 176"/>
                    <a:gd name="T28" fmla="*/ 44 w 128"/>
                    <a:gd name="T29" fmla="*/ 118 h 176"/>
                    <a:gd name="T30" fmla="*/ 58 w 128"/>
                    <a:gd name="T31" fmla="*/ 114 h 176"/>
                    <a:gd name="T32" fmla="*/ 74 w 128"/>
                    <a:gd name="T33" fmla="*/ 110 h 176"/>
                    <a:gd name="T34" fmla="*/ 86 w 128"/>
                    <a:gd name="T35" fmla="*/ 108 h 176"/>
                    <a:gd name="T36" fmla="*/ 92 w 128"/>
                    <a:gd name="T37" fmla="*/ 108 h 176"/>
                    <a:gd name="T38" fmla="*/ 96 w 128"/>
                    <a:gd name="T39" fmla="*/ 108 h 176"/>
                    <a:gd name="T40" fmla="*/ 100 w 128"/>
                    <a:gd name="T41" fmla="*/ 110 h 176"/>
                    <a:gd name="T42" fmla="*/ 102 w 128"/>
                    <a:gd name="T43" fmla="*/ 116 h 176"/>
                    <a:gd name="T44" fmla="*/ 102 w 128"/>
                    <a:gd name="T45" fmla="*/ 116 h 176"/>
                    <a:gd name="T46" fmla="*/ 102 w 128"/>
                    <a:gd name="T47" fmla="*/ 126 h 176"/>
                    <a:gd name="T48" fmla="*/ 102 w 128"/>
                    <a:gd name="T49" fmla="*/ 134 h 176"/>
                    <a:gd name="T50" fmla="*/ 100 w 128"/>
                    <a:gd name="T51" fmla="*/ 144 h 176"/>
                    <a:gd name="T52" fmla="*/ 96 w 128"/>
                    <a:gd name="T53" fmla="*/ 152 h 176"/>
                    <a:gd name="T54" fmla="*/ 88 w 128"/>
                    <a:gd name="T55" fmla="*/ 160 h 176"/>
                    <a:gd name="T56" fmla="*/ 74 w 128"/>
                    <a:gd name="T57" fmla="*/ 166 h 176"/>
                    <a:gd name="T58" fmla="*/ 58 w 128"/>
                    <a:gd name="T59" fmla="*/ 172 h 176"/>
                    <a:gd name="T60" fmla="*/ 38 w 128"/>
                    <a:gd name="T61" fmla="*/ 176 h 176"/>
                    <a:gd name="T62" fmla="*/ 38 w 128"/>
                    <a:gd name="T63" fmla="*/ 176 h 176"/>
                    <a:gd name="T64" fmla="*/ 52 w 128"/>
                    <a:gd name="T65" fmla="*/ 174 h 176"/>
                    <a:gd name="T66" fmla="*/ 66 w 128"/>
                    <a:gd name="T67" fmla="*/ 172 h 176"/>
                    <a:gd name="T68" fmla="*/ 82 w 128"/>
                    <a:gd name="T69" fmla="*/ 170 h 176"/>
                    <a:gd name="T70" fmla="*/ 100 w 128"/>
                    <a:gd name="T71" fmla="*/ 166 h 176"/>
                    <a:gd name="T72" fmla="*/ 114 w 128"/>
                    <a:gd name="T73" fmla="*/ 158 h 176"/>
                    <a:gd name="T74" fmla="*/ 120 w 128"/>
                    <a:gd name="T75" fmla="*/ 154 h 176"/>
                    <a:gd name="T76" fmla="*/ 124 w 128"/>
                    <a:gd name="T77" fmla="*/ 148 h 176"/>
                    <a:gd name="T78" fmla="*/ 126 w 128"/>
                    <a:gd name="T79" fmla="*/ 144 h 176"/>
                    <a:gd name="T80" fmla="*/ 128 w 128"/>
                    <a:gd name="T81" fmla="*/ 136 h 176"/>
                    <a:gd name="T82" fmla="*/ 128 w 128"/>
                    <a:gd name="T83" fmla="*/ 136 h 176"/>
                    <a:gd name="T84" fmla="*/ 126 w 128"/>
                    <a:gd name="T85" fmla="*/ 118 h 176"/>
                    <a:gd name="T86" fmla="*/ 122 w 128"/>
                    <a:gd name="T87" fmla="*/ 102 h 176"/>
                    <a:gd name="T88" fmla="*/ 118 w 128"/>
                    <a:gd name="T89" fmla="*/ 96 h 176"/>
                    <a:gd name="T90" fmla="*/ 114 w 128"/>
                    <a:gd name="T91" fmla="*/ 92 h 176"/>
                    <a:gd name="T92" fmla="*/ 110 w 128"/>
                    <a:gd name="T93" fmla="*/ 88 h 176"/>
                    <a:gd name="T94" fmla="*/ 104 w 128"/>
                    <a:gd name="T95" fmla="*/ 86 h 176"/>
                    <a:gd name="T96" fmla="*/ 92 w 128"/>
                    <a:gd name="T97" fmla="*/ 84 h 176"/>
                    <a:gd name="T98" fmla="*/ 76 w 128"/>
                    <a:gd name="T99" fmla="*/ 86 h 176"/>
                    <a:gd name="T100" fmla="*/ 60 w 128"/>
                    <a:gd name="T101" fmla="*/ 90 h 176"/>
                    <a:gd name="T102" fmla="*/ 42 w 128"/>
                    <a:gd name="T103" fmla="*/ 98 h 176"/>
                    <a:gd name="T104" fmla="*/ 42 w 128"/>
                    <a:gd name="T105" fmla="*/ 98 h 176"/>
                    <a:gd name="T106" fmla="*/ 36 w 128"/>
                    <a:gd name="T107" fmla="*/ 100 h 176"/>
                    <a:gd name="T108" fmla="*/ 32 w 128"/>
                    <a:gd name="T109" fmla="*/ 100 h 176"/>
                    <a:gd name="T110" fmla="*/ 26 w 128"/>
                    <a:gd name="T111" fmla="*/ 100 h 176"/>
                    <a:gd name="T112" fmla="*/ 22 w 128"/>
                    <a:gd name="T113" fmla="*/ 96 h 176"/>
                    <a:gd name="T114" fmla="*/ 16 w 128"/>
                    <a:gd name="T115" fmla="*/ 88 h 176"/>
                    <a:gd name="T116" fmla="*/ 12 w 128"/>
                    <a:gd name="T117" fmla="*/ 74 h 176"/>
                    <a:gd name="T118" fmla="*/ 10 w 128"/>
                    <a:gd name="T119" fmla="*/ 58 h 176"/>
                    <a:gd name="T120" fmla="*/ 8 w 128"/>
                    <a:gd name="T121" fmla="*/ 38 h 176"/>
                    <a:gd name="T122" fmla="*/ 8 w 128"/>
                    <a:gd name="T123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176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6" y="14"/>
                      </a:lnTo>
                      <a:lnTo>
                        <a:pt x="2" y="48"/>
                      </a:lnTo>
                      <a:lnTo>
                        <a:pt x="0" y="68"/>
                      </a:lnTo>
                      <a:lnTo>
                        <a:pt x="0" y="86"/>
                      </a:lnTo>
                      <a:lnTo>
                        <a:pt x="2" y="104"/>
                      </a:lnTo>
                      <a:lnTo>
                        <a:pt x="4" y="110"/>
                      </a:lnTo>
                      <a:lnTo>
                        <a:pt x="8" y="116"/>
                      </a:lnTo>
                      <a:lnTo>
                        <a:pt x="8" y="116"/>
                      </a:lnTo>
                      <a:lnTo>
                        <a:pt x="12" y="120"/>
                      </a:lnTo>
                      <a:lnTo>
                        <a:pt x="16" y="122"/>
                      </a:lnTo>
                      <a:lnTo>
                        <a:pt x="22" y="122"/>
                      </a:lnTo>
                      <a:lnTo>
                        <a:pt x="28" y="122"/>
                      </a:lnTo>
                      <a:lnTo>
                        <a:pt x="44" y="118"/>
                      </a:lnTo>
                      <a:lnTo>
                        <a:pt x="58" y="114"/>
                      </a:lnTo>
                      <a:lnTo>
                        <a:pt x="74" y="110"/>
                      </a:lnTo>
                      <a:lnTo>
                        <a:pt x="86" y="108"/>
                      </a:lnTo>
                      <a:lnTo>
                        <a:pt x="92" y="108"/>
                      </a:lnTo>
                      <a:lnTo>
                        <a:pt x="96" y="108"/>
                      </a:lnTo>
                      <a:lnTo>
                        <a:pt x="100" y="110"/>
                      </a:lnTo>
                      <a:lnTo>
                        <a:pt x="102" y="116"/>
                      </a:lnTo>
                      <a:lnTo>
                        <a:pt x="102" y="116"/>
                      </a:lnTo>
                      <a:lnTo>
                        <a:pt x="102" y="126"/>
                      </a:lnTo>
                      <a:lnTo>
                        <a:pt x="102" y="134"/>
                      </a:lnTo>
                      <a:lnTo>
                        <a:pt x="100" y="144"/>
                      </a:lnTo>
                      <a:lnTo>
                        <a:pt x="96" y="152"/>
                      </a:lnTo>
                      <a:lnTo>
                        <a:pt x="88" y="160"/>
                      </a:lnTo>
                      <a:lnTo>
                        <a:pt x="74" y="166"/>
                      </a:lnTo>
                      <a:lnTo>
                        <a:pt x="58" y="172"/>
                      </a:lnTo>
                      <a:lnTo>
                        <a:pt x="38" y="176"/>
                      </a:lnTo>
                      <a:lnTo>
                        <a:pt x="38" y="176"/>
                      </a:lnTo>
                      <a:lnTo>
                        <a:pt x="52" y="174"/>
                      </a:lnTo>
                      <a:lnTo>
                        <a:pt x="66" y="172"/>
                      </a:lnTo>
                      <a:lnTo>
                        <a:pt x="82" y="170"/>
                      </a:lnTo>
                      <a:lnTo>
                        <a:pt x="100" y="166"/>
                      </a:lnTo>
                      <a:lnTo>
                        <a:pt x="114" y="158"/>
                      </a:lnTo>
                      <a:lnTo>
                        <a:pt x="120" y="154"/>
                      </a:lnTo>
                      <a:lnTo>
                        <a:pt x="124" y="148"/>
                      </a:lnTo>
                      <a:lnTo>
                        <a:pt x="126" y="144"/>
                      </a:lnTo>
                      <a:lnTo>
                        <a:pt x="128" y="136"/>
                      </a:lnTo>
                      <a:lnTo>
                        <a:pt x="128" y="136"/>
                      </a:lnTo>
                      <a:lnTo>
                        <a:pt x="126" y="118"/>
                      </a:lnTo>
                      <a:lnTo>
                        <a:pt x="122" y="102"/>
                      </a:lnTo>
                      <a:lnTo>
                        <a:pt x="118" y="96"/>
                      </a:lnTo>
                      <a:lnTo>
                        <a:pt x="114" y="92"/>
                      </a:lnTo>
                      <a:lnTo>
                        <a:pt x="110" y="88"/>
                      </a:lnTo>
                      <a:lnTo>
                        <a:pt x="104" y="86"/>
                      </a:lnTo>
                      <a:lnTo>
                        <a:pt x="92" y="84"/>
                      </a:lnTo>
                      <a:lnTo>
                        <a:pt x="76" y="86"/>
                      </a:lnTo>
                      <a:lnTo>
                        <a:pt x="60" y="90"/>
                      </a:lnTo>
                      <a:lnTo>
                        <a:pt x="42" y="98"/>
                      </a:lnTo>
                      <a:lnTo>
                        <a:pt x="42" y="98"/>
                      </a:lnTo>
                      <a:lnTo>
                        <a:pt x="36" y="100"/>
                      </a:lnTo>
                      <a:lnTo>
                        <a:pt x="32" y="100"/>
                      </a:lnTo>
                      <a:lnTo>
                        <a:pt x="26" y="100"/>
                      </a:lnTo>
                      <a:lnTo>
                        <a:pt x="22" y="96"/>
                      </a:lnTo>
                      <a:lnTo>
                        <a:pt x="16" y="88"/>
                      </a:lnTo>
                      <a:lnTo>
                        <a:pt x="12" y="74"/>
                      </a:lnTo>
                      <a:lnTo>
                        <a:pt x="10" y="58"/>
                      </a:lnTo>
                      <a:lnTo>
                        <a:pt x="8" y="38"/>
                      </a:lnTo>
                      <a:lnTo>
                        <a:pt x="8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5" name="Freeform 32"/>
                <p:cNvSpPr>
                  <a:spLocks/>
                </p:cNvSpPr>
                <p:nvPr/>
              </p:nvSpPr>
              <p:spPr bwMode="auto">
                <a:xfrm>
                  <a:off x="3903233" y="2419649"/>
                  <a:ext cx="308202" cy="128801"/>
                </a:xfrm>
                <a:custGeom>
                  <a:avLst/>
                  <a:gdLst>
                    <a:gd name="T0" fmla="*/ 0 w 268"/>
                    <a:gd name="T1" fmla="*/ 4 h 112"/>
                    <a:gd name="T2" fmla="*/ 0 w 268"/>
                    <a:gd name="T3" fmla="*/ 4 h 112"/>
                    <a:gd name="T4" fmla="*/ 18 w 268"/>
                    <a:gd name="T5" fmla="*/ 26 h 112"/>
                    <a:gd name="T6" fmla="*/ 40 w 268"/>
                    <a:gd name="T7" fmla="*/ 48 h 112"/>
                    <a:gd name="T8" fmla="*/ 62 w 268"/>
                    <a:gd name="T9" fmla="*/ 66 h 112"/>
                    <a:gd name="T10" fmla="*/ 86 w 268"/>
                    <a:gd name="T11" fmla="*/ 84 h 112"/>
                    <a:gd name="T12" fmla="*/ 114 w 268"/>
                    <a:gd name="T13" fmla="*/ 98 h 112"/>
                    <a:gd name="T14" fmla="*/ 128 w 268"/>
                    <a:gd name="T15" fmla="*/ 102 h 112"/>
                    <a:gd name="T16" fmla="*/ 142 w 268"/>
                    <a:gd name="T17" fmla="*/ 108 h 112"/>
                    <a:gd name="T18" fmla="*/ 156 w 268"/>
                    <a:gd name="T19" fmla="*/ 110 h 112"/>
                    <a:gd name="T20" fmla="*/ 170 w 268"/>
                    <a:gd name="T21" fmla="*/ 112 h 112"/>
                    <a:gd name="T22" fmla="*/ 186 w 268"/>
                    <a:gd name="T23" fmla="*/ 112 h 112"/>
                    <a:gd name="T24" fmla="*/ 202 w 268"/>
                    <a:gd name="T25" fmla="*/ 110 h 112"/>
                    <a:gd name="T26" fmla="*/ 202 w 268"/>
                    <a:gd name="T27" fmla="*/ 110 h 112"/>
                    <a:gd name="T28" fmla="*/ 222 w 268"/>
                    <a:gd name="T29" fmla="*/ 106 h 112"/>
                    <a:gd name="T30" fmla="*/ 238 w 268"/>
                    <a:gd name="T31" fmla="*/ 98 h 112"/>
                    <a:gd name="T32" fmla="*/ 254 w 268"/>
                    <a:gd name="T33" fmla="*/ 90 h 112"/>
                    <a:gd name="T34" fmla="*/ 268 w 268"/>
                    <a:gd name="T35" fmla="*/ 78 h 112"/>
                    <a:gd name="T36" fmla="*/ 268 w 268"/>
                    <a:gd name="T37" fmla="*/ 78 h 112"/>
                    <a:gd name="T38" fmla="*/ 256 w 268"/>
                    <a:gd name="T39" fmla="*/ 62 h 112"/>
                    <a:gd name="T40" fmla="*/ 240 w 268"/>
                    <a:gd name="T41" fmla="*/ 50 h 112"/>
                    <a:gd name="T42" fmla="*/ 224 w 268"/>
                    <a:gd name="T43" fmla="*/ 38 h 112"/>
                    <a:gd name="T44" fmla="*/ 208 w 268"/>
                    <a:gd name="T45" fmla="*/ 28 h 112"/>
                    <a:gd name="T46" fmla="*/ 190 w 268"/>
                    <a:gd name="T47" fmla="*/ 20 h 112"/>
                    <a:gd name="T48" fmla="*/ 172 w 268"/>
                    <a:gd name="T49" fmla="*/ 14 h 112"/>
                    <a:gd name="T50" fmla="*/ 154 w 268"/>
                    <a:gd name="T51" fmla="*/ 8 h 112"/>
                    <a:gd name="T52" fmla="*/ 134 w 268"/>
                    <a:gd name="T53" fmla="*/ 4 h 112"/>
                    <a:gd name="T54" fmla="*/ 98 w 268"/>
                    <a:gd name="T55" fmla="*/ 0 h 112"/>
                    <a:gd name="T56" fmla="*/ 62 w 268"/>
                    <a:gd name="T57" fmla="*/ 0 h 112"/>
                    <a:gd name="T58" fmla="*/ 28 w 268"/>
                    <a:gd name="T59" fmla="*/ 2 h 112"/>
                    <a:gd name="T60" fmla="*/ 0 w 268"/>
                    <a:gd name="T61" fmla="*/ 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68" h="112">
                      <a:moveTo>
                        <a:pt x="0" y="4"/>
                      </a:moveTo>
                      <a:lnTo>
                        <a:pt x="0" y="4"/>
                      </a:lnTo>
                      <a:lnTo>
                        <a:pt x="18" y="26"/>
                      </a:lnTo>
                      <a:lnTo>
                        <a:pt x="40" y="48"/>
                      </a:lnTo>
                      <a:lnTo>
                        <a:pt x="62" y="66"/>
                      </a:lnTo>
                      <a:lnTo>
                        <a:pt x="86" y="84"/>
                      </a:lnTo>
                      <a:lnTo>
                        <a:pt x="114" y="98"/>
                      </a:lnTo>
                      <a:lnTo>
                        <a:pt x="128" y="102"/>
                      </a:lnTo>
                      <a:lnTo>
                        <a:pt x="142" y="108"/>
                      </a:lnTo>
                      <a:lnTo>
                        <a:pt x="156" y="110"/>
                      </a:lnTo>
                      <a:lnTo>
                        <a:pt x="170" y="112"/>
                      </a:lnTo>
                      <a:lnTo>
                        <a:pt x="186" y="112"/>
                      </a:lnTo>
                      <a:lnTo>
                        <a:pt x="202" y="110"/>
                      </a:lnTo>
                      <a:lnTo>
                        <a:pt x="202" y="110"/>
                      </a:lnTo>
                      <a:lnTo>
                        <a:pt x="222" y="106"/>
                      </a:lnTo>
                      <a:lnTo>
                        <a:pt x="238" y="98"/>
                      </a:lnTo>
                      <a:lnTo>
                        <a:pt x="254" y="90"/>
                      </a:lnTo>
                      <a:lnTo>
                        <a:pt x="268" y="78"/>
                      </a:lnTo>
                      <a:lnTo>
                        <a:pt x="268" y="78"/>
                      </a:lnTo>
                      <a:lnTo>
                        <a:pt x="256" y="62"/>
                      </a:lnTo>
                      <a:lnTo>
                        <a:pt x="240" y="50"/>
                      </a:lnTo>
                      <a:lnTo>
                        <a:pt x="224" y="38"/>
                      </a:lnTo>
                      <a:lnTo>
                        <a:pt x="208" y="28"/>
                      </a:lnTo>
                      <a:lnTo>
                        <a:pt x="190" y="20"/>
                      </a:lnTo>
                      <a:lnTo>
                        <a:pt x="172" y="14"/>
                      </a:lnTo>
                      <a:lnTo>
                        <a:pt x="154" y="8"/>
                      </a:lnTo>
                      <a:lnTo>
                        <a:pt x="134" y="4"/>
                      </a:lnTo>
                      <a:lnTo>
                        <a:pt x="98" y="0"/>
                      </a:lnTo>
                      <a:lnTo>
                        <a:pt x="62" y="0"/>
                      </a:lnTo>
                      <a:lnTo>
                        <a:pt x="28" y="2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6" name="Freeform 33"/>
                <p:cNvSpPr>
                  <a:spLocks/>
                </p:cNvSpPr>
                <p:nvPr/>
              </p:nvSpPr>
              <p:spPr bwMode="auto">
                <a:xfrm>
                  <a:off x="3903233" y="2419649"/>
                  <a:ext cx="308202" cy="128801"/>
                </a:xfrm>
                <a:custGeom>
                  <a:avLst/>
                  <a:gdLst>
                    <a:gd name="T0" fmla="*/ 0 w 268"/>
                    <a:gd name="T1" fmla="*/ 4 h 112"/>
                    <a:gd name="T2" fmla="*/ 0 w 268"/>
                    <a:gd name="T3" fmla="*/ 4 h 112"/>
                    <a:gd name="T4" fmla="*/ 18 w 268"/>
                    <a:gd name="T5" fmla="*/ 26 h 112"/>
                    <a:gd name="T6" fmla="*/ 40 w 268"/>
                    <a:gd name="T7" fmla="*/ 48 h 112"/>
                    <a:gd name="T8" fmla="*/ 62 w 268"/>
                    <a:gd name="T9" fmla="*/ 66 h 112"/>
                    <a:gd name="T10" fmla="*/ 86 w 268"/>
                    <a:gd name="T11" fmla="*/ 84 h 112"/>
                    <a:gd name="T12" fmla="*/ 114 w 268"/>
                    <a:gd name="T13" fmla="*/ 98 h 112"/>
                    <a:gd name="T14" fmla="*/ 128 w 268"/>
                    <a:gd name="T15" fmla="*/ 102 h 112"/>
                    <a:gd name="T16" fmla="*/ 142 w 268"/>
                    <a:gd name="T17" fmla="*/ 108 h 112"/>
                    <a:gd name="T18" fmla="*/ 156 w 268"/>
                    <a:gd name="T19" fmla="*/ 110 h 112"/>
                    <a:gd name="T20" fmla="*/ 170 w 268"/>
                    <a:gd name="T21" fmla="*/ 112 h 112"/>
                    <a:gd name="T22" fmla="*/ 186 w 268"/>
                    <a:gd name="T23" fmla="*/ 112 h 112"/>
                    <a:gd name="T24" fmla="*/ 202 w 268"/>
                    <a:gd name="T25" fmla="*/ 110 h 112"/>
                    <a:gd name="T26" fmla="*/ 202 w 268"/>
                    <a:gd name="T27" fmla="*/ 110 h 112"/>
                    <a:gd name="T28" fmla="*/ 222 w 268"/>
                    <a:gd name="T29" fmla="*/ 106 h 112"/>
                    <a:gd name="T30" fmla="*/ 238 w 268"/>
                    <a:gd name="T31" fmla="*/ 98 h 112"/>
                    <a:gd name="T32" fmla="*/ 254 w 268"/>
                    <a:gd name="T33" fmla="*/ 90 h 112"/>
                    <a:gd name="T34" fmla="*/ 268 w 268"/>
                    <a:gd name="T35" fmla="*/ 78 h 112"/>
                    <a:gd name="T36" fmla="*/ 268 w 268"/>
                    <a:gd name="T37" fmla="*/ 78 h 112"/>
                    <a:gd name="T38" fmla="*/ 256 w 268"/>
                    <a:gd name="T39" fmla="*/ 62 h 112"/>
                    <a:gd name="T40" fmla="*/ 240 w 268"/>
                    <a:gd name="T41" fmla="*/ 50 h 112"/>
                    <a:gd name="T42" fmla="*/ 224 w 268"/>
                    <a:gd name="T43" fmla="*/ 38 h 112"/>
                    <a:gd name="T44" fmla="*/ 208 w 268"/>
                    <a:gd name="T45" fmla="*/ 28 h 112"/>
                    <a:gd name="T46" fmla="*/ 190 w 268"/>
                    <a:gd name="T47" fmla="*/ 20 h 112"/>
                    <a:gd name="T48" fmla="*/ 172 w 268"/>
                    <a:gd name="T49" fmla="*/ 14 h 112"/>
                    <a:gd name="T50" fmla="*/ 154 w 268"/>
                    <a:gd name="T51" fmla="*/ 8 h 112"/>
                    <a:gd name="T52" fmla="*/ 134 w 268"/>
                    <a:gd name="T53" fmla="*/ 4 h 112"/>
                    <a:gd name="T54" fmla="*/ 98 w 268"/>
                    <a:gd name="T55" fmla="*/ 0 h 112"/>
                    <a:gd name="T56" fmla="*/ 62 w 268"/>
                    <a:gd name="T57" fmla="*/ 0 h 112"/>
                    <a:gd name="T58" fmla="*/ 28 w 268"/>
                    <a:gd name="T59" fmla="*/ 2 h 112"/>
                    <a:gd name="T60" fmla="*/ 0 w 268"/>
                    <a:gd name="T61" fmla="*/ 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68" h="112">
                      <a:moveTo>
                        <a:pt x="0" y="4"/>
                      </a:moveTo>
                      <a:lnTo>
                        <a:pt x="0" y="4"/>
                      </a:lnTo>
                      <a:lnTo>
                        <a:pt x="18" y="26"/>
                      </a:lnTo>
                      <a:lnTo>
                        <a:pt x="40" y="48"/>
                      </a:lnTo>
                      <a:lnTo>
                        <a:pt x="62" y="66"/>
                      </a:lnTo>
                      <a:lnTo>
                        <a:pt x="86" y="84"/>
                      </a:lnTo>
                      <a:lnTo>
                        <a:pt x="114" y="98"/>
                      </a:lnTo>
                      <a:lnTo>
                        <a:pt x="128" y="102"/>
                      </a:lnTo>
                      <a:lnTo>
                        <a:pt x="142" y="108"/>
                      </a:lnTo>
                      <a:lnTo>
                        <a:pt x="156" y="110"/>
                      </a:lnTo>
                      <a:lnTo>
                        <a:pt x="170" y="112"/>
                      </a:lnTo>
                      <a:lnTo>
                        <a:pt x="186" y="112"/>
                      </a:lnTo>
                      <a:lnTo>
                        <a:pt x="202" y="110"/>
                      </a:lnTo>
                      <a:lnTo>
                        <a:pt x="202" y="110"/>
                      </a:lnTo>
                      <a:lnTo>
                        <a:pt x="222" y="106"/>
                      </a:lnTo>
                      <a:lnTo>
                        <a:pt x="238" y="98"/>
                      </a:lnTo>
                      <a:lnTo>
                        <a:pt x="254" y="90"/>
                      </a:lnTo>
                      <a:lnTo>
                        <a:pt x="268" y="78"/>
                      </a:lnTo>
                      <a:lnTo>
                        <a:pt x="268" y="78"/>
                      </a:lnTo>
                      <a:lnTo>
                        <a:pt x="256" y="62"/>
                      </a:lnTo>
                      <a:lnTo>
                        <a:pt x="240" y="50"/>
                      </a:lnTo>
                      <a:lnTo>
                        <a:pt x="224" y="38"/>
                      </a:lnTo>
                      <a:lnTo>
                        <a:pt x="208" y="28"/>
                      </a:lnTo>
                      <a:lnTo>
                        <a:pt x="190" y="20"/>
                      </a:lnTo>
                      <a:lnTo>
                        <a:pt x="172" y="14"/>
                      </a:lnTo>
                      <a:lnTo>
                        <a:pt x="154" y="8"/>
                      </a:lnTo>
                      <a:lnTo>
                        <a:pt x="134" y="4"/>
                      </a:lnTo>
                      <a:lnTo>
                        <a:pt x="98" y="0"/>
                      </a:lnTo>
                      <a:lnTo>
                        <a:pt x="62" y="0"/>
                      </a:lnTo>
                      <a:lnTo>
                        <a:pt x="28" y="2"/>
                      </a:lnTo>
                      <a:lnTo>
                        <a:pt x="0" y="4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7" name="Freeform 34"/>
                <p:cNvSpPr>
                  <a:spLocks/>
                </p:cNvSpPr>
                <p:nvPr/>
              </p:nvSpPr>
              <p:spPr bwMode="auto">
                <a:xfrm>
                  <a:off x="3825033" y="2203448"/>
                  <a:ext cx="469203" cy="305902"/>
                </a:xfrm>
                <a:custGeom>
                  <a:avLst/>
                  <a:gdLst>
                    <a:gd name="T0" fmla="*/ 408 w 408"/>
                    <a:gd name="T1" fmla="*/ 0 h 266"/>
                    <a:gd name="T2" fmla="*/ 408 w 408"/>
                    <a:gd name="T3" fmla="*/ 0 h 266"/>
                    <a:gd name="T4" fmla="*/ 378 w 408"/>
                    <a:gd name="T5" fmla="*/ 2 h 266"/>
                    <a:gd name="T6" fmla="*/ 346 w 408"/>
                    <a:gd name="T7" fmla="*/ 4 h 266"/>
                    <a:gd name="T8" fmla="*/ 312 w 408"/>
                    <a:gd name="T9" fmla="*/ 8 h 266"/>
                    <a:gd name="T10" fmla="*/ 278 w 408"/>
                    <a:gd name="T11" fmla="*/ 14 h 266"/>
                    <a:gd name="T12" fmla="*/ 210 w 408"/>
                    <a:gd name="T13" fmla="*/ 28 h 266"/>
                    <a:gd name="T14" fmla="*/ 144 w 408"/>
                    <a:gd name="T15" fmla="*/ 44 h 266"/>
                    <a:gd name="T16" fmla="*/ 86 w 408"/>
                    <a:gd name="T17" fmla="*/ 60 h 266"/>
                    <a:gd name="T18" fmla="*/ 40 w 408"/>
                    <a:gd name="T19" fmla="*/ 74 h 266"/>
                    <a:gd name="T20" fmla="*/ 0 w 408"/>
                    <a:gd name="T21" fmla="*/ 88 h 266"/>
                    <a:gd name="T22" fmla="*/ 0 w 408"/>
                    <a:gd name="T23" fmla="*/ 88 h 266"/>
                    <a:gd name="T24" fmla="*/ 16 w 408"/>
                    <a:gd name="T25" fmla="*/ 120 h 266"/>
                    <a:gd name="T26" fmla="*/ 38 w 408"/>
                    <a:gd name="T27" fmla="*/ 154 h 266"/>
                    <a:gd name="T28" fmla="*/ 68 w 408"/>
                    <a:gd name="T29" fmla="*/ 192 h 266"/>
                    <a:gd name="T30" fmla="*/ 68 w 408"/>
                    <a:gd name="T31" fmla="*/ 192 h 266"/>
                    <a:gd name="T32" fmla="*/ 96 w 408"/>
                    <a:gd name="T33" fmla="*/ 190 h 266"/>
                    <a:gd name="T34" fmla="*/ 130 w 408"/>
                    <a:gd name="T35" fmla="*/ 188 h 266"/>
                    <a:gd name="T36" fmla="*/ 166 w 408"/>
                    <a:gd name="T37" fmla="*/ 188 h 266"/>
                    <a:gd name="T38" fmla="*/ 202 w 408"/>
                    <a:gd name="T39" fmla="*/ 192 h 266"/>
                    <a:gd name="T40" fmla="*/ 222 w 408"/>
                    <a:gd name="T41" fmla="*/ 196 h 266"/>
                    <a:gd name="T42" fmla="*/ 240 w 408"/>
                    <a:gd name="T43" fmla="*/ 202 h 266"/>
                    <a:gd name="T44" fmla="*/ 258 w 408"/>
                    <a:gd name="T45" fmla="*/ 208 h 266"/>
                    <a:gd name="T46" fmla="*/ 276 w 408"/>
                    <a:gd name="T47" fmla="*/ 216 h 266"/>
                    <a:gd name="T48" fmla="*/ 292 w 408"/>
                    <a:gd name="T49" fmla="*/ 226 h 266"/>
                    <a:gd name="T50" fmla="*/ 308 w 408"/>
                    <a:gd name="T51" fmla="*/ 238 h 266"/>
                    <a:gd name="T52" fmla="*/ 324 w 408"/>
                    <a:gd name="T53" fmla="*/ 250 h 266"/>
                    <a:gd name="T54" fmla="*/ 336 w 408"/>
                    <a:gd name="T55" fmla="*/ 266 h 266"/>
                    <a:gd name="T56" fmla="*/ 336 w 408"/>
                    <a:gd name="T57" fmla="*/ 266 h 266"/>
                    <a:gd name="T58" fmla="*/ 352 w 408"/>
                    <a:gd name="T59" fmla="*/ 250 h 266"/>
                    <a:gd name="T60" fmla="*/ 364 w 408"/>
                    <a:gd name="T61" fmla="*/ 232 h 266"/>
                    <a:gd name="T62" fmla="*/ 374 w 408"/>
                    <a:gd name="T63" fmla="*/ 212 h 266"/>
                    <a:gd name="T64" fmla="*/ 384 w 408"/>
                    <a:gd name="T65" fmla="*/ 192 h 266"/>
                    <a:gd name="T66" fmla="*/ 390 w 408"/>
                    <a:gd name="T67" fmla="*/ 170 h 266"/>
                    <a:gd name="T68" fmla="*/ 396 w 408"/>
                    <a:gd name="T69" fmla="*/ 148 h 266"/>
                    <a:gd name="T70" fmla="*/ 404 w 408"/>
                    <a:gd name="T71" fmla="*/ 104 h 266"/>
                    <a:gd name="T72" fmla="*/ 408 w 408"/>
                    <a:gd name="T73" fmla="*/ 64 h 266"/>
                    <a:gd name="T74" fmla="*/ 408 w 408"/>
                    <a:gd name="T75" fmla="*/ 32 h 266"/>
                    <a:gd name="T76" fmla="*/ 408 w 408"/>
                    <a:gd name="T77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8" h="266">
                      <a:moveTo>
                        <a:pt x="408" y="0"/>
                      </a:moveTo>
                      <a:lnTo>
                        <a:pt x="408" y="0"/>
                      </a:lnTo>
                      <a:lnTo>
                        <a:pt x="378" y="2"/>
                      </a:lnTo>
                      <a:lnTo>
                        <a:pt x="346" y="4"/>
                      </a:lnTo>
                      <a:lnTo>
                        <a:pt x="312" y="8"/>
                      </a:lnTo>
                      <a:lnTo>
                        <a:pt x="278" y="14"/>
                      </a:lnTo>
                      <a:lnTo>
                        <a:pt x="210" y="28"/>
                      </a:lnTo>
                      <a:lnTo>
                        <a:pt x="144" y="44"/>
                      </a:lnTo>
                      <a:lnTo>
                        <a:pt x="86" y="60"/>
                      </a:lnTo>
                      <a:lnTo>
                        <a:pt x="40" y="74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16" y="120"/>
                      </a:lnTo>
                      <a:lnTo>
                        <a:pt x="38" y="154"/>
                      </a:lnTo>
                      <a:lnTo>
                        <a:pt x="68" y="192"/>
                      </a:lnTo>
                      <a:lnTo>
                        <a:pt x="68" y="192"/>
                      </a:lnTo>
                      <a:lnTo>
                        <a:pt x="96" y="190"/>
                      </a:lnTo>
                      <a:lnTo>
                        <a:pt x="130" y="188"/>
                      </a:lnTo>
                      <a:lnTo>
                        <a:pt x="166" y="188"/>
                      </a:lnTo>
                      <a:lnTo>
                        <a:pt x="202" y="192"/>
                      </a:lnTo>
                      <a:lnTo>
                        <a:pt x="222" y="196"/>
                      </a:lnTo>
                      <a:lnTo>
                        <a:pt x="240" y="202"/>
                      </a:lnTo>
                      <a:lnTo>
                        <a:pt x="258" y="208"/>
                      </a:lnTo>
                      <a:lnTo>
                        <a:pt x="276" y="216"/>
                      </a:lnTo>
                      <a:lnTo>
                        <a:pt x="292" y="226"/>
                      </a:lnTo>
                      <a:lnTo>
                        <a:pt x="308" y="238"/>
                      </a:lnTo>
                      <a:lnTo>
                        <a:pt x="324" y="250"/>
                      </a:lnTo>
                      <a:lnTo>
                        <a:pt x="336" y="266"/>
                      </a:lnTo>
                      <a:lnTo>
                        <a:pt x="336" y="266"/>
                      </a:lnTo>
                      <a:lnTo>
                        <a:pt x="352" y="250"/>
                      </a:lnTo>
                      <a:lnTo>
                        <a:pt x="364" y="232"/>
                      </a:lnTo>
                      <a:lnTo>
                        <a:pt x="374" y="212"/>
                      </a:lnTo>
                      <a:lnTo>
                        <a:pt x="384" y="192"/>
                      </a:lnTo>
                      <a:lnTo>
                        <a:pt x="390" y="170"/>
                      </a:lnTo>
                      <a:lnTo>
                        <a:pt x="396" y="148"/>
                      </a:lnTo>
                      <a:lnTo>
                        <a:pt x="404" y="104"/>
                      </a:lnTo>
                      <a:lnTo>
                        <a:pt x="408" y="64"/>
                      </a:lnTo>
                      <a:lnTo>
                        <a:pt x="408" y="32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8" name="Freeform 35"/>
                <p:cNvSpPr>
                  <a:spLocks/>
                </p:cNvSpPr>
                <p:nvPr/>
              </p:nvSpPr>
              <p:spPr bwMode="auto">
                <a:xfrm>
                  <a:off x="3825033" y="2203448"/>
                  <a:ext cx="469203" cy="305902"/>
                </a:xfrm>
                <a:custGeom>
                  <a:avLst/>
                  <a:gdLst>
                    <a:gd name="T0" fmla="*/ 408 w 408"/>
                    <a:gd name="T1" fmla="*/ 0 h 266"/>
                    <a:gd name="T2" fmla="*/ 408 w 408"/>
                    <a:gd name="T3" fmla="*/ 0 h 266"/>
                    <a:gd name="T4" fmla="*/ 378 w 408"/>
                    <a:gd name="T5" fmla="*/ 2 h 266"/>
                    <a:gd name="T6" fmla="*/ 346 w 408"/>
                    <a:gd name="T7" fmla="*/ 4 h 266"/>
                    <a:gd name="T8" fmla="*/ 312 w 408"/>
                    <a:gd name="T9" fmla="*/ 8 h 266"/>
                    <a:gd name="T10" fmla="*/ 278 w 408"/>
                    <a:gd name="T11" fmla="*/ 14 h 266"/>
                    <a:gd name="T12" fmla="*/ 210 w 408"/>
                    <a:gd name="T13" fmla="*/ 28 h 266"/>
                    <a:gd name="T14" fmla="*/ 144 w 408"/>
                    <a:gd name="T15" fmla="*/ 44 h 266"/>
                    <a:gd name="T16" fmla="*/ 86 w 408"/>
                    <a:gd name="T17" fmla="*/ 60 h 266"/>
                    <a:gd name="T18" fmla="*/ 40 w 408"/>
                    <a:gd name="T19" fmla="*/ 74 h 266"/>
                    <a:gd name="T20" fmla="*/ 0 w 408"/>
                    <a:gd name="T21" fmla="*/ 88 h 266"/>
                    <a:gd name="T22" fmla="*/ 0 w 408"/>
                    <a:gd name="T23" fmla="*/ 88 h 266"/>
                    <a:gd name="T24" fmla="*/ 16 w 408"/>
                    <a:gd name="T25" fmla="*/ 120 h 266"/>
                    <a:gd name="T26" fmla="*/ 38 w 408"/>
                    <a:gd name="T27" fmla="*/ 154 h 266"/>
                    <a:gd name="T28" fmla="*/ 68 w 408"/>
                    <a:gd name="T29" fmla="*/ 192 h 266"/>
                    <a:gd name="T30" fmla="*/ 68 w 408"/>
                    <a:gd name="T31" fmla="*/ 192 h 266"/>
                    <a:gd name="T32" fmla="*/ 96 w 408"/>
                    <a:gd name="T33" fmla="*/ 190 h 266"/>
                    <a:gd name="T34" fmla="*/ 130 w 408"/>
                    <a:gd name="T35" fmla="*/ 188 h 266"/>
                    <a:gd name="T36" fmla="*/ 166 w 408"/>
                    <a:gd name="T37" fmla="*/ 188 h 266"/>
                    <a:gd name="T38" fmla="*/ 202 w 408"/>
                    <a:gd name="T39" fmla="*/ 192 h 266"/>
                    <a:gd name="T40" fmla="*/ 222 w 408"/>
                    <a:gd name="T41" fmla="*/ 196 h 266"/>
                    <a:gd name="T42" fmla="*/ 240 w 408"/>
                    <a:gd name="T43" fmla="*/ 202 h 266"/>
                    <a:gd name="T44" fmla="*/ 258 w 408"/>
                    <a:gd name="T45" fmla="*/ 208 h 266"/>
                    <a:gd name="T46" fmla="*/ 276 w 408"/>
                    <a:gd name="T47" fmla="*/ 216 h 266"/>
                    <a:gd name="T48" fmla="*/ 292 w 408"/>
                    <a:gd name="T49" fmla="*/ 226 h 266"/>
                    <a:gd name="T50" fmla="*/ 308 w 408"/>
                    <a:gd name="T51" fmla="*/ 238 h 266"/>
                    <a:gd name="T52" fmla="*/ 324 w 408"/>
                    <a:gd name="T53" fmla="*/ 250 h 266"/>
                    <a:gd name="T54" fmla="*/ 336 w 408"/>
                    <a:gd name="T55" fmla="*/ 266 h 266"/>
                    <a:gd name="T56" fmla="*/ 336 w 408"/>
                    <a:gd name="T57" fmla="*/ 266 h 266"/>
                    <a:gd name="T58" fmla="*/ 352 w 408"/>
                    <a:gd name="T59" fmla="*/ 250 h 266"/>
                    <a:gd name="T60" fmla="*/ 364 w 408"/>
                    <a:gd name="T61" fmla="*/ 232 h 266"/>
                    <a:gd name="T62" fmla="*/ 374 w 408"/>
                    <a:gd name="T63" fmla="*/ 212 h 266"/>
                    <a:gd name="T64" fmla="*/ 384 w 408"/>
                    <a:gd name="T65" fmla="*/ 192 h 266"/>
                    <a:gd name="T66" fmla="*/ 390 w 408"/>
                    <a:gd name="T67" fmla="*/ 170 h 266"/>
                    <a:gd name="T68" fmla="*/ 396 w 408"/>
                    <a:gd name="T69" fmla="*/ 148 h 266"/>
                    <a:gd name="T70" fmla="*/ 404 w 408"/>
                    <a:gd name="T71" fmla="*/ 104 h 266"/>
                    <a:gd name="T72" fmla="*/ 408 w 408"/>
                    <a:gd name="T73" fmla="*/ 64 h 266"/>
                    <a:gd name="T74" fmla="*/ 408 w 408"/>
                    <a:gd name="T75" fmla="*/ 32 h 266"/>
                    <a:gd name="T76" fmla="*/ 408 w 408"/>
                    <a:gd name="T77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8" h="266">
                      <a:moveTo>
                        <a:pt x="408" y="0"/>
                      </a:moveTo>
                      <a:lnTo>
                        <a:pt x="408" y="0"/>
                      </a:lnTo>
                      <a:lnTo>
                        <a:pt x="378" y="2"/>
                      </a:lnTo>
                      <a:lnTo>
                        <a:pt x="346" y="4"/>
                      </a:lnTo>
                      <a:lnTo>
                        <a:pt x="312" y="8"/>
                      </a:lnTo>
                      <a:lnTo>
                        <a:pt x="278" y="14"/>
                      </a:lnTo>
                      <a:lnTo>
                        <a:pt x="210" y="28"/>
                      </a:lnTo>
                      <a:lnTo>
                        <a:pt x="144" y="44"/>
                      </a:lnTo>
                      <a:lnTo>
                        <a:pt x="86" y="60"/>
                      </a:lnTo>
                      <a:lnTo>
                        <a:pt x="40" y="74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16" y="120"/>
                      </a:lnTo>
                      <a:lnTo>
                        <a:pt x="38" y="154"/>
                      </a:lnTo>
                      <a:lnTo>
                        <a:pt x="68" y="192"/>
                      </a:lnTo>
                      <a:lnTo>
                        <a:pt x="68" y="192"/>
                      </a:lnTo>
                      <a:lnTo>
                        <a:pt x="96" y="190"/>
                      </a:lnTo>
                      <a:lnTo>
                        <a:pt x="130" y="188"/>
                      </a:lnTo>
                      <a:lnTo>
                        <a:pt x="166" y="188"/>
                      </a:lnTo>
                      <a:lnTo>
                        <a:pt x="202" y="192"/>
                      </a:lnTo>
                      <a:lnTo>
                        <a:pt x="222" y="196"/>
                      </a:lnTo>
                      <a:lnTo>
                        <a:pt x="240" y="202"/>
                      </a:lnTo>
                      <a:lnTo>
                        <a:pt x="258" y="208"/>
                      </a:lnTo>
                      <a:lnTo>
                        <a:pt x="276" y="216"/>
                      </a:lnTo>
                      <a:lnTo>
                        <a:pt x="292" y="226"/>
                      </a:lnTo>
                      <a:lnTo>
                        <a:pt x="308" y="238"/>
                      </a:lnTo>
                      <a:lnTo>
                        <a:pt x="324" y="250"/>
                      </a:lnTo>
                      <a:lnTo>
                        <a:pt x="336" y="266"/>
                      </a:lnTo>
                      <a:lnTo>
                        <a:pt x="336" y="266"/>
                      </a:lnTo>
                      <a:lnTo>
                        <a:pt x="352" y="250"/>
                      </a:lnTo>
                      <a:lnTo>
                        <a:pt x="364" y="232"/>
                      </a:lnTo>
                      <a:lnTo>
                        <a:pt x="374" y="212"/>
                      </a:lnTo>
                      <a:lnTo>
                        <a:pt x="384" y="192"/>
                      </a:lnTo>
                      <a:lnTo>
                        <a:pt x="390" y="170"/>
                      </a:lnTo>
                      <a:lnTo>
                        <a:pt x="396" y="148"/>
                      </a:lnTo>
                      <a:lnTo>
                        <a:pt x="404" y="104"/>
                      </a:lnTo>
                      <a:lnTo>
                        <a:pt x="408" y="64"/>
                      </a:lnTo>
                      <a:lnTo>
                        <a:pt x="408" y="32"/>
                      </a:lnTo>
                      <a:lnTo>
                        <a:pt x="408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9" name="Freeform 40"/>
                <p:cNvSpPr>
                  <a:spLocks/>
                </p:cNvSpPr>
                <p:nvPr/>
              </p:nvSpPr>
              <p:spPr bwMode="auto">
                <a:xfrm>
                  <a:off x="4462136" y="5883469"/>
                  <a:ext cx="469203" cy="266802"/>
                </a:xfrm>
                <a:custGeom>
                  <a:avLst/>
                  <a:gdLst>
                    <a:gd name="T0" fmla="*/ 188 w 408"/>
                    <a:gd name="T1" fmla="*/ 26 h 232"/>
                    <a:gd name="T2" fmla="*/ 188 w 408"/>
                    <a:gd name="T3" fmla="*/ 26 h 232"/>
                    <a:gd name="T4" fmla="*/ 192 w 408"/>
                    <a:gd name="T5" fmla="*/ 38 h 232"/>
                    <a:gd name="T6" fmla="*/ 204 w 408"/>
                    <a:gd name="T7" fmla="*/ 64 h 232"/>
                    <a:gd name="T8" fmla="*/ 214 w 408"/>
                    <a:gd name="T9" fmla="*/ 78 h 232"/>
                    <a:gd name="T10" fmla="*/ 224 w 408"/>
                    <a:gd name="T11" fmla="*/ 92 h 232"/>
                    <a:gd name="T12" fmla="*/ 234 w 408"/>
                    <a:gd name="T13" fmla="*/ 102 h 232"/>
                    <a:gd name="T14" fmla="*/ 240 w 408"/>
                    <a:gd name="T15" fmla="*/ 108 h 232"/>
                    <a:gd name="T16" fmla="*/ 248 w 408"/>
                    <a:gd name="T17" fmla="*/ 110 h 232"/>
                    <a:gd name="T18" fmla="*/ 248 w 408"/>
                    <a:gd name="T19" fmla="*/ 110 h 232"/>
                    <a:gd name="T20" fmla="*/ 262 w 408"/>
                    <a:gd name="T21" fmla="*/ 114 h 232"/>
                    <a:gd name="T22" fmla="*/ 280 w 408"/>
                    <a:gd name="T23" fmla="*/ 116 h 232"/>
                    <a:gd name="T24" fmla="*/ 322 w 408"/>
                    <a:gd name="T25" fmla="*/ 120 h 232"/>
                    <a:gd name="T26" fmla="*/ 344 w 408"/>
                    <a:gd name="T27" fmla="*/ 122 h 232"/>
                    <a:gd name="T28" fmla="*/ 364 w 408"/>
                    <a:gd name="T29" fmla="*/ 124 h 232"/>
                    <a:gd name="T30" fmla="*/ 382 w 408"/>
                    <a:gd name="T31" fmla="*/ 130 h 232"/>
                    <a:gd name="T32" fmla="*/ 396 w 408"/>
                    <a:gd name="T33" fmla="*/ 138 h 232"/>
                    <a:gd name="T34" fmla="*/ 396 w 408"/>
                    <a:gd name="T35" fmla="*/ 138 h 232"/>
                    <a:gd name="T36" fmla="*/ 400 w 408"/>
                    <a:gd name="T37" fmla="*/ 142 h 232"/>
                    <a:gd name="T38" fmla="*/ 404 w 408"/>
                    <a:gd name="T39" fmla="*/ 148 h 232"/>
                    <a:gd name="T40" fmla="*/ 408 w 408"/>
                    <a:gd name="T41" fmla="*/ 160 h 232"/>
                    <a:gd name="T42" fmla="*/ 408 w 408"/>
                    <a:gd name="T43" fmla="*/ 172 h 232"/>
                    <a:gd name="T44" fmla="*/ 406 w 408"/>
                    <a:gd name="T45" fmla="*/ 184 h 232"/>
                    <a:gd name="T46" fmla="*/ 404 w 408"/>
                    <a:gd name="T47" fmla="*/ 196 h 232"/>
                    <a:gd name="T48" fmla="*/ 400 w 408"/>
                    <a:gd name="T49" fmla="*/ 206 h 232"/>
                    <a:gd name="T50" fmla="*/ 396 w 408"/>
                    <a:gd name="T51" fmla="*/ 214 h 232"/>
                    <a:gd name="T52" fmla="*/ 396 w 408"/>
                    <a:gd name="T53" fmla="*/ 214 h 232"/>
                    <a:gd name="T54" fmla="*/ 346 w 408"/>
                    <a:gd name="T55" fmla="*/ 220 h 232"/>
                    <a:gd name="T56" fmla="*/ 292 w 408"/>
                    <a:gd name="T57" fmla="*/ 224 h 232"/>
                    <a:gd name="T58" fmla="*/ 230 w 408"/>
                    <a:gd name="T59" fmla="*/ 228 h 232"/>
                    <a:gd name="T60" fmla="*/ 164 w 408"/>
                    <a:gd name="T61" fmla="*/ 232 h 232"/>
                    <a:gd name="T62" fmla="*/ 102 w 408"/>
                    <a:gd name="T63" fmla="*/ 230 h 232"/>
                    <a:gd name="T64" fmla="*/ 74 w 408"/>
                    <a:gd name="T65" fmla="*/ 228 h 232"/>
                    <a:gd name="T66" fmla="*/ 48 w 408"/>
                    <a:gd name="T67" fmla="*/ 226 h 232"/>
                    <a:gd name="T68" fmla="*/ 28 w 408"/>
                    <a:gd name="T69" fmla="*/ 220 h 232"/>
                    <a:gd name="T70" fmla="*/ 12 w 408"/>
                    <a:gd name="T71" fmla="*/ 214 h 232"/>
                    <a:gd name="T72" fmla="*/ 12 w 408"/>
                    <a:gd name="T73" fmla="*/ 214 h 232"/>
                    <a:gd name="T74" fmla="*/ 8 w 408"/>
                    <a:gd name="T75" fmla="*/ 192 h 232"/>
                    <a:gd name="T76" fmla="*/ 2 w 408"/>
                    <a:gd name="T77" fmla="*/ 142 h 232"/>
                    <a:gd name="T78" fmla="*/ 0 w 408"/>
                    <a:gd name="T79" fmla="*/ 112 h 232"/>
                    <a:gd name="T80" fmla="*/ 0 w 408"/>
                    <a:gd name="T81" fmla="*/ 80 h 232"/>
                    <a:gd name="T82" fmla="*/ 4 w 408"/>
                    <a:gd name="T83" fmla="*/ 52 h 232"/>
                    <a:gd name="T84" fmla="*/ 8 w 408"/>
                    <a:gd name="T85" fmla="*/ 38 h 232"/>
                    <a:gd name="T86" fmla="*/ 12 w 408"/>
                    <a:gd name="T87" fmla="*/ 26 h 232"/>
                    <a:gd name="T88" fmla="*/ 12 w 408"/>
                    <a:gd name="T89" fmla="*/ 26 h 232"/>
                    <a:gd name="T90" fmla="*/ 18 w 408"/>
                    <a:gd name="T91" fmla="*/ 16 h 232"/>
                    <a:gd name="T92" fmla="*/ 28 w 408"/>
                    <a:gd name="T93" fmla="*/ 8 h 232"/>
                    <a:gd name="T94" fmla="*/ 38 w 408"/>
                    <a:gd name="T95" fmla="*/ 4 h 232"/>
                    <a:gd name="T96" fmla="*/ 52 w 408"/>
                    <a:gd name="T97" fmla="*/ 0 h 232"/>
                    <a:gd name="T98" fmla="*/ 66 w 408"/>
                    <a:gd name="T99" fmla="*/ 0 h 232"/>
                    <a:gd name="T100" fmla="*/ 80 w 408"/>
                    <a:gd name="T101" fmla="*/ 0 h 232"/>
                    <a:gd name="T102" fmla="*/ 110 w 408"/>
                    <a:gd name="T103" fmla="*/ 4 h 232"/>
                    <a:gd name="T104" fmla="*/ 140 w 408"/>
                    <a:gd name="T105" fmla="*/ 10 h 232"/>
                    <a:gd name="T106" fmla="*/ 164 w 408"/>
                    <a:gd name="T107" fmla="*/ 18 h 232"/>
                    <a:gd name="T108" fmla="*/ 188 w 408"/>
                    <a:gd name="T109" fmla="*/ 26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08" h="232">
                      <a:moveTo>
                        <a:pt x="188" y="26"/>
                      </a:moveTo>
                      <a:lnTo>
                        <a:pt x="188" y="26"/>
                      </a:lnTo>
                      <a:lnTo>
                        <a:pt x="192" y="38"/>
                      </a:lnTo>
                      <a:lnTo>
                        <a:pt x="204" y="64"/>
                      </a:lnTo>
                      <a:lnTo>
                        <a:pt x="214" y="78"/>
                      </a:lnTo>
                      <a:lnTo>
                        <a:pt x="224" y="92"/>
                      </a:lnTo>
                      <a:lnTo>
                        <a:pt x="234" y="102"/>
                      </a:lnTo>
                      <a:lnTo>
                        <a:pt x="240" y="108"/>
                      </a:lnTo>
                      <a:lnTo>
                        <a:pt x="248" y="110"/>
                      </a:lnTo>
                      <a:lnTo>
                        <a:pt x="248" y="110"/>
                      </a:lnTo>
                      <a:lnTo>
                        <a:pt x="262" y="114"/>
                      </a:lnTo>
                      <a:lnTo>
                        <a:pt x="280" y="116"/>
                      </a:lnTo>
                      <a:lnTo>
                        <a:pt x="322" y="120"/>
                      </a:lnTo>
                      <a:lnTo>
                        <a:pt x="344" y="122"/>
                      </a:lnTo>
                      <a:lnTo>
                        <a:pt x="364" y="124"/>
                      </a:lnTo>
                      <a:lnTo>
                        <a:pt x="382" y="130"/>
                      </a:lnTo>
                      <a:lnTo>
                        <a:pt x="396" y="138"/>
                      </a:lnTo>
                      <a:lnTo>
                        <a:pt x="396" y="138"/>
                      </a:lnTo>
                      <a:lnTo>
                        <a:pt x="400" y="142"/>
                      </a:lnTo>
                      <a:lnTo>
                        <a:pt x="404" y="148"/>
                      </a:lnTo>
                      <a:lnTo>
                        <a:pt x="408" y="160"/>
                      </a:lnTo>
                      <a:lnTo>
                        <a:pt x="408" y="172"/>
                      </a:lnTo>
                      <a:lnTo>
                        <a:pt x="406" y="184"/>
                      </a:lnTo>
                      <a:lnTo>
                        <a:pt x="404" y="196"/>
                      </a:lnTo>
                      <a:lnTo>
                        <a:pt x="400" y="206"/>
                      </a:lnTo>
                      <a:lnTo>
                        <a:pt x="396" y="214"/>
                      </a:lnTo>
                      <a:lnTo>
                        <a:pt x="396" y="214"/>
                      </a:lnTo>
                      <a:lnTo>
                        <a:pt x="346" y="220"/>
                      </a:lnTo>
                      <a:lnTo>
                        <a:pt x="292" y="224"/>
                      </a:lnTo>
                      <a:lnTo>
                        <a:pt x="230" y="228"/>
                      </a:lnTo>
                      <a:lnTo>
                        <a:pt x="164" y="232"/>
                      </a:lnTo>
                      <a:lnTo>
                        <a:pt x="102" y="230"/>
                      </a:lnTo>
                      <a:lnTo>
                        <a:pt x="74" y="228"/>
                      </a:lnTo>
                      <a:lnTo>
                        <a:pt x="48" y="226"/>
                      </a:lnTo>
                      <a:lnTo>
                        <a:pt x="28" y="220"/>
                      </a:lnTo>
                      <a:lnTo>
                        <a:pt x="12" y="214"/>
                      </a:lnTo>
                      <a:lnTo>
                        <a:pt x="12" y="214"/>
                      </a:lnTo>
                      <a:lnTo>
                        <a:pt x="8" y="192"/>
                      </a:lnTo>
                      <a:lnTo>
                        <a:pt x="2" y="142"/>
                      </a:lnTo>
                      <a:lnTo>
                        <a:pt x="0" y="112"/>
                      </a:lnTo>
                      <a:lnTo>
                        <a:pt x="0" y="80"/>
                      </a:lnTo>
                      <a:lnTo>
                        <a:pt x="4" y="52"/>
                      </a:lnTo>
                      <a:lnTo>
                        <a:pt x="8" y="38"/>
                      </a:lnTo>
                      <a:lnTo>
                        <a:pt x="12" y="26"/>
                      </a:lnTo>
                      <a:lnTo>
                        <a:pt x="12" y="26"/>
                      </a:lnTo>
                      <a:lnTo>
                        <a:pt x="18" y="16"/>
                      </a:lnTo>
                      <a:lnTo>
                        <a:pt x="28" y="8"/>
                      </a:lnTo>
                      <a:lnTo>
                        <a:pt x="38" y="4"/>
                      </a:lnTo>
                      <a:lnTo>
                        <a:pt x="52" y="0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110" y="4"/>
                      </a:lnTo>
                      <a:lnTo>
                        <a:pt x="140" y="10"/>
                      </a:lnTo>
                      <a:lnTo>
                        <a:pt x="164" y="18"/>
                      </a:lnTo>
                      <a:lnTo>
                        <a:pt x="18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0" name="Freeform 41"/>
                <p:cNvSpPr>
                  <a:spLocks/>
                </p:cNvSpPr>
                <p:nvPr/>
              </p:nvSpPr>
              <p:spPr bwMode="auto">
                <a:xfrm>
                  <a:off x="4462136" y="5883469"/>
                  <a:ext cx="469203" cy="266802"/>
                </a:xfrm>
                <a:custGeom>
                  <a:avLst/>
                  <a:gdLst>
                    <a:gd name="T0" fmla="*/ 188 w 408"/>
                    <a:gd name="T1" fmla="*/ 26 h 232"/>
                    <a:gd name="T2" fmla="*/ 188 w 408"/>
                    <a:gd name="T3" fmla="*/ 26 h 232"/>
                    <a:gd name="T4" fmla="*/ 192 w 408"/>
                    <a:gd name="T5" fmla="*/ 38 h 232"/>
                    <a:gd name="T6" fmla="*/ 204 w 408"/>
                    <a:gd name="T7" fmla="*/ 64 h 232"/>
                    <a:gd name="T8" fmla="*/ 214 w 408"/>
                    <a:gd name="T9" fmla="*/ 78 h 232"/>
                    <a:gd name="T10" fmla="*/ 224 w 408"/>
                    <a:gd name="T11" fmla="*/ 92 h 232"/>
                    <a:gd name="T12" fmla="*/ 234 w 408"/>
                    <a:gd name="T13" fmla="*/ 102 h 232"/>
                    <a:gd name="T14" fmla="*/ 240 w 408"/>
                    <a:gd name="T15" fmla="*/ 108 h 232"/>
                    <a:gd name="T16" fmla="*/ 248 w 408"/>
                    <a:gd name="T17" fmla="*/ 110 h 232"/>
                    <a:gd name="T18" fmla="*/ 248 w 408"/>
                    <a:gd name="T19" fmla="*/ 110 h 232"/>
                    <a:gd name="T20" fmla="*/ 262 w 408"/>
                    <a:gd name="T21" fmla="*/ 114 h 232"/>
                    <a:gd name="T22" fmla="*/ 280 w 408"/>
                    <a:gd name="T23" fmla="*/ 116 h 232"/>
                    <a:gd name="T24" fmla="*/ 322 w 408"/>
                    <a:gd name="T25" fmla="*/ 120 h 232"/>
                    <a:gd name="T26" fmla="*/ 344 w 408"/>
                    <a:gd name="T27" fmla="*/ 122 h 232"/>
                    <a:gd name="T28" fmla="*/ 364 w 408"/>
                    <a:gd name="T29" fmla="*/ 124 h 232"/>
                    <a:gd name="T30" fmla="*/ 382 w 408"/>
                    <a:gd name="T31" fmla="*/ 130 h 232"/>
                    <a:gd name="T32" fmla="*/ 396 w 408"/>
                    <a:gd name="T33" fmla="*/ 138 h 232"/>
                    <a:gd name="T34" fmla="*/ 396 w 408"/>
                    <a:gd name="T35" fmla="*/ 138 h 232"/>
                    <a:gd name="T36" fmla="*/ 400 w 408"/>
                    <a:gd name="T37" fmla="*/ 142 h 232"/>
                    <a:gd name="T38" fmla="*/ 404 w 408"/>
                    <a:gd name="T39" fmla="*/ 148 h 232"/>
                    <a:gd name="T40" fmla="*/ 408 w 408"/>
                    <a:gd name="T41" fmla="*/ 160 h 232"/>
                    <a:gd name="T42" fmla="*/ 408 w 408"/>
                    <a:gd name="T43" fmla="*/ 172 h 232"/>
                    <a:gd name="T44" fmla="*/ 406 w 408"/>
                    <a:gd name="T45" fmla="*/ 184 h 232"/>
                    <a:gd name="T46" fmla="*/ 404 w 408"/>
                    <a:gd name="T47" fmla="*/ 196 h 232"/>
                    <a:gd name="T48" fmla="*/ 400 w 408"/>
                    <a:gd name="T49" fmla="*/ 206 h 232"/>
                    <a:gd name="T50" fmla="*/ 396 w 408"/>
                    <a:gd name="T51" fmla="*/ 214 h 232"/>
                    <a:gd name="T52" fmla="*/ 396 w 408"/>
                    <a:gd name="T53" fmla="*/ 214 h 232"/>
                    <a:gd name="T54" fmla="*/ 346 w 408"/>
                    <a:gd name="T55" fmla="*/ 220 h 232"/>
                    <a:gd name="T56" fmla="*/ 292 w 408"/>
                    <a:gd name="T57" fmla="*/ 224 h 232"/>
                    <a:gd name="T58" fmla="*/ 230 w 408"/>
                    <a:gd name="T59" fmla="*/ 228 h 232"/>
                    <a:gd name="T60" fmla="*/ 164 w 408"/>
                    <a:gd name="T61" fmla="*/ 232 h 232"/>
                    <a:gd name="T62" fmla="*/ 102 w 408"/>
                    <a:gd name="T63" fmla="*/ 230 h 232"/>
                    <a:gd name="T64" fmla="*/ 74 w 408"/>
                    <a:gd name="T65" fmla="*/ 228 h 232"/>
                    <a:gd name="T66" fmla="*/ 48 w 408"/>
                    <a:gd name="T67" fmla="*/ 226 h 232"/>
                    <a:gd name="T68" fmla="*/ 28 w 408"/>
                    <a:gd name="T69" fmla="*/ 220 h 232"/>
                    <a:gd name="T70" fmla="*/ 12 w 408"/>
                    <a:gd name="T71" fmla="*/ 214 h 232"/>
                    <a:gd name="T72" fmla="*/ 12 w 408"/>
                    <a:gd name="T73" fmla="*/ 214 h 232"/>
                    <a:gd name="T74" fmla="*/ 8 w 408"/>
                    <a:gd name="T75" fmla="*/ 192 h 232"/>
                    <a:gd name="T76" fmla="*/ 2 w 408"/>
                    <a:gd name="T77" fmla="*/ 142 h 232"/>
                    <a:gd name="T78" fmla="*/ 0 w 408"/>
                    <a:gd name="T79" fmla="*/ 112 h 232"/>
                    <a:gd name="T80" fmla="*/ 0 w 408"/>
                    <a:gd name="T81" fmla="*/ 80 h 232"/>
                    <a:gd name="T82" fmla="*/ 4 w 408"/>
                    <a:gd name="T83" fmla="*/ 52 h 232"/>
                    <a:gd name="T84" fmla="*/ 8 w 408"/>
                    <a:gd name="T85" fmla="*/ 38 h 232"/>
                    <a:gd name="T86" fmla="*/ 12 w 408"/>
                    <a:gd name="T87" fmla="*/ 26 h 232"/>
                    <a:gd name="T88" fmla="*/ 12 w 408"/>
                    <a:gd name="T89" fmla="*/ 26 h 232"/>
                    <a:gd name="T90" fmla="*/ 18 w 408"/>
                    <a:gd name="T91" fmla="*/ 16 h 232"/>
                    <a:gd name="T92" fmla="*/ 28 w 408"/>
                    <a:gd name="T93" fmla="*/ 8 h 232"/>
                    <a:gd name="T94" fmla="*/ 38 w 408"/>
                    <a:gd name="T95" fmla="*/ 4 h 232"/>
                    <a:gd name="T96" fmla="*/ 52 w 408"/>
                    <a:gd name="T97" fmla="*/ 0 h 232"/>
                    <a:gd name="T98" fmla="*/ 66 w 408"/>
                    <a:gd name="T99" fmla="*/ 0 h 232"/>
                    <a:gd name="T100" fmla="*/ 80 w 408"/>
                    <a:gd name="T101" fmla="*/ 0 h 232"/>
                    <a:gd name="T102" fmla="*/ 110 w 408"/>
                    <a:gd name="T103" fmla="*/ 4 h 232"/>
                    <a:gd name="T104" fmla="*/ 140 w 408"/>
                    <a:gd name="T105" fmla="*/ 10 h 232"/>
                    <a:gd name="T106" fmla="*/ 164 w 408"/>
                    <a:gd name="T107" fmla="*/ 18 h 232"/>
                    <a:gd name="T108" fmla="*/ 188 w 408"/>
                    <a:gd name="T109" fmla="*/ 26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08" h="232">
                      <a:moveTo>
                        <a:pt x="188" y="26"/>
                      </a:moveTo>
                      <a:lnTo>
                        <a:pt x="188" y="26"/>
                      </a:lnTo>
                      <a:lnTo>
                        <a:pt x="192" y="38"/>
                      </a:lnTo>
                      <a:lnTo>
                        <a:pt x="204" y="64"/>
                      </a:lnTo>
                      <a:lnTo>
                        <a:pt x="214" y="78"/>
                      </a:lnTo>
                      <a:lnTo>
                        <a:pt x="224" y="92"/>
                      </a:lnTo>
                      <a:lnTo>
                        <a:pt x="234" y="102"/>
                      </a:lnTo>
                      <a:lnTo>
                        <a:pt x="240" y="108"/>
                      </a:lnTo>
                      <a:lnTo>
                        <a:pt x="248" y="110"/>
                      </a:lnTo>
                      <a:lnTo>
                        <a:pt x="248" y="110"/>
                      </a:lnTo>
                      <a:lnTo>
                        <a:pt x="262" y="114"/>
                      </a:lnTo>
                      <a:lnTo>
                        <a:pt x="280" y="116"/>
                      </a:lnTo>
                      <a:lnTo>
                        <a:pt x="322" y="120"/>
                      </a:lnTo>
                      <a:lnTo>
                        <a:pt x="344" y="122"/>
                      </a:lnTo>
                      <a:lnTo>
                        <a:pt x="364" y="124"/>
                      </a:lnTo>
                      <a:lnTo>
                        <a:pt x="382" y="130"/>
                      </a:lnTo>
                      <a:lnTo>
                        <a:pt x="396" y="138"/>
                      </a:lnTo>
                      <a:lnTo>
                        <a:pt x="396" y="138"/>
                      </a:lnTo>
                      <a:lnTo>
                        <a:pt x="400" y="142"/>
                      </a:lnTo>
                      <a:lnTo>
                        <a:pt x="404" y="148"/>
                      </a:lnTo>
                      <a:lnTo>
                        <a:pt x="408" y="160"/>
                      </a:lnTo>
                      <a:lnTo>
                        <a:pt x="408" y="172"/>
                      </a:lnTo>
                      <a:lnTo>
                        <a:pt x="406" y="184"/>
                      </a:lnTo>
                      <a:lnTo>
                        <a:pt x="404" y="196"/>
                      </a:lnTo>
                      <a:lnTo>
                        <a:pt x="400" y="206"/>
                      </a:lnTo>
                      <a:lnTo>
                        <a:pt x="396" y="214"/>
                      </a:lnTo>
                      <a:lnTo>
                        <a:pt x="396" y="214"/>
                      </a:lnTo>
                      <a:lnTo>
                        <a:pt x="346" y="220"/>
                      </a:lnTo>
                      <a:lnTo>
                        <a:pt x="292" y="224"/>
                      </a:lnTo>
                      <a:lnTo>
                        <a:pt x="230" y="228"/>
                      </a:lnTo>
                      <a:lnTo>
                        <a:pt x="164" y="232"/>
                      </a:lnTo>
                      <a:lnTo>
                        <a:pt x="102" y="230"/>
                      </a:lnTo>
                      <a:lnTo>
                        <a:pt x="74" y="228"/>
                      </a:lnTo>
                      <a:lnTo>
                        <a:pt x="48" y="226"/>
                      </a:lnTo>
                      <a:lnTo>
                        <a:pt x="28" y="220"/>
                      </a:lnTo>
                      <a:lnTo>
                        <a:pt x="12" y="214"/>
                      </a:lnTo>
                      <a:lnTo>
                        <a:pt x="12" y="214"/>
                      </a:lnTo>
                      <a:lnTo>
                        <a:pt x="8" y="192"/>
                      </a:lnTo>
                      <a:lnTo>
                        <a:pt x="2" y="142"/>
                      </a:lnTo>
                      <a:lnTo>
                        <a:pt x="0" y="112"/>
                      </a:lnTo>
                      <a:lnTo>
                        <a:pt x="0" y="80"/>
                      </a:lnTo>
                      <a:lnTo>
                        <a:pt x="4" y="52"/>
                      </a:lnTo>
                      <a:lnTo>
                        <a:pt x="8" y="38"/>
                      </a:lnTo>
                      <a:lnTo>
                        <a:pt x="12" y="26"/>
                      </a:lnTo>
                      <a:lnTo>
                        <a:pt x="12" y="26"/>
                      </a:lnTo>
                      <a:lnTo>
                        <a:pt x="18" y="16"/>
                      </a:lnTo>
                      <a:lnTo>
                        <a:pt x="28" y="8"/>
                      </a:lnTo>
                      <a:lnTo>
                        <a:pt x="38" y="4"/>
                      </a:lnTo>
                      <a:lnTo>
                        <a:pt x="52" y="0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110" y="4"/>
                      </a:lnTo>
                      <a:lnTo>
                        <a:pt x="140" y="10"/>
                      </a:lnTo>
                      <a:lnTo>
                        <a:pt x="164" y="18"/>
                      </a:lnTo>
                      <a:lnTo>
                        <a:pt x="188" y="26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1" name="Freeform 42"/>
                <p:cNvSpPr>
                  <a:spLocks/>
                </p:cNvSpPr>
                <p:nvPr/>
              </p:nvSpPr>
              <p:spPr bwMode="auto">
                <a:xfrm>
                  <a:off x="4218335" y="5913369"/>
                  <a:ext cx="469203" cy="280602"/>
                </a:xfrm>
                <a:custGeom>
                  <a:avLst/>
                  <a:gdLst>
                    <a:gd name="T0" fmla="*/ 224 w 408"/>
                    <a:gd name="T1" fmla="*/ 20 h 244"/>
                    <a:gd name="T2" fmla="*/ 224 w 408"/>
                    <a:gd name="T3" fmla="*/ 20 h 244"/>
                    <a:gd name="T4" fmla="*/ 226 w 408"/>
                    <a:gd name="T5" fmla="*/ 32 h 244"/>
                    <a:gd name="T6" fmla="*/ 228 w 408"/>
                    <a:gd name="T7" fmla="*/ 46 h 244"/>
                    <a:gd name="T8" fmla="*/ 232 w 408"/>
                    <a:gd name="T9" fmla="*/ 60 h 244"/>
                    <a:gd name="T10" fmla="*/ 240 w 408"/>
                    <a:gd name="T11" fmla="*/ 76 h 244"/>
                    <a:gd name="T12" fmla="*/ 250 w 408"/>
                    <a:gd name="T13" fmla="*/ 92 h 244"/>
                    <a:gd name="T14" fmla="*/ 258 w 408"/>
                    <a:gd name="T15" fmla="*/ 100 h 244"/>
                    <a:gd name="T16" fmla="*/ 266 w 408"/>
                    <a:gd name="T17" fmla="*/ 106 h 244"/>
                    <a:gd name="T18" fmla="*/ 274 w 408"/>
                    <a:gd name="T19" fmla="*/ 112 h 244"/>
                    <a:gd name="T20" fmla="*/ 284 w 408"/>
                    <a:gd name="T21" fmla="*/ 118 h 244"/>
                    <a:gd name="T22" fmla="*/ 284 w 408"/>
                    <a:gd name="T23" fmla="*/ 118 h 244"/>
                    <a:gd name="T24" fmla="*/ 314 w 408"/>
                    <a:gd name="T25" fmla="*/ 128 h 244"/>
                    <a:gd name="T26" fmla="*/ 346 w 408"/>
                    <a:gd name="T27" fmla="*/ 138 h 244"/>
                    <a:gd name="T28" fmla="*/ 378 w 408"/>
                    <a:gd name="T29" fmla="*/ 148 h 244"/>
                    <a:gd name="T30" fmla="*/ 390 w 408"/>
                    <a:gd name="T31" fmla="*/ 154 h 244"/>
                    <a:gd name="T32" fmla="*/ 400 w 408"/>
                    <a:gd name="T33" fmla="*/ 162 h 244"/>
                    <a:gd name="T34" fmla="*/ 400 w 408"/>
                    <a:gd name="T35" fmla="*/ 162 h 244"/>
                    <a:gd name="T36" fmla="*/ 406 w 408"/>
                    <a:gd name="T37" fmla="*/ 166 h 244"/>
                    <a:gd name="T38" fmla="*/ 408 w 408"/>
                    <a:gd name="T39" fmla="*/ 172 h 244"/>
                    <a:gd name="T40" fmla="*/ 408 w 408"/>
                    <a:gd name="T41" fmla="*/ 178 h 244"/>
                    <a:gd name="T42" fmla="*/ 408 w 408"/>
                    <a:gd name="T43" fmla="*/ 184 h 244"/>
                    <a:gd name="T44" fmla="*/ 404 w 408"/>
                    <a:gd name="T45" fmla="*/ 200 h 244"/>
                    <a:gd name="T46" fmla="*/ 400 w 408"/>
                    <a:gd name="T47" fmla="*/ 218 h 244"/>
                    <a:gd name="T48" fmla="*/ 400 w 408"/>
                    <a:gd name="T49" fmla="*/ 218 h 244"/>
                    <a:gd name="T50" fmla="*/ 400 w 408"/>
                    <a:gd name="T51" fmla="*/ 222 h 244"/>
                    <a:gd name="T52" fmla="*/ 396 w 408"/>
                    <a:gd name="T53" fmla="*/ 228 h 244"/>
                    <a:gd name="T54" fmla="*/ 392 w 408"/>
                    <a:gd name="T55" fmla="*/ 232 h 244"/>
                    <a:gd name="T56" fmla="*/ 386 w 408"/>
                    <a:gd name="T57" fmla="*/ 236 h 244"/>
                    <a:gd name="T58" fmla="*/ 368 w 408"/>
                    <a:gd name="T59" fmla="*/ 240 h 244"/>
                    <a:gd name="T60" fmla="*/ 346 w 408"/>
                    <a:gd name="T61" fmla="*/ 244 h 244"/>
                    <a:gd name="T62" fmla="*/ 320 w 408"/>
                    <a:gd name="T63" fmla="*/ 244 h 244"/>
                    <a:gd name="T64" fmla="*/ 292 w 408"/>
                    <a:gd name="T65" fmla="*/ 244 h 244"/>
                    <a:gd name="T66" fmla="*/ 260 w 408"/>
                    <a:gd name="T67" fmla="*/ 242 h 244"/>
                    <a:gd name="T68" fmla="*/ 226 w 408"/>
                    <a:gd name="T69" fmla="*/ 238 h 244"/>
                    <a:gd name="T70" fmla="*/ 158 w 408"/>
                    <a:gd name="T71" fmla="*/ 226 h 244"/>
                    <a:gd name="T72" fmla="*/ 94 w 408"/>
                    <a:gd name="T73" fmla="*/ 214 h 244"/>
                    <a:gd name="T74" fmla="*/ 38 w 408"/>
                    <a:gd name="T75" fmla="*/ 200 h 244"/>
                    <a:gd name="T76" fmla="*/ 0 w 408"/>
                    <a:gd name="T77" fmla="*/ 188 h 244"/>
                    <a:gd name="T78" fmla="*/ 0 w 408"/>
                    <a:gd name="T79" fmla="*/ 188 h 244"/>
                    <a:gd name="T80" fmla="*/ 2 w 408"/>
                    <a:gd name="T81" fmla="*/ 122 h 244"/>
                    <a:gd name="T82" fmla="*/ 8 w 408"/>
                    <a:gd name="T83" fmla="*/ 66 h 244"/>
                    <a:gd name="T84" fmla="*/ 12 w 408"/>
                    <a:gd name="T85" fmla="*/ 40 h 244"/>
                    <a:gd name="T86" fmla="*/ 18 w 408"/>
                    <a:gd name="T87" fmla="*/ 20 h 244"/>
                    <a:gd name="T88" fmla="*/ 18 w 408"/>
                    <a:gd name="T89" fmla="*/ 20 h 244"/>
                    <a:gd name="T90" fmla="*/ 22 w 408"/>
                    <a:gd name="T91" fmla="*/ 12 h 244"/>
                    <a:gd name="T92" fmla="*/ 30 w 408"/>
                    <a:gd name="T93" fmla="*/ 8 h 244"/>
                    <a:gd name="T94" fmla="*/ 42 w 408"/>
                    <a:gd name="T95" fmla="*/ 4 h 244"/>
                    <a:gd name="T96" fmla="*/ 56 w 408"/>
                    <a:gd name="T97" fmla="*/ 0 h 244"/>
                    <a:gd name="T98" fmla="*/ 72 w 408"/>
                    <a:gd name="T99" fmla="*/ 0 h 244"/>
                    <a:gd name="T100" fmla="*/ 90 w 408"/>
                    <a:gd name="T101" fmla="*/ 0 h 244"/>
                    <a:gd name="T102" fmla="*/ 126 w 408"/>
                    <a:gd name="T103" fmla="*/ 4 h 244"/>
                    <a:gd name="T104" fmla="*/ 162 w 408"/>
                    <a:gd name="T105" fmla="*/ 8 h 244"/>
                    <a:gd name="T106" fmla="*/ 194 w 408"/>
                    <a:gd name="T107" fmla="*/ 14 h 244"/>
                    <a:gd name="T108" fmla="*/ 224 w 408"/>
                    <a:gd name="T109" fmla="*/ 2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08" h="244">
                      <a:moveTo>
                        <a:pt x="224" y="20"/>
                      </a:moveTo>
                      <a:lnTo>
                        <a:pt x="224" y="20"/>
                      </a:lnTo>
                      <a:lnTo>
                        <a:pt x="226" y="32"/>
                      </a:lnTo>
                      <a:lnTo>
                        <a:pt x="228" y="46"/>
                      </a:lnTo>
                      <a:lnTo>
                        <a:pt x="232" y="60"/>
                      </a:lnTo>
                      <a:lnTo>
                        <a:pt x="240" y="76"/>
                      </a:lnTo>
                      <a:lnTo>
                        <a:pt x="250" y="92"/>
                      </a:lnTo>
                      <a:lnTo>
                        <a:pt x="258" y="100"/>
                      </a:lnTo>
                      <a:lnTo>
                        <a:pt x="266" y="106"/>
                      </a:lnTo>
                      <a:lnTo>
                        <a:pt x="274" y="112"/>
                      </a:lnTo>
                      <a:lnTo>
                        <a:pt x="284" y="118"/>
                      </a:lnTo>
                      <a:lnTo>
                        <a:pt x="284" y="118"/>
                      </a:lnTo>
                      <a:lnTo>
                        <a:pt x="314" y="128"/>
                      </a:lnTo>
                      <a:lnTo>
                        <a:pt x="346" y="138"/>
                      </a:lnTo>
                      <a:lnTo>
                        <a:pt x="378" y="148"/>
                      </a:lnTo>
                      <a:lnTo>
                        <a:pt x="390" y="154"/>
                      </a:lnTo>
                      <a:lnTo>
                        <a:pt x="400" y="162"/>
                      </a:lnTo>
                      <a:lnTo>
                        <a:pt x="400" y="162"/>
                      </a:lnTo>
                      <a:lnTo>
                        <a:pt x="406" y="166"/>
                      </a:lnTo>
                      <a:lnTo>
                        <a:pt x="408" y="172"/>
                      </a:lnTo>
                      <a:lnTo>
                        <a:pt x="408" y="178"/>
                      </a:lnTo>
                      <a:lnTo>
                        <a:pt x="408" y="184"/>
                      </a:lnTo>
                      <a:lnTo>
                        <a:pt x="404" y="200"/>
                      </a:lnTo>
                      <a:lnTo>
                        <a:pt x="400" y="218"/>
                      </a:lnTo>
                      <a:lnTo>
                        <a:pt x="400" y="218"/>
                      </a:lnTo>
                      <a:lnTo>
                        <a:pt x="400" y="222"/>
                      </a:lnTo>
                      <a:lnTo>
                        <a:pt x="396" y="228"/>
                      </a:lnTo>
                      <a:lnTo>
                        <a:pt x="392" y="232"/>
                      </a:lnTo>
                      <a:lnTo>
                        <a:pt x="386" y="236"/>
                      </a:lnTo>
                      <a:lnTo>
                        <a:pt x="368" y="240"/>
                      </a:lnTo>
                      <a:lnTo>
                        <a:pt x="346" y="244"/>
                      </a:lnTo>
                      <a:lnTo>
                        <a:pt x="320" y="244"/>
                      </a:lnTo>
                      <a:lnTo>
                        <a:pt x="292" y="244"/>
                      </a:lnTo>
                      <a:lnTo>
                        <a:pt x="260" y="242"/>
                      </a:lnTo>
                      <a:lnTo>
                        <a:pt x="226" y="238"/>
                      </a:lnTo>
                      <a:lnTo>
                        <a:pt x="158" y="226"/>
                      </a:lnTo>
                      <a:lnTo>
                        <a:pt x="94" y="214"/>
                      </a:lnTo>
                      <a:lnTo>
                        <a:pt x="38" y="200"/>
                      </a:lnTo>
                      <a:lnTo>
                        <a:pt x="0" y="188"/>
                      </a:lnTo>
                      <a:lnTo>
                        <a:pt x="0" y="188"/>
                      </a:lnTo>
                      <a:lnTo>
                        <a:pt x="2" y="122"/>
                      </a:lnTo>
                      <a:lnTo>
                        <a:pt x="8" y="66"/>
                      </a:lnTo>
                      <a:lnTo>
                        <a:pt x="12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2"/>
                      </a:lnTo>
                      <a:lnTo>
                        <a:pt x="30" y="8"/>
                      </a:lnTo>
                      <a:lnTo>
                        <a:pt x="42" y="4"/>
                      </a:lnTo>
                      <a:lnTo>
                        <a:pt x="56" y="0"/>
                      </a:lnTo>
                      <a:lnTo>
                        <a:pt x="72" y="0"/>
                      </a:lnTo>
                      <a:lnTo>
                        <a:pt x="90" y="0"/>
                      </a:lnTo>
                      <a:lnTo>
                        <a:pt x="126" y="4"/>
                      </a:lnTo>
                      <a:lnTo>
                        <a:pt x="162" y="8"/>
                      </a:lnTo>
                      <a:lnTo>
                        <a:pt x="194" y="14"/>
                      </a:lnTo>
                      <a:lnTo>
                        <a:pt x="22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" name="Freeform 43"/>
                <p:cNvSpPr>
                  <a:spLocks/>
                </p:cNvSpPr>
                <p:nvPr/>
              </p:nvSpPr>
              <p:spPr bwMode="auto">
                <a:xfrm>
                  <a:off x="4218335" y="5913369"/>
                  <a:ext cx="469203" cy="280602"/>
                </a:xfrm>
                <a:custGeom>
                  <a:avLst/>
                  <a:gdLst>
                    <a:gd name="T0" fmla="*/ 224 w 408"/>
                    <a:gd name="T1" fmla="*/ 20 h 244"/>
                    <a:gd name="T2" fmla="*/ 224 w 408"/>
                    <a:gd name="T3" fmla="*/ 20 h 244"/>
                    <a:gd name="T4" fmla="*/ 226 w 408"/>
                    <a:gd name="T5" fmla="*/ 32 h 244"/>
                    <a:gd name="T6" fmla="*/ 228 w 408"/>
                    <a:gd name="T7" fmla="*/ 46 h 244"/>
                    <a:gd name="T8" fmla="*/ 232 w 408"/>
                    <a:gd name="T9" fmla="*/ 60 h 244"/>
                    <a:gd name="T10" fmla="*/ 240 w 408"/>
                    <a:gd name="T11" fmla="*/ 76 h 244"/>
                    <a:gd name="T12" fmla="*/ 250 w 408"/>
                    <a:gd name="T13" fmla="*/ 92 h 244"/>
                    <a:gd name="T14" fmla="*/ 258 w 408"/>
                    <a:gd name="T15" fmla="*/ 100 h 244"/>
                    <a:gd name="T16" fmla="*/ 266 w 408"/>
                    <a:gd name="T17" fmla="*/ 106 h 244"/>
                    <a:gd name="T18" fmla="*/ 274 w 408"/>
                    <a:gd name="T19" fmla="*/ 112 h 244"/>
                    <a:gd name="T20" fmla="*/ 284 w 408"/>
                    <a:gd name="T21" fmla="*/ 118 h 244"/>
                    <a:gd name="T22" fmla="*/ 284 w 408"/>
                    <a:gd name="T23" fmla="*/ 118 h 244"/>
                    <a:gd name="T24" fmla="*/ 314 w 408"/>
                    <a:gd name="T25" fmla="*/ 128 h 244"/>
                    <a:gd name="T26" fmla="*/ 346 w 408"/>
                    <a:gd name="T27" fmla="*/ 138 h 244"/>
                    <a:gd name="T28" fmla="*/ 378 w 408"/>
                    <a:gd name="T29" fmla="*/ 148 h 244"/>
                    <a:gd name="T30" fmla="*/ 390 w 408"/>
                    <a:gd name="T31" fmla="*/ 154 h 244"/>
                    <a:gd name="T32" fmla="*/ 400 w 408"/>
                    <a:gd name="T33" fmla="*/ 162 h 244"/>
                    <a:gd name="T34" fmla="*/ 400 w 408"/>
                    <a:gd name="T35" fmla="*/ 162 h 244"/>
                    <a:gd name="T36" fmla="*/ 406 w 408"/>
                    <a:gd name="T37" fmla="*/ 166 h 244"/>
                    <a:gd name="T38" fmla="*/ 408 w 408"/>
                    <a:gd name="T39" fmla="*/ 172 h 244"/>
                    <a:gd name="T40" fmla="*/ 408 w 408"/>
                    <a:gd name="T41" fmla="*/ 178 h 244"/>
                    <a:gd name="T42" fmla="*/ 408 w 408"/>
                    <a:gd name="T43" fmla="*/ 184 h 244"/>
                    <a:gd name="T44" fmla="*/ 404 w 408"/>
                    <a:gd name="T45" fmla="*/ 200 h 244"/>
                    <a:gd name="T46" fmla="*/ 400 w 408"/>
                    <a:gd name="T47" fmla="*/ 218 h 244"/>
                    <a:gd name="T48" fmla="*/ 400 w 408"/>
                    <a:gd name="T49" fmla="*/ 218 h 244"/>
                    <a:gd name="T50" fmla="*/ 400 w 408"/>
                    <a:gd name="T51" fmla="*/ 222 h 244"/>
                    <a:gd name="T52" fmla="*/ 396 w 408"/>
                    <a:gd name="T53" fmla="*/ 228 h 244"/>
                    <a:gd name="T54" fmla="*/ 392 w 408"/>
                    <a:gd name="T55" fmla="*/ 232 h 244"/>
                    <a:gd name="T56" fmla="*/ 386 w 408"/>
                    <a:gd name="T57" fmla="*/ 236 h 244"/>
                    <a:gd name="T58" fmla="*/ 368 w 408"/>
                    <a:gd name="T59" fmla="*/ 240 h 244"/>
                    <a:gd name="T60" fmla="*/ 346 w 408"/>
                    <a:gd name="T61" fmla="*/ 244 h 244"/>
                    <a:gd name="T62" fmla="*/ 320 w 408"/>
                    <a:gd name="T63" fmla="*/ 244 h 244"/>
                    <a:gd name="T64" fmla="*/ 292 w 408"/>
                    <a:gd name="T65" fmla="*/ 244 h 244"/>
                    <a:gd name="T66" fmla="*/ 260 w 408"/>
                    <a:gd name="T67" fmla="*/ 242 h 244"/>
                    <a:gd name="T68" fmla="*/ 226 w 408"/>
                    <a:gd name="T69" fmla="*/ 238 h 244"/>
                    <a:gd name="T70" fmla="*/ 158 w 408"/>
                    <a:gd name="T71" fmla="*/ 226 h 244"/>
                    <a:gd name="T72" fmla="*/ 94 w 408"/>
                    <a:gd name="T73" fmla="*/ 214 h 244"/>
                    <a:gd name="T74" fmla="*/ 38 w 408"/>
                    <a:gd name="T75" fmla="*/ 200 h 244"/>
                    <a:gd name="T76" fmla="*/ 0 w 408"/>
                    <a:gd name="T77" fmla="*/ 188 h 244"/>
                    <a:gd name="T78" fmla="*/ 0 w 408"/>
                    <a:gd name="T79" fmla="*/ 188 h 244"/>
                    <a:gd name="T80" fmla="*/ 2 w 408"/>
                    <a:gd name="T81" fmla="*/ 122 h 244"/>
                    <a:gd name="T82" fmla="*/ 8 w 408"/>
                    <a:gd name="T83" fmla="*/ 66 h 244"/>
                    <a:gd name="T84" fmla="*/ 12 w 408"/>
                    <a:gd name="T85" fmla="*/ 40 h 244"/>
                    <a:gd name="T86" fmla="*/ 18 w 408"/>
                    <a:gd name="T87" fmla="*/ 20 h 244"/>
                    <a:gd name="T88" fmla="*/ 18 w 408"/>
                    <a:gd name="T89" fmla="*/ 20 h 244"/>
                    <a:gd name="T90" fmla="*/ 22 w 408"/>
                    <a:gd name="T91" fmla="*/ 12 h 244"/>
                    <a:gd name="T92" fmla="*/ 30 w 408"/>
                    <a:gd name="T93" fmla="*/ 8 h 244"/>
                    <a:gd name="T94" fmla="*/ 42 w 408"/>
                    <a:gd name="T95" fmla="*/ 4 h 244"/>
                    <a:gd name="T96" fmla="*/ 56 w 408"/>
                    <a:gd name="T97" fmla="*/ 0 h 244"/>
                    <a:gd name="T98" fmla="*/ 72 w 408"/>
                    <a:gd name="T99" fmla="*/ 0 h 244"/>
                    <a:gd name="T100" fmla="*/ 90 w 408"/>
                    <a:gd name="T101" fmla="*/ 0 h 244"/>
                    <a:gd name="T102" fmla="*/ 126 w 408"/>
                    <a:gd name="T103" fmla="*/ 4 h 244"/>
                    <a:gd name="T104" fmla="*/ 162 w 408"/>
                    <a:gd name="T105" fmla="*/ 8 h 244"/>
                    <a:gd name="T106" fmla="*/ 194 w 408"/>
                    <a:gd name="T107" fmla="*/ 14 h 244"/>
                    <a:gd name="T108" fmla="*/ 224 w 408"/>
                    <a:gd name="T109" fmla="*/ 2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08" h="244">
                      <a:moveTo>
                        <a:pt x="224" y="20"/>
                      </a:moveTo>
                      <a:lnTo>
                        <a:pt x="224" y="20"/>
                      </a:lnTo>
                      <a:lnTo>
                        <a:pt x="226" y="32"/>
                      </a:lnTo>
                      <a:lnTo>
                        <a:pt x="228" y="46"/>
                      </a:lnTo>
                      <a:lnTo>
                        <a:pt x="232" y="60"/>
                      </a:lnTo>
                      <a:lnTo>
                        <a:pt x="240" y="76"/>
                      </a:lnTo>
                      <a:lnTo>
                        <a:pt x="250" y="92"/>
                      </a:lnTo>
                      <a:lnTo>
                        <a:pt x="258" y="100"/>
                      </a:lnTo>
                      <a:lnTo>
                        <a:pt x="266" y="106"/>
                      </a:lnTo>
                      <a:lnTo>
                        <a:pt x="274" y="112"/>
                      </a:lnTo>
                      <a:lnTo>
                        <a:pt x="284" y="118"/>
                      </a:lnTo>
                      <a:lnTo>
                        <a:pt x="284" y="118"/>
                      </a:lnTo>
                      <a:lnTo>
                        <a:pt x="314" y="128"/>
                      </a:lnTo>
                      <a:lnTo>
                        <a:pt x="346" y="138"/>
                      </a:lnTo>
                      <a:lnTo>
                        <a:pt x="378" y="148"/>
                      </a:lnTo>
                      <a:lnTo>
                        <a:pt x="390" y="154"/>
                      </a:lnTo>
                      <a:lnTo>
                        <a:pt x="400" y="162"/>
                      </a:lnTo>
                      <a:lnTo>
                        <a:pt x="400" y="162"/>
                      </a:lnTo>
                      <a:lnTo>
                        <a:pt x="406" y="166"/>
                      </a:lnTo>
                      <a:lnTo>
                        <a:pt x="408" y="172"/>
                      </a:lnTo>
                      <a:lnTo>
                        <a:pt x="408" y="178"/>
                      </a:lnTo>
                      <a:lnTo>
                        <a:pt x="408" y="184"/>
                      </a:lnTo>
                      <a:lnTo>
                        <a:pt x="404" y="200"/>
                      </a:lnTo>
                      <a:lnTo>
                        <a:pt x="400" y="218"/>
                      </a:lnTo>
                      <a:lnTo>
                        <a:pt x="400" y="218"/>
                      </a:lnTo>
                      <a:lnTo>
                        <a:pt x="400" y="222"/>
                      </a:lnTo>
                      <a:lnTo>
                        <a:pt x="396" y="228"/>
                      </a:lnTo>
                      <a:lnTo>
                        <a:pt x="392" y="232"/>
                      </a:lnTo>
                      <a:lnTo>
                        <a:pt x="386" y="236"/>
                      </a:lnTo>
                      <a:lnTo>
                        <a:pt x="368" y="240"/>
                      </a:lnTo>
                      <a:lnTo>
                        <a:pt x="346" y="244"/>
                      </a:lnTo>
                      <a:lnTo>
                        <a:pt x="320" y="244"/>
                      </a:lnTo>
                      <a:lnTo>
                        <a:pt x="292" y="244"/>
                      </a:lnTo>
                      <a:lnTo>
                        <a:pt x="260" y="242"/>
                      </a:lnTo>
                      <a:lnTo>
                        <a:pt x="226" y="238"/>
                      </a:lnTo>
                      <a:lnTo>
                        <a:pt x="158" y="226"/>
                      </a:lnTo>
                      <a:lnTo>
                        <a:pt x="94" y="214"/>
                      </a:lnTo>
                      <a:lnTo>
                        <a:pt x="38" y="200"/>
                      </a:lnTo>
                      <a:lnTo>
                        <a:pt x="0" y="188"/>
                      </a:lnTo>
                      <a:lnTo>
                        <a:pt x="0" y="188"/>
                      </a:lnTo>
                      <a:lnTo>
                        <a:pt x="2" y="122"/>
                      </a:lnTo>
                      <a:lnTo>
                        <a:pt x="8" y="66"/>
                      </a:lnTo>
                      <a:lnTo>
                        <a:pt x="12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2"/>
                      </a:lnTo>
                      <a:lnTo>
                        <a:pt x="30" y="8"/>
                      </a:lnTo>
                      <a:lnTo>
                        <a:pt x="42" y="4"/>
                      </a:lnTo>
                      <a:lnTo>
                        <a:pt x="56" y="0"/>
                      </a:lnTo>
                      <a:lnTo>
                        <a:pt x="72" y="0"/>
                      </a:lnTo>
                      <a:lnTo>
                        <a:pt x="90" y="0"/>
                      </a:lnTo>
                      <a:lnTo>
                        <a:pt x="126" y="4"/>
                      </a:lnTo>
                      <a:lnTo>
                        <a:pt x="162" y="8"/>
                      </a:lnTo>
                      <a:lnTo>
                        <a:pt x="194" y="14"/>
                      </a:lnTo>
                      <a:lnTo>
                        <a:pt x="224" y="2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" name="Freeform 44"/>
                <p:cNvSpPr>
                  <a:spLocks/>
                </p:cNvSpPr>
                <p:nvPr/>
              </p:nvSpPr>
              <p:spPr bwMode="auto">
                <a:xfrm>
                  <a:off x="4147035" y="3988258"/>
                  <a:ext cx="667004" cy="1982612"/>
                </a:xfrm>
                <a:custGeom>
                  <a:avLst/>
                  <a:gdLst>
                    <a:gd name="T0" fmla="*/ 0 w 580"/>
                    <a:gd name="T1" fmla="*/ 98 h 1724"/>
                    <a:gd name="T2" fmla="*/ 0 w 580"/>
                    <a:gd name="T3" fmla="*/ 98 h 1724"/>
                    <a:gd name="T4" fmla="*/ 6 w 580"/>
                    <a:gd name="T5" fmla="*/ 142 h 1724"/>
                    <a:gd name="T6" fmla="*/ 22 w 580"/>
                    <a:gd name="T7" fmla="*/ 258 h 1724"/>
                    <a:gd name="T8" fmla="*/ 40 w 580"/>
                    <a:gd name="T9" fmla="*/ 436 h 1724"/>
                    <a:gd name="T10" fmla="*/ 50 w 580"/>
                    <a:gd name="T11" fmla="*/ 544 h 1724"/>
                    <a:gd name="T12" fmla="*/ 60 w 580"/>
                    <a:gd name="T13" fmla="*/ 660 h 1724"/>
                    <a:gd name="T14" fmla="*/ 70 w 580"/>
                    <a:gd name="T15" fmla="*/ 784 h 1724"/>
                    <a:gd name="T16" fmla="*/ 78 w 580"/>
                    <a:gd name="T17" fmla="*/ 914 h 1724"/>
                    <a:gd name="T18" fmla="*/ 84 w 580"/>
                    <a:gd name="T19" fmla="*/ 1048 h 1724"/>
                    <a:gd name="T20" fmla="*/ 88 w 580"/>
                    <a:gd name="T21" fmla="*/ 1182 h 1724"/>
                    <a:gd name="T22" fmla="*/ 90 w 580"/>
                    <a:gd name="T23" fmla="*/ 1318 h 1724"/>
                    <a:gd name="T24" fmla="*/ 86 w 580"/>
                    <a:gd name="T25" fmla="*/ 1452 h 1724"/>
                    <a:gd name="T26" fmla="*/ 80 w 580"/>
                    <a:gd name="T27" fmla="*/ 1582 h 1724"/>
                    <a:gd name="T28" fmla="*/ 76 w 580"/>
                    <a:gd name="T29" fmla="*/ 1644 h 1724"/>
                    <a:gd name="T30" fmla="*/ 70 w 580"/>
                    <a:gd name="T31" fmla="*/ 1706 h 1724"/>
                    <a:gd name="T32" fmla="*/ 70 w 580"/>
                    <a:gd name="T33" fmla="*/ 1706 h 1724"/>
                    <a:gd name="T34" fmla="*/ 94 w 580"/>
                    <a:gd name="T35" fmla="*/ 1712 h 1724"/>
                    <a:gd name="T36" fmla="*/ 120 w 580"/>
                    <a:gd name="T37" fmla="*/ 1716 h 1724"/>
                    <a:gd name="T38" fmla="*/ 154 w 580"/>
                    <a:gd name="T39" fmla="*/ 1720 h 1724"/>
                    <a:gd name="T40" fmla="*/ 194 w 580"/>
                    <a:gd name="T41" fmla="*/ 1724 h 1724"/>
                    <a:gd name="T42" fmla="*/ 236 w 580"/>
                    <a:gd name="T43" fmla="*/ 1722 h 1724"/>
                    <a:gd name="T44" fmla="*/ 258 w 580"/>
                    <a:gd name="T45" fmla="*/ 1720 h 1724"/>
                    <a:gd name="T46" fmla="*/ 280 w 580"/>
                    <a:gd name="T47" fmla="*/ 1718 h 1724"/>
                    <a:gd name="T48" fmla="*/ 302 w 580"/>
                    <a:gd name="T49" fmla="*/ 1712 h 1724"/>
                    <a:gd name="T50" fmla="*/ 324 w 580"/>
                    <a:gd name="T51" fmla="*/ 1706 h 1724"/>
                    <a:gd name="T52" fmla="*/ 324 w 580"/>
                    <a:gd name="T53" fmla="*/ 1706 h 1724"/>
                    <a:gd name="T54" fmla="*/ 386 w 580"/>
                    <a:gd name="T55" fmla="*/ 1020 h 1724"/>
                    <a:gd name="T56" fmla="*/ 430 w 580"/>
                    <a:gd name="T57" fmla="*/ 522 h 1724"/>
                    <a:gd name="T58" fmla="*/ 444 w 580"/>
                    <a:gd name="T59" fmla="*/ 342 h 1724"/>
                    <a:gd name="T60" fmla="*/ 448 w 580"/>
                    <a:gd name="T61" fmla="*/ 280 h 1724"/>
                    <a:gd name="T62" fmla="*/ 448 w 580"/>
                    <a:gd name="T63" fmla="*/ 244 h 1724"/>
                    <a:gd name="T64" fmla="*/ 448 w 580"/>
                    <a:gd name="T65" fmla="*/ 244 h 1724"/>
                    <a:gd name="T66" fmla="*/ 450 w 580"/>
                    <a:gd name="T67" fmla="*/ 222 h 1724"/>
                    <a:gd name="T68" fmla="*/ 454 w 580"/>
                    <a:gd name="T69" fmla="*/ 198 h 1724"/>
                    <a:gd name="T70" fmla="*/ 460 w 580"/>
                    <a:gd name="T71" fmla="*/ 176 h 1724"/>
                    <a:gd name="T72" fmla="*/ 470 w 580"/>
                    <a:gd name="T73" fmla="*/ 156 h 1724"/>
                    <a:gd name="T74" fmla="*/ 480 w 580"/>
                    <a:gd name="T75" fmla="*/ 134 h 1724"/>
                    <a:gd name="T76" fmla="*/ 490 w 580"/>
                    <a:gd name="T77" fmla="*/ 114 h 1724"/>
                    <a:gd name="T78" fmla="*/ 514 w 580"/>
                    <a:gd name="T79" fmla="*/ 78 h 1724"/>
                    <a:gd name="T80" fmla="*/ 538 w 580"/>
                    <a:gd name="T81" fmla="*/ 48 h 1724"/>
                    <a:gd name="T82" fmla="*/ 558 w 580"/>
                    <a:gd name="T83" fmla="*/ 24 h 1724"/>
                    <a:gd name="T84" fmla="*/ 580 w 580"/>
                    <a:gd name="T85" fmla="*/ 4 h 1724"/>
                    <a:gd name="T86" fmla="*/ 580 w 580"/>
                    <a:gd name="T87" fmla="*/ 4 h 1724"/>
                    <a:gd name="T88" fmla="*/ 496 w 580"/>
                    <a:gd name="T89" fmla="*/ 0 h 1724"/>
                    <a:gd name="T90" fmla="*/ 412 w 580"/>
                    <a:gd name="T91" fmla="*/ 0 h 1724"/>
                    <a:gd name="T92" fmla="*/ 362 w 580"/>
                    <a:gd name="T93" fmla="*/ 2 h 1724"/>
                    <a:gd name="T94" fmla="*/ 312 w 580"/>
                    <a:gd name="T95" fmla="*/ 4 h 1724"/>
                    <a:gd name="T96" fmla="*/ 260 w 580"/>
                    <a:gd name="T97" fmla="*/ 8 h 1724"/>
                    <a:gd name="T98" fmla="*/ 210 w 580"/>
                    <a:gd name="T99" fmla="*/ 14 h 1724"/>
                    <a:gd name="T100" fmla="*/ 160 w 580"/>
                    <a:gd name="T101" fmla="*/ 22 h 1724"/>
                    <a:gd name="T102" fmla="*/ 116 w 580"/>
                    <a:gd name="T103" fmla="*/ 30 h 1724"/>
                    <a:gd name="T104" fmla="*/ 76 w 580"/>
                    <a:gd name="T105" fmla="*/ 44 h 1724"/>
                    <a:gd name="T106" fmla="*/ 58 w 580"/>
                    <a:gd name="T107" fmla="*/ 50 h 1724"/>
                    <a:gd name="T108" fmla="*/ 42 w 580"/>
                    <a:gd name="T109" fmla="*/ 58 h 1724"/>
                    <a:gd name="T110" fmla="*/ 28 w 580"/>
                    <a:gd name="T111" fmla="*/ 68 h 1724"/>
                    <a:gd name="T112" fmla="*/ 16 w 580"/>
                    <a:gd name="T113" fmla="*/ 76 h 1724"/>
                    <a:gd name="T114" fmla="*/ 8 w 580"/>
                    <a:gd name="T115" fmla="*/ 88 h 1724"/>
                    <a:gd name="T116" fmla="*/ 0 w 580"/>
                    <a:gd name="T117" fmla="*/ 98 h 1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580" h="1724">
                      <a:moveTo>
                        <a:pt x="0" y="98"/>
                      </a:moveTo>
                      <a:lnTo>
                        <a:pt x="0" y="98"/>
                      </a:lnTo>
                      <a:lnTo>
                        <a:pt x="6" y="142"/>
                      </a:lnTo>
                      <a:lnTo>
                        <a:pt x="22" y="258"/>
                      </a:lnTo>
                      <a:lnTo>
                        <a:pt x="40" y="436"/>
                      </a:lnTo>
                      <a:lnTo>
                        <a:pt x="50" y="544"/>
                      </a:lnTo>
                      <a:lnTo>
                        <a:pt x="60" y="660"/>
                      </a:lnTo>
                      <a:lnTo>
                        <a:pt x="70" y="784"/>
                      </a:lnTo>
                      <a:lnTo>
                        <a:pt x="78" y="914"/>
                      </a:lnTo>
                      <a:lnTo>
                        <a:pt x="84" y="1048"/>
                      </a:lnTo>
                      <a:lnTo>
                        <a:pt x="88" y="1182"/>
                      </a:lnTo>
                      <a:lnTo>
                        <a:pt x="90" y="1318"/>
                      </a:lnTo>
                      <a:lnTo>
                        <a:pt x="86" y="1452"/>
                      </a:lnTo>
                      <a:lnTo>
                        <a:pt x="80" y="1582"/>
                      </a:lnTo>
                      <a:lnTo>
                        <a:pt x="76" y="1644"/>
                      </a:lnTo>
                      <a:lnTo>
                        <a:pt x="70" y="1706"/>
                      </a:lnTo>
                      <a:lnTo>
                        <a:pt x="70" y="1706"/>
                      </a:lnTo>
                      <a:lnTo>
                        <a:pt x="94" y="1712"/>
                      </a:lnTo>
                      <a:lnTo>
                        <a:pt x="120" y="1716"/>
                      </a:lnTo>
                      <a:lnTo>
                        <a:pt x="154" y="1720"/>
                      </a:lnTo>
                      <a:lnTo>
                        <a:pt x="194" y="1724"/>
                      </a:lnTo>
                      <a:lnTo>
                        <a:pt x="236" y="1722"/>
                      </a:lnTo>
                      <a:lnTo>
                        <a:pt x="258" y="1720"/>
                      </a:lnTo>
                      <a:lnTo>
                        <a:pt x="280" y="1718"/>
                      </a:lnTo>
                      <a:lnTo>
                        <a:pt x="302" y="1712"/>
                      </a:lnTo>
                      <a:lnTo>
                        <a:pt x="324" y="1706"/>
                      </a:lnTo>
                      <a:lnTo>
                        <a:pt x="324" y="1706"/>
                      </a:lnTo>
                      <a:lnTo>
                        <a:pt x="386" y="1020"/>
                      </a:lnTo>
                      <a:lnTo>
                        <a:pt x="430" y="522"/>
                      </a:lnTo>
                      <a:lnTo>
                        <a:pt x="444" y="342"/>
                      </a:lnTo>
                      <a:lnTo>
                        <a:pt x="448" y="280"/>
                      </a:lnTo>
                      <a:lnTo>
                        <a:pt x="448" y="244"/>
                      </a:lnTo>
                      <a:lnTo>
                        <a:pt x="448" y="244"/>
                      </a:lnTo>
                      <a:lnTo>
                        <a:pt x="450" y="222"/>
                      </a:lnTo>
                      <a:lnTo>
                        <a:pt x="454" y="198"/>
                      </a:lnTo>
                      <a:lnTo>
                        <a:pt x="460" y="176"/>
                      </a:lnTo>
                      <a:lnTo>
                        <a:pt x="470" y="156"/>
                      </a:lnTo>
                      <a:lnTo>
                        <a:pt x="480" y="134"/>
                      </a:lnTo>
                      <a:lnTo>
                        <a:pt x="490" y="114"/>
                      </a:lnTo>
                      <a:lnTo>
                        <a:pt x="514" y="78"/>
                      </a:lnTo>
                      <a:lnTo>
                        <a:pt x="538" y="48"/>
                      </a:lnTo>
                      <a:lnTo>
                        <a:pt x="558" y="24"/>
                      </a:lnTo>
                      <a:lnTo>
                        <a:pt x="580" y="4"/>
                      </a:lnTo>
                      <a:lnTo>
                        <a:pt x="580" y="4"/>
                      </a:lnTo>
                      <a:lnTo>
                        <a:pt x="496" y="0"/>
                      </a:lnTo>
                      <a:lnTo>
                        <a:pt x="412" y="0"/>
                      </a:lnTo>
                      <a:lnTo>
                        <a:pt x="362" y="2"/>
                      </a:lnTo>
                      <a:lnTo>
                        <a:pt x="312" y="4"/>
                      </a:lnTo>
                      <a:lnTo>
                        <a:pt x="260" y="8"/>
                      </a:lnTo>
                      <a:lnTo>
                        <a:pt x="210" y="14"/>
                      </a:lnTo>
                      <a:lnTo>
                        <a:pt x="160" y="22"/>
                      </a:lnTo>
                      <a:lnTo>
                        <a:pt x="116" y="30"/>
                      </a:lnTo>
                      <a:lnTo>
                        <a:pt x="76" y="44"/>
                      </a:lnTo>
                      <a:lnTo>
                        <a:pt x="58" y="50"/>
                      </a:lnTo>
                      <a:lnTo>
                        <a:pt x="42" y="58"/>
                      </a:lnTo>
                      <a:lnTo>
                        <a:pt x="28" y="68"/>
                      </a:lnTo>
                      <a:lnTo>
                        <a:pt x="16" y="76"/>
                      </a:lnTo>
                      <a:lnTo>
                        <a:pt x="8" y="88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4" name="Freeform 45"/>
                <p:cNvSpPr>
                  <a:spLocks/>
                </p:cNvSpPr>
                <p:nvPr/>
              </p:nvSpPr>
              <p:spPr bwMode="auto">
                <a:xfrm>
                  <a:off x="4147035" y="3988258"/>
                  <a:ext cx="667004" cy="1982612"/>
                </a:xfrm>
                <a:custGeom>
                  <a:avLst/>
                  <a:gdLst>
                    <a:gd name="T0" fmla="*/ 0 w 580"/>
                    <a:gd name="T1" fmla="*/ 98 h 1724"/>
                    <a:gd name="T2" fmla="*/ 0 w 580"/>
                    <a:gd name="T3" fmla="*/ 98 h 1724"/>
                    <a:gd name="T4" fmla="*/ 6 w 580"/>
                    <a:gd name="T5" fmla="*/ 142 h 1724"/>
                    <a:gd name="T6" fmla="*/ 22 w 580"/>
                    <a:gd name="T7" fmla="*/ 258 h 1724"/>
                    <a:gd name="T8" fmla="*/ 40 w 580"/>
                    <a:gd name="T9" fmla="*/ 436 h 1724"/>
                    <a:gd name="T10" fmla="*/ 50 w 580"/>
                    <a:gd name="T11" fmla="*/ 544 h 1724"/>
                    <a:gd name="T12" fmla="*/ 60 w 580"/>
                    <a:gd name="T13" fmla="*/ 660 h 1724"/>
                    <a:gd name="T14" fmla="*/ 70 w 580"/>
                    <a:gd name="T15" fmla="*/ 784 h 1724"/>
                    <a:gd name="T16" fmla="*/ 78 w 580"/>
                    <a:gd name="T17" fmla="*/ 914 h 1724"/>
                    <a:gd name="T18" fmla="*/ 84 w 580"/>
                    <a:gd name="T19" fmla="*/ 1048 h 1724"/>
                    <a:gd name="T20" fmla="*/ 88 w 580"/>
                    <a:gd name="T21" fmla="*/ 1182 h 1724"/>
                    <a:gd name="T22" fmla="*/ 90 w 580"/>
                    <a:gd name="T23" fmla="*/ 1318 h 1724"/>
                    <a:gd name="T24" fmla="*/ 86 w 580"/>
                    <a:gd name="T25" fmla="*/ 1452 h 1724"/>
                    <a:gd name="T26" fmla="*/ 80 w 580"/>
                    <a:gd name="T27" fmla="*/ 1582 h 1724"/>
                    <a:gd name="T28" fmla="*/ 76 w 580"/>
                    <a:gd name="T29" fmla="*/ 1644 h 1724"/>
                    <a:gd name="T30" fmla="*/ 70 w 580"/>
                    <a:gd name="T31" fmla="*/ 1706 h 1724"/>
                    <a:gd name="T32" fmla="*/ 70 w 580"/>
                    <a:gd name="T33" fmla="*/ 1706 h 1724"/>
                    <a:gd name="T34" fmla="*/ 94 w 580"/>
                    <a:gd name="T35" fmla="*/ 1712 h 1724"/>
                    <a:gd name="T36" fmla="*/ 120 w 580"/>
                    <a:gd name="T37" fmla="*/ 1716 h 1724"/>
                    <a:gd name="T38" fmla="*/ 154 w 580"/>
                    <a:gd name="T39" fmla="*/ 1720 h 1724"/>
                    <a:gd name="T40" fmla="*/ 194 w 580"/>
                    <a:gd name="T41" fmla="*/ 1724 h 1724"/>
                    <a:gd name="T42" fmla="*/ 236 w 580"/>
                    <a:gd name="T43" fmla="*/ 1722 h 1724"/>
                    <a:gd name="T44" fmla="*/ 258 w 580"/>
                    <a:gd name="T45" fmla="*/ 1720 h 1724"/>
                    <a:gd name="T46" fmla="*/ 280 w 580"/>
                    <a:gd name="T47" fmla="*/ 1718 h 1724"/>
                    <a:gd name="T48" fmla="*/ 302 w 580"/>
                    <a:gd name="T49" fmla="*/ 1712 h 1724"/>
                    <a:gd name="T50" fmla="*/ 324 w 580"/>
                    <a:gd name="T51" fmla="*/ 1706 h 1724"/>
                    <a:gd name="T52" fmla="*/ 324 w 580"/>
                    <a:gd name="T53" fmla="*/ 1706 h 1724"/>
                    <a:gd name="T54" fmla="*/ 386 w 580"/>
                    <a:gd name="T55" fmla="*/ 1020 h 1724"/>
                    <a:gd name="T56" fmla="*/ 430 w 580"/>
                    <a:gd name="T57" fmla="*/ 522 h 1724"/>
                    <a:gd name="T58" fmla="*/ 444 w 580"/>
                    <a:gd name="T59" fmla="*/ 342 h 1724"/>
                    <a:gd name="T60" fmla="*/ 448 w 580"/>
                    <a:gd name="T61" fmla="*/ 280 h 1724"/>
                    <a:gd name="T62" fmla="*/ 448 w 580"/>
                    <a:gd name="T63" fmla="*/ 244 h 1724"/>
                    <a:gd name="T64" fmla="*/ 448 w 580"/>
                    <a:gd name="T65" fmla="*/ 244 h 1724"/>
                    <a:gd name="T66" fmla="*/ 450 w 580"/>
                    <a:gd name="T67" fmla="*/ 222 h 1724"/>
                    <a:gd name="T68" fmla="*/ 454 w 580"/>
                    <a:gd name="T69" fmla="*/ 198 h 1724"/>
                    <a:gd name="T70" fmla="*/ 460 w 580"/>
                    <a:gd name="T71" fmla="*/ 176 h 1724"/>
                    <a:gd name="T72" fmla="*/ 470 w 580"/>
                    <a:gd name="T73" fmla="*/ 156 h 1724"/>
                    <a:gd name="T74" fmla="*/ 480 w 580"/>
                    <a:gd name="T75" fmla="*/ 134 h 1724"/>
                    <a:gd name="T76" fmla="*/ 490 w 580"/>
                    <a:gd name="T77" fmla="*/ 114 h 1724"/>
                    <a:gd name="T78" fmla="*/ 514 w 580"/>
                    <a:gd name="T79" fmla="*/ 78 h 1724"/>
                    <a:gd name="T80" fmla="*/ 538 w 580"/>
                    <a:gd name="T81" fmla="*/ 48 h 1724"/>
                    <a:gd name="T82" fmla="*/ 558 w 580"/>
                    <a:gd name="T83" fmla="*/ 24 h 1724"/>
                    <a:gd name="T84" fmla="*/ 580 w 580"/>
                    <a:gd name="T85" fmla="*/ 4 h 1724"/>
                    <a:gd name="T86" fmla="*/ 580 w 580"/>
                    <a:gd name="T87" fmla="*/ 4 h 1724"/>
                    <a:gd name="T88" fmla="*/ 496 w 580"/>
                    <a:gd name="T89" fmla="*/ 0 h 1724"/>
                    <a:gd name="T90" fmla="*/ 412 w 580"/>
                    <a:gd name="T91" fmla="*/ 0 h 1724"/>
                    <a:gd name="T92" fmla="*/ 362 w 580"/>
                    <a:gd name="T93" fmla="*/ 2 h 1724"/>
                    <a:gd name="T94" fmla="*/ 312 w 580"/>
                    <a:gd name="T95" fmla="*/ 4 h 1724"/>
                    <a:gd name="T96" fmla="*/ 260 w 580"/>
                    <a:gd name="T97" fmla="*/ 8 h 1724"/>
                    <a:gd name="T98" fmla="*/ 210 w 580"/>
                    <a:gd name="T99" fmla="*/ 14 h 1724"/>
                    <a:gd name="T100" fmla="*/ 160 w 580"/>
                    <a:gd name="T101" fmla="*/ 22 h 1724"/>
                    <a:gd name="T102" fmla="*/ 116 w 580"/>
                    <a:gd name="T103" fmla="*/ 30 h 1724"/>
                    <a:gd name="T104" fmla="*/ 76 w 580"/>
                    <a:gd name="T105" fmla="*/ 44 h 1724"/>
                    <a:gd name="T106" fmla="*/ 58 w 580"/>
                    <a:gd name="T107" fmla="*/ 50 h 1724"/>
                    <a:gd name="T108" fmla="*/ 42 w 580"/>
                    <a:gd name="T109" fmla="*/ 58 h 1724"/>
                    <a:gd name="T110" fmla="*/ 28 w 580"/>
                    <a:gd name="T111" fmla="*/ 68 h 1724"/>
                    <a:gd name="T112" fmla="*/ 16 w 580"/>
                    <a:gd name="T113" fmla="*/ 76 h 1724"/>
                    <a:gd name="T114" fmla="*/ 8 w 580"/>
                    <a:gd name="T115" fmla="*/ 88 h 1724"/>
                    <a:gd name="T116" fmla="*/ 0 w 580"/>
                    <a:gd name="T117" fmla="*/ 98 h 1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580" h="1724">
                      <a:moveTo>
                        <a:pt x="0" y="98"/>
                      </a:moveTo>
                      <a:lnTo>
                        <a:pt x="0" y="98"/>
                      </a:lnTo>
                      <a:lnTo>
                        <a:pt x="6" y="142"/>
                      </a:lnTo>
                      <a:lnTo>
                        <a:pt x="22" y="258"/>
                      </a:lnTo>
                      <a:lnTo>
                        <a:pt x="40" y="436"/>
                      </a:lnTo>
                      <a:lnTo>
                        <a:pt x="50" y="544"/>
                      </a:lnTo>
                      <a:lnTo>
                        <a:pt x="60" y="660"/>
                      </a:lnTo>
                      <a:lnTo>
                        <a:pt x="70" y="784"/>
                      </a:lnTo>
                      <a:lnTo>
                        <a:pt x="78" y="914"/>
                      </a:lnTo>
                      <a:lnTo>
                        <a:pt x="84" y="1048"/>
                      </a:lnTo>
                      <a:lnTo>
                        <a:pt x="88" y="1182"/>
                      </a:lnTo>
                      <a:lnTo>
                        <a:pt x="90" y="1318"/>
                      </a:lnTo>
                      <a:lnTo>
                        <a:pt x="86" y="1452"/>
                      </a:lnTo>
                      <a:lnTo>
                        <a:pt x="80" y="1582"/>
                      </a:lnTo>
                      <a:lnTo>
                        <a:pt x="76" y="1644"/>
                      </a:lnTo>
                      <a:lnTo>
                        <a:pt x="70" y="1706"/>
                      </a:lnTo>
                      <a:lnTo>
                        <a:pt x="70" y="1706"/>
                      </a:lnTo>
                      <a:lnTo>
                        <a:pt x="94" y="1712"/>
                      </a:lnTo>
                      <a:lnTo>
                        <a:pt x="120" y="1716"/>
                      </a:lnTo>
                      <a:lnTo>
                        <a:pt x="154" y="1720"/>
                      </a:lnTo>
                      <a:lnTo>
                        <a:pt x="194" y="1724"/>
                      </a:lnTo>
                      <a:lnTo>
                        <a:pt x="236" y="1722"/>
                      </a:lnTo>
                      <a:lnTo>
                        <a:pt x="258" y="1720"/>
                      </a:lnTo>
                      <a:lnTo>
                        <a:pt x="280" y="1718"/>
                      </a:lnTo>
                      <a:lnTo>
                        <a:pt x="302" y="1712"/>
                      </a:lnTo>
                      <a:lnTo>
                        <a:pt x="324" y="1706"/>
                      </a:lnTo>
                      <a:lnTo>
                        <a:pt x="324" y="1706"/>
                      </a:lnTo>
                      <a:lnTo>
                        <a:pt x="386" y="1020"/>
                      </a:lnTo>
                      <a:lnTo>
                        <a:pt x="430" y="522"/>
                      </a:lnTo>
                      <a:lnTo>
                        <a:pt x="444" y="342"/>
                      </a:lnTo>
                      <a:lnTo>
                        <a:pt x="448" y="280"/>
                      </a:lnTo>
                      <a:lnTo>
                        <a:pt x="448" y="244"/>
                      </a:lnTo>
                      <a:lnTo>
                        <a:pt x="448" y="244"/>
                      </a:lnTo>
                      <a:lnTo>
                        <a:pt x="450" y="222"/>
                      </a:lnTo>
                      <a:lnTo>
                        <a:pt x="454" y="198"/>
                      </a:lnTo>
                      <a:lnTo>
                        <a:pt x="460" y="176"/>
                      </a:lnTo>
                      <a:lnTo>
                        <a:pt x="470" y="156"/>
                      </a:lnTo>
                      <a:lnTo>
                        <a:pt x="480" y="134"/>
                      </a:lnTo>
                      <a:lnTo>
                        <a:pt x="490" y="114"/>
                      </a:lnTo>
                      <a:lnTo>
                        <a:pt x="514" y="78"/>
                      </a:lnTo>
                      <a:lnTo>
                        <a:pt x="538" y="48"/>
                      </a:lnTo>
                      <a:lnTo>
                        <a:pt x="558" y="24"/>
                      </a:lnTo>
                      <a:lnTo>
                        <a:pt x="580" y="4"/>
                      </a:lnTo>
                      <a:lnTo>
                        <a:pt x="580" y="4"/>
                      </a:lnTo>
                      <a:lnTo>
                        <a:pt x="496" y="0"/>
                      </a:lnTo>
                      <a:lnTo>
                        <a:pt x="412" y="0"/>
                      </a:lnTo>
                      <a:lnTo>
                        <a:pt x="362" y="2"/>
                      </a:lnTo>
                      <a:lnTo>
                        <a:pt x="312" y="4"/>
                      </a:lnTo>
                      <a:lnTo>
                        <a:pt x="260" y="8"/>
                      </a:lnTo>
                      <a:lnTo>
                        <a:pt x="210" y="14"/>
                      </a:lnTo>
                      <a:lnTo>
                        <a:pt x="160" y="22"/>
                      </a:lnTo>
                      <a:lnTo>
                        <a:pt x="116" y="30"/>
                      </a:lnTo>
                      <a:lnTo>
                        <a:pt x="76" y="44"/>
                      </a:lnTo>
                      <a:lnTo>
                        <a:pt x="58" y="50"/>
                      </a:lnTo>
                      <a:lnTo>
                        <a:pt x="42" y="58"/>
                      </a:lnTo>
                      <a:lnTo>
                        <a:pt x="28" y="68"/>
                      </a:lnTo>
                      <a:lnTo>
                        <a:pt x="16" y="76"/>
                      </a:lnTo>
                      <a:lnTo>
                        <a:pt x="8" y="88"/>
                      </a:lnTo>
                      <a:lnTo>
                        <a:pt x="0" y="98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5" name="Freeform 46"/>
                <p:cNvSpPr>
                  <a:spLocks/>
                </p:cNvSpPr>
                <p:nvPr/>
              </p:nvSpPr>
              <p:spPr bwMode="auto">
                <a:xfrm>
                  <a:off x="4462136" y="3965258"/>
                  <a:ext cx="400202" cy="1980312"/>
                </a:xfrm>
                <a:custGeom>
                  <a:avLst/>
                  <a:gdLst>
                    <a:gd name="T0" fmla="*/ 346 w 348"/>
                    <a:gd name="T1" fmla="*/ 24 h 1722"/>
                    <a:gd name="T2" fmla="*/ 346 w 348"/>
                    <a:gd name="T3" fmla="*/ 24 h 1722"/>
                    <a:gd name="T4" fmla="*/ 346 w 348"/>
                    <a:gd name="T5" fmla="*/ 64 h 1722"/>
                    <a:gd name="T6" fmla="*/ 348 w 348"/>
                    <a:gd name="T7" fmla="*/ 178 h 1722"/>
                    <a:gd name="T8" fmla="*/ 348 w 348"/>
                    <a:gd name="T9" fmla="*/ 354 h 1722"/>
                    <a:gd name="T10" fmla="*/ 344 w 348"/>
                    <a:gd name="T11" fmla="*/ 460 h 1722"/>
                    <a:gd name="T12" fmla="*/ 340 w 348"/>
                    <a:gd name="T13" fmla="*/ 578 h 1722"/>
                    <a:gd name="T14" fmla="*/ 334 w 348"/>
                    <a:gd name="T15" fmla="*/ 704 h 1722"/>
                    <a:gd name="T16" fmla="*/ 326 w 348"/>
                    <a:gd name="T17" fmla="*/ 838 h 1722"/>
                    <a:gd name="T18" fmla="*/ 314 w 348"/>
                    <a:gd name="T19" fmla="*/ 978 h 1722"/>
                    <a:gd name="T20" fmla="*/ 298 w 348"/>
                    <a:gd name="T21" fmla="*/ 1124 h 1722"/>
                    <a:gd name="T22" fmla="*/ 280 w 348"/>
                    <a:gd name="T23" fmla="*/ 1270 h 1722"/>
                    <a:gd name="T24" fmla="*/ 256 w 348"/>
                    <a:gd name="T25" fmla="*/ 1420 h 1722"/>
                    <a:gd name="T26" fmla="*/ 244 w 348"/>
                    <a:gd name="T27" fmla="*/ 1494 h 1722"/>
                    <a:gd name="T28" fmla="*/ 228 w 348"/>
                    <a:gd name="T29" fmla="*/ 1568 h 1722"/>
                    <a:gd name="T30" fmla="*/ 214 w 348"/>
                    <a:gd name="T31" fmla="*/ 1642 h 1722"/>
                    <a:gd name="T32" fmla="*/ 196 w 348"/>
                    <a:gd name="T33" fmla="*/ 1714 h 1722"/>
                    <a:gd name="T34" fmla="*/ 196 w 348"/>
                    <a:gd name="T35" fmla="*/ 1714 h 1722"/>
                    <a:gd name="T36" fmla="*/ 178 w 348"/>
                    <a:gd name="T37" fmla="*/ 1718 h 1722"/>
                    <a:gd name="T38" fmla="*/ 158 w 348"/>
                    <a:gd name="T39" fmla="*/ 1722 h 1722"/>
                    <a:gd name="T40" fmla="*/ 132 w 348"/>
                    <a:gd name="T41" fmla="*/ 1722 h 1722"/>
                    <a:gd name="T42" fmla="*/ 100 w 348"/>
                    <a:gd name="T43" fmla="*/ 1722 h 1722"/>
                    <a:gd name="T44" fmla="*/ 68 w 348"/>
                    <a:gd name="T45" fmla="*/ 1718 h 1722"/>
                    <a:gd name="T46" fmla="*/ 50 w 348"/>
                    <a:gd name="T47" fmla="*/ 1714 h 1722"/>
                    <a:gd name="T48" fmla="*/ 34 w 348"/>
                    <a:gd name="T49" fmla="*/ 1710 h 1722"/>
                    <a:gd name="T50" fmla="*/ 16 w 348"/>
                    <a:gd name="T51" fmla="*/ 1702 h 1722"/>
                    <a:gd name="T52" fmla="*/ 0 w 348"/>
                    <a:gd name="T53" fmla="*/ 1694 h 1722"/>
                    <a:gd name="T54" fmla="*/ 0 w 348"/>
                    <a:gd name="T55" fmla="*/ 1694 h 1722"/>
                    <a:gd name="T56" fmla="*/ 20 w 348"/>
                    <a:gd name="T57" fmla="*/ 1246 h 1722"/>
                    <a:gd name="T58" fmla="*/ 34 w 348"/>
                    <a:gd name="T59" fmla="*/ 906 h 1722"/>
                    <a:gd name="T60" fmla="*/ 38 w 348"/>
                    <a:gd name="T61" fmla="*/ 770 h 1722"/>
                    <a:gd name="T62" fmla="*/ 40 w 348"/>
                    <a:gd name="T63" fmla="*/ 680 h 1722"/>
                    <a:gd name="T64" fmla="*/ 40 w 348"/>
                    <a:gd name="T65" fmla="*/ 680 h 1722"/>
                    <a:gd name="T66" fmla="*/ 42 w 348"/>
                    <a:gd name="T67" fmla="*/ 608 h 1722"/>
                    <a:gd name="T68" fmla="*/ 48 w 348"/>
                    <a:gd name="T69" fmla="*/ 520 h 1722"/>
                    <a:gd name="T70" fmla="*/ 56 w 348"/>
                    <a:gd name="T71" fmla="*/ 422 h 1722"/>
                    <a:gd name="T72" fmla="*/ 66 w 348"/>
                    <a:gd name="T73" fmla="*/ 322 h 1722"/>
                    <a:gd name="T74" fmla="*/ 78 w 348"/>
                    <a:gd name="T75" fmla="*/ 230 h 1722"/>
                    <a:gd name="T76" fmla="*/ 88 w 348"/>
                    <a:gd name="T77" fmla="*/ 148 h 1722"/>
                    <a:gd name="T78" fmla="*/ 98 w 348"/>
                    <a:gd name="T79" fmla="*/ 90 h 1722"/>
                    <a:gd name="T80" fmla="*/ 104 w 348"/>
                    <a:gd name="T81" fmla="*/ 58 h 1722"/>
                    <a:gd name="T82" fmla="*/ 104 w 348"/>
                    <a:gd name="T83" fmla="*/ 58 h 1722"/>
                    <a:gd name="T84" fmla="*/ 108 w 348"/>
                    <a:gd name="T85" fmla="*/ 52 h 1722"/>
                    <a:gd name="T86" fmla="*/ 116 w 348"/>
                    <a:gd name="T87" fmla="*/ 44 h 1722"/>
                    <a:gd name="T88" fmla="*/ 124 w 348"/>
                    <a:gd name="T89" fmla="*/ 36 h 1722"/>
                    <a:gd name="T90" fmla="*/ 136 w 348"/>
                    <a:gd name="T91" fmla="*/ 30 h 1722"/>
                    <a:gd name="T92" fmla="*/ 164 w 348"/>
                    <a:gd name="T93" fmla="*/ 16 h 1722"/>
                    <a:gd name="T94" fmla="*/ 180 w 348"/>
                    <a:gd name="T95" fmla="*/ 10 h 1722"/>
                    <a:gd name="T96" fmla="*/ 196 w 348"/>
                    <a:gd name="T97" fmla="*/ 6 h 1722"/>
                    <a:gd name="T98" fmla="*/ 214 w 348"/>
                    <a:gd name="T99" fmla="*/ 2 h 1722"/>
                    <a:gd name="T100" fmla="*/ 234 w 348"/>
                    <a:gd name="T101" fmla="*/ 0 h 1722"/>
                    <a:gd name="T102" fmla="*/ 252 w 348"/>
                    <a:gd name="T103" fmla="*/ 0 h 1722"/>
                    <a:gd name="T104" fmla="*/ 272 w 348"/>
                    <a:gd name="T105" fmla="*/ 0 h 1722"/>
                    <a:gd name="T106" fmla="*/ 290 w 348"/>
                    <a:gd name="T107" fmla="*/ 2 h 1722"/>
                    <a:gd name="T108" fmla="*/ 310 w 348"/>
                    <a:gd name="T109" fmla="*/ 8 h 1722"/>
                    <a:gd name="T110" fmla="*/ 328 w 348"/>
                    <a:gd name="T111" fmla="*/ 14 h 1722"/>
                    <a:gd name="T112" fmla="*/ 346 w 348"/>
                    <a:gd name="T113" fmla="*/ 24 h 17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48" h="1722">
                      <a:moveTo>
                        <a:pt x="346" y="24"/>
                      </a:moveTo>
                      <a:lnTo>
                        <a:pt x="346" y="24"/>
                      </a:lnTo>
                      <a:lnTo>
                        <a:pt x="346" y="64"/>
                      </a:lnTo>
                      <a:lnTo>
                        <a:pt x="348" y="178"/>
                      </a:lnTo>
                      <a:lnTo>
                        <a:pt x="348" y="354"/>
                      </a:lnTo>
                      <a:lnTo>
                        <a:pt x="344" y="460"/>
                      </a:lnTo>
                      <a:lnTo>
                        <a:pt x="340" y="578"/>
                      </a:lnTo>
                      <a:lnTo>
                        <a:pt x="334" y="704"/>
                      </a:lnTo>
                      <a:lnTo>
                        <a:pt x="326" y="838"/>
                      </a:lnTo>
                      <a:lnTo>
                        <a:pt x="314" y="978"/>
                      </a:lnTo>
                      <a:lnTo>
                        <a:pt x="298" y="1124"/>
                      </a:lnTo>
                      <a:lnTo>
                        <a:pt x="280" y="1270"/>
                      </a:lnTo>
                      <a:lnTo>
                        <a:pt x="256" y="1420"/>
                      </a:lnTo>
                      <a:lnTo>
                        <a:pt x="244" y="1494"/>
                      </a:lnTo>
                      <a:lnTo>
                        <a:pt x="228" y="1568"/>
                      </a:lnTo>
                      <a:lnTo>
                        <a:pt x="214" y="1642"/>
                      </a:lnTo>
                      <a:lnTo>
                        <a:pt x="196" y="1714"/>
                      </a:lnTo>
                      <a:lnTo>
                        <a:pt x="196" y="1714"/>
                      </a:lnTo>
                      <a:lnTo>
                        <a:pt x="178" y="1718"/>
                      </a:lnTo>
                      <a:lnTo>
                        <a:pt x="158" y="1722"/>
                      </a:lnTo>
                      <a:lnTo>
                        <a:pt x="132" y="1722"/>
                      </a:lnTo>
                      <a:lnTo>
                        <a:pt x="100" y="1722"/>
                      </a:lnTo>
                      <a:lnTo>
                        <a:pt x="68" y="1718"/>
                      </a:lnTo>
                      <a:lnTo>
                        <a:pt x="50" y="1714"/>
                      </a:lnTo>
                      <a:lnTo>
                        <a:pt x="34" y="1710"/>
                      </a:lnTo>
                      <a:lnTo>
                        <a:pt x="16" y="1702"/>
                      </a:lnTo>
                      <a:lnTo>
                        <a:pt x="0" y="1694"/>
                      </a:lnTo>
                      <a:lnTo>
                        <a:pt x="0" y="1694"/>
                      </a:lnTo>
                      <a:lnTo>
                        <a:pt x="20" y="1246"/>
                      </a:lnTo>
                      <a:lnTo>
                        <a:pt x="34" y="906"/>
                      </a:lnTo>
                      <a:lnTo>
                        <a:pt x="38" y="770"/>
                      </a:lnTo>
                      <a:lnTo>
                        <a:pt x="40" y="680"/>
                      </a:lnTo>
                      <a:lnTo>
                        <a:pt x="40" y="680"/>
                      </a:lnTo>
                      <a:lnTo>
                        <a:pt x="42" y="608"/>
                      </a:lnTo>
                      <a:lnTo>
                        <a:pt x="48" y="520"/>
                      </a:lnTo>
                      <a:lnTo>
                        <a:pt x="56" y="422"/>
                      </a:lnTo>
                      <a:lnTo>
                        <a:pt x="66" y="322"/>
                      </a:lnTo>
                      <a:lnTo>
                        <a:pt x="78" y="230"/>
                      </a:lnTo>
                      <a:lnTo>
                        <a:pt x="88" y="148"/>
                      </a:lnTo>
                      <a:lnTo>
                        <a:pt x="98" y="90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8" y="52"/>
                      </a:lnTo>
                      <a:lnTo>
                        <a:pt x="116" y="44"/>
                      </a:lnTo>
                      <a:lnTo>
                        <a:pt x="124" y="36"/>
                      </a:lnTo>
                      <a:lnTo>
                        <a:pt x="136" y="30"/>
                      </a:lnTo>
                      <a:lnTo>
                        <a:pt x="164" y="16"/>
                      </a:lnTo>
                      <a:lnTo>
                        <a:pt x="180" y="10"/>
                      </a:lnTo>
                      <a:lnTo>
                        <a:pt x="196" y="6"/>
                      </a:lnTo>
                      <a:lnTo>
                        <a:pt x="214" y="2"/>
                      </a:lnTo>
                      <a:lnTo>
                        <a:pt x="234" y="0"/>
                      </a:lnTo>
                      <a:lnTo>
                        <a:pt x="252" y="0"/>
                      </a:lnTo>
                      <a:lnTo>
                        <a:pt x="272" y="0"/>
                      </a:lnTo>
                      <a:lnTo>
                        <a:pt x="290" y="2"/>
                      </a:lnTo>
                      <a:lnTo>
                        <a:pt x="310" y="8"/>
                      </a:lnTo>
                      <a:lnTo>
                        <a:pt x="328" y="14"/>
                      </a:lnTo>
                      <a:lnTo>
                        <a:pt x="346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6" name="Freeform 47"/>
                <p:cNvSpPr>
                  <a:spLocks/>
                </p:cNvSpPr>
                <p:nvPr/>
              </p:nvSpPr>
              <p:spPr bwMode="auto">
                <a:xfrm>
                  <a:off x="4462136" y="3965258"/>
                  <a:ext cx="400202" cy="1980312"/>
                </a:xfrm>
                <a:custGeom>
                  <a:avLst/>
                  <a:gdLst>
                    <a:gd name="T0" fmla="*/ 346 w 348"/>
                    <a:gd name="T1" fmla="*/ 24 h 1722"/>
                    <a:gd name="T2" fmla="*/ 346 w 348"/>
                    <a:gd name="T3" fmla="*/ 24 h 1722"/>
                    <a:gd name="T4" fmla="*/ 346 w 348"/>
                    <a:gd name="T5" fmla="*/ 64 h 1722"/>
                    <a:gd name="T6" fmla="*/ 348 w 348"/>
                    <a:gd name="T7" fmla="*/ 178 h 1722"/>
                    <a:gd name="T8" fmla="*/ 348 w 348"/>
                    <a:gd name="T9" fmla="*/ 354 h 1722"/>
                    <a:gd name="T10" fmla="*/ 344 w 348"/>
                    <a:gd name="T11" fmla="*/ 460 h 1722"/>
                    <a:gd name="T12" fmla="*/ 340 w 348"/>
                    <a:gd name="T13" fmla="*/ 578 h 1722"/>
                    <a:gd name="T14" fmla="*/ 334 w 348"/>
                    <a:gd name="T15" fmla="*/ 704 h 1722"/>
                    <a:gd name="T16" fmla="*/ 326 w 348"/>
                    <a:gd name="T17" fmla="*/ 838 h 1722"/>
                    <a:gd name="T18" fmla="*/ 314 w 348"/>
                    <a:gd name="T19" fmla="*/ 978 h 1722"/>
                    <a:gd name="T20" fmla="*/ 298 w 348"/>
                    <a:gd name="T21" fmla="*/ 1124 h 1722"/>
                    <a:gd name="T22" fmla="*/ 280 w 348"/>
                    <a:gd name="T23" fmla="*/ 1270 h 1722"/>
                    <a:gd name="T24" fmla="*/ 256 w 348"/>
                    <a:gd name="T25" fmla="*/ 1420 h 1722"/>
                    <a:gd name="T26" fmla="*/ 244 w 348"/>
                    <a:gd name="T27" fmla="*/ 1494 h 1722"/>
                    <a:gd name="T28" fmla="*/ 228 w 348"/>
                    <a:gd name="T29" fmla="*/ 1568 h 1722"/>
                    <a:gd name="T30" fmla="*/ 214 w 348"/>
                    <a:gd name="T31" fmla="*/ 1642 h 1722"/>
                    <a:gd name="T32" fmla="*/ 196 w 348"/>
                    <a:gd name="T33" fmla="*/ 1714 h 1722"/>
                    <a:gd name="T34" fmla="*/ 196 w 348"/>
                    <a:gd name="T35" fmla="*/ 1714 h 1722"/>
                    <a:gd name="T36" fmla="*/ 178 w 348"/>
                    <a:gd name="T37" fmla="*/ 1718 h 1722"/>
                    <a:gd name="T38" fmla="*/ 158 w 348"/>
                    <a:gd name="T39" fmla="*/ 1722 h 1722"/>
                    <a:gd name="T40" fmla="*/ 132 w 348"/>
                    <a:gd name="T41" fmla="*/ 1722 h 1722"/>
                    <a:gd name="T42" fmla="*/ 100 w 348"/>
                    <a:gd name="T43" fmla="*/ 1722 h 1722"/>
                    <a:gd name="T44" fmla="*/ 68 w 348"/>
                    <a:gd name="T45" fmla="*/ 1718 h 1722"/>
                    <a:gd name="T46" fmla="*/ 50 w 348"/>
                    <a:gd name="T47" fmla="*/ 1714 h 1722"/>
                    <a:gd name="T48" fmla="*/ 34 w 348"/>
                    <a:gd name="T49" fmla="*/ 1710 h 1722"/>
                    <a:gd name="T50" fmla="*/ 16 w 348"/>
                    <a:gd name="T51" fmla="*/ 1702 h 1722"/>
                    <a:gd name="T52" fmla="*/ 0 w 348"/>
                    <a:gd name="T53" fmla="*/ 1694 h 1722"/>
                    <a:gd name="T54" fmla="*/ 0 w 348"/>
                    <a:gd name="T55" fmla="*/ 1694 h 1722"/>
                    <a:gd name="T56" fmla="*/ 20 w 348"/>
                    <a:gd name="T57" fmla="*/ 1246 h 1722"/>
                    <a:gd name="T58" fmla="*/ 34 w 348"/>
                    <a:gd name="T59" fmla="*/ 906 h 1722"/>
                    <a:gd name="T60" fmla="*/ 38 w 348"/>
                    <a:gd name="T61" fmla="*/ 770 h 1722"/>
                    <a:gd name="T62" fmla="*/ 40 w 348"/>
                    <a:gd name="T63" fmla="*/ 680 h 1722"/>
                    <a:gd name="T64" fmla="*/ 40 w 348"/>
                    <a:gd name="T65" fmla="*/ 680 h 1722"/>
                    <a:gd name="T66" fmla="*/ 42 w 348"/>
                    <a:gd name="T67" fmla="*/ 608 h 1722"/>
                    <a:gd name="T68" fmla="*/ 48 w 348"/>
                    <a:gd name="T69" fmla="*/ 520 h 1722"/>
                    <a:gd name="T70" fmla="*/ 56 w 348"/>
                    <a:gd name="T71" fmla="*/ 422 h 1722"/>
                    <a:gd name="T72" fmla="*/ 66 w 348"/>
                    <a:gd name="T73" fmla="*/ 322 h 1722"/>
                    <a:gd name="T74" fmla="*/ 78 w 348"/>
                    <a:gd name="T75" fmla="*/ 230 h 1722"/>
                    <a:gd name="T76" fmla="*/ 88 w 348"/>
                    <a:gd name="T77" fmla="*/ 148 h 1722"/>
                    <a:gd name="T78" fmla="*/ 98 w 348"/>
                    <a:gd name="T79" fmla="*/ 90 h 1722"/>
                    <a:gd name="T80" fmla="*/ 104 w 348"/>
                    <a:gd name="T81" fmla="*/ 58 h 1722"/>
                    <a:gd name="T82" fmla="*/ 104 w 348"/>
                    <a:gd name="T83" fmla="*/ 58 h 1722"/>
                    <a:gd name="T84" fmla="*/ 108 w 348"/>
                    <a:gd name="T85" fmla="*/ 52 h 1722"/>
                    <a:gd name="T86" fmla="*/ 116 w 348"/>
                    <a:gd name="T87" fmla="*/ 44 h 1722"/>
                    <a:gd name="T88" fmla="*/ 124 w 348"/>
                    <a:gd name="T89" fmla="*/ 36 h 1722"/>
                    <a:gd name="T90" fmla="*/ 136 w 348"/>
                    <a:gd name="T91" fmla="*/ 30 h 1722"/>
                    <a:gd name="T92" fmla="*/ 164 w 348"/>
                    <a:gd name="T93" fmla="*/ 16 h 1722"/>
                    <a:gd name="T94" fmla="*/ 180 w 348"/>
                    <a:gd name="T95" fmla="*/ 10 h 1722"/>
                    <a:gd name="T96" fmla="*/ 196 w 348"/>
                    <a:gd name="T97" fmla="*/ 6 h 1722"/>
                    <a:gd name="T98" fmla="*/ 214 w 348"/>
                    <a:gd name="T99" fmla="*/ 2 h 1722"/>
                    <a:gd name="T100" fmla="*/ 234 w 348"/>
                    <a:gd name="T101" fmla="*/ 0 h 1722"/>
                    <a:gd name="T102" fmla="*/ 252 w 348"/>
                    <a:gd name="T103" fmla="*/ 0 h 1722"/>
                    <a:gd name="T104" fmla="*/ 272 w 348"/>
                    <a:gd name="T105" fmla="*/ 0 h 1722"/>
                    <a:gd name="T106" fmla="*/ 290 w 348"/>
                    <a:gd name="T107" fmla="*/ 2 h 1722"/>
                    <a:gd name="T108" fmla="*/ 310 w 348"/>
                    <a:gd name="T109" fmla="*/ 8 h 1722"/>
                    <a:gd name="T110" fmla="*/ 328 w 348"/>
                    <a:gd name="T111" fmla="*/ 14 h 1722"/>
                    <a:gd name="T112" fmla="*/ 346 w 348"/>
                    <a:gd name="T113" fmla="*/ 24 h 17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48" h="1722">
                      <a:moveTo>
                        <a:pt x="346" y="24"/>
                      </a:moveTo>
                      <a:lnTo>
                        <a:pt x="346" y="24"/>
                      </a:lnTo>
                      <a:lnTo>
                        <a:pt x="346" y="64"/>
                      </a:lnTo>
                      <a:lnTo>
                        <a:pt x="348" y="178"/>
                      </a:lnTo>
                      <a:lnTo>
                        <a:pt x="348" y="354"/>
                      </a:lnTo>
                      <a:lnTo>
                        <a:pt x="344" y="460"/>
                      </a:lnTo>
                      <a:lnTo>
                        <a:pt x="340" y="578"/>
                      </a:lnTo>
                      <a:lnTo>
                        <a:pt x="334" y="704"/>
                      </a:lnTo>
                      <a:lnTo>
                        <a:pt x="326" y="838"/>
                      </a:lnTo>
                      <a:lnTo>
                        <a:pt x="314" y="978"/>
                      </a:lnTo>
                      <a:lnTo>
                        <a:pt x="298" y="1124"/>
                      </a:lnTo>
                      <a:lnTo>
                        <a:pt x="280" y="1270"/>
                      </a:lnTo>
                      <a:lnTo>
                        <a:pt x="256" y="1420"/>
                      </a:lnTo>
                      <a:lnTo>
                        <a:pt x="244" y="1494"/>
                      </a:lnTo>
                      <a:lnTo>
                        <a:pt x="228" y="1568"/>
                      </a:lnTo>
                      <a:lnTo>
                        <a:pt x="214" y="1642"/>
                      </a:lnTo>
                      <a:lnTo>
                        <a:pt x="196" y="1714"/>
                      </a:lnTo>
                      <a:lnTo>
                        <a:pt x="196" y="1714"/>
                      </a:lnTo>
                      <a:lnTo>
                        <a:pt x="178" y="1718"/>
                      </a:lnTo>
                      <a:lnTo>
                        <a:pt x="158" y="1722"/>
                      </a:lnTo>
                      <a:lnTo>
                        <a:pt x="132" y="1722"/>
                      </a:lnTo>
                      <a:lnTo>
                        <a:pt x="100" y="1722"/>
                      </a:lnTo>
                      <a:lnTo>
                        <a:pt x="68" y="1718"/>
                      </a:lnTo>
                      <a:lnTo>
                        <a:pt x="50" y="1714"/>
                      </a:lnTo>
                      <a:lnTo>
                        <a:pt x="34" y="1710"/>
                      </a:lnTo>
                      <a:lnTo>
                        <a:pt x="16" y="1702"/>
                      </a:lnTo>
                      <a:lnTo>
                        <a:pt x="0" y="1694"/>
                      </a:lnTo>
                      <a:lnTo>
                        <a:pt x="0" y="1694"/>
                      </a:lnTo>
                      <a:lnTo>
                        <a:pt x="20" y="1246"/>
                      </a:lnTo>
                      <a:lnTo>
                        <a:pt x="34" y="906"/>
                      </a:lnTo>
                      <a:lnTo>
                        <a:pt x="38" y="770"/>
                      </a:lnTo>
                      <a:lnTo>
                        <a:pt x="40" y="680"/>
                      </a:lnTo>
                      <a:lnTo>
                        <a:pt x="40" y="680"/>
                      </a:lnTo>
                      <a:lnTo>
                        <a:pt x="42" y="608"/>
                      </a:lnTo>
                      <a:lnTo>
                        <a:pt x="48" y="520"/>
                      </a:lnTo>
                      <a:lnTo>
                        <a:pt x="56" y="422"/>
                      </a:lnTo>
                      <a:lnTo>
                        <a:pt x="66" y="322"/>
                      </a:lnTo>
                      <a:lnTo>
                        <a:pt x="78" y="230"/>
                      </a:lnTo>
                      <a:lnTo>
                        <a:pt x="88" y="148"/>
                      </a:lnTo>
                      <a:lnTo>
                        <a:pt x="98" y="90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8" y="52"/>
                      </a:lnTo>
                      <a:lnTo>
                        <a:pt x="116" y="44"/>
                      </a:lnTo>
                      <a:lnTo>
                        <a:pt x="124" y="36"/>
                      </a:lnTo>
                      <a:lnTo>
                        <a:pt x="136" y="30"/>
                      </a:lnTo>
                      <a:lnTo>
                        <a:pt x="164" y="16"/>
                      </a:lnTo>
                      <a:lnTo>
                        <a:pt x="180" y="10"/>
                      </a:lnTo>
                      <a:lnTo>
                        <a:pt x="196" y="6"/>
                      </a:lnTo>
                      <a:lnTo>
                        <a:pt x="214" y="2"/>
                      </a:lnTo>
                      <a:lnTo>
                        <a:pt x="234" y="0"/>
                      </a:lnTo>
                      <a:lnTo>
                        <a:pt x="252" y="0"/>
                      </a:lnTo>
                      <a:lnTo>
                        <a:pt x="272" y="0"/>
                      </a:lnTo>
                      <a:lnTo>
                        <a:pt x="290" y="2"/>
                      </a:lnTo>
                      <a:lnTo>
                        <a:pt x="310" y="8"/>
                      </a:lnTo>
                      <a:lnTo>
                        <a:pt x="328" y="14"/>
                      </a:lnTo>
                      <a:lnTo>
                        <a:pt x="346" y="24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" name="Freeform 48"/>
                <p:cNvSpPr>
                  <a:spLocks/>
                </p:cNvSpPr>
                <p:nvPr/>
              </p:nvSpPr>
              <p:spPr bwMode="auto">
                <a:xfrm>
                  <a:off x="4549537" y="4114759"/>
                  <a:ext cx="163301" cy="1644510"/>
                </a:xfrm>
                <a:custGeom>
                  <a:avLst/>
                  <a:gdLst>
                    <a:gd name="T0" fmla="*/ 142 w 142"/>
                    <a:gd name="T1" fmla="*/ 0 h 1430"/>
                    <a:gd name="T2" fmla="*/ 142 w 142"/>
                    <a:gd name="T3" fmla="*/ 0 h 1430"/>
                    <a:gd name="T4" fmla="*/ 136 w 142"/>
                    <a:gd name="T5" fmla="*/ 12 h 1430"/>
                    <a:gd name="T6" fmla="*/ 128 w 142"/>
                    <a:gd name="T7" fmla="*/ 26 h 1430"/>
                    <a:gd name="T8" fmla="*/ 120 w 142"/>
                    <a:gd name="T9" fmla="*/ 48 h 1430"/>
                    <a:gd name="T10" fmla="*/ 112 w 142"/>
                    <a:gd name="T11" fmla="*/ 74 h 1430"/>
                    <a:gd name="T12" fmla="*/ 104 w 142"/>
                    <a:gd name="T13" fmla="*/ 108 h 1430"/>
                    <a:gd name="T14" fmla="*/ 98 w 142"/>
                    <a:gd name="T15" fmla="*/ 150 h 1430"/>
                    <a:gd name="T16" fmla="*/ 94 w 142"/>
                    <a:gd name="T17" fmla="*/ 198 h 1430"/>
                    <a:gd name="T18" fmla="*/ 94 w 142"/>
                    <a:gd name="T19" fmla="*/ 198 h 1430"/>
                    <a:gd name="T20" fmla="*/ 80 w 142"/>
                    <a:gd name="T21" fmla="*/ 420 h 1430"/>
                    <a:gd name="T22" fmla="*/ 56 w 142"/>
                    <a:gd name="T23" fmla="*/ 786 h 1430"/>
                    <a:gd name="T24" fmla="*/ 42 w 142"/>
                    <a:gd name="T25" fmla="*/ 982 h 1430"/>
                    <a:gd name="T26" fmla="*/ 28 w 142"/>
                    <a:gd name="T27" fmla="*/ 1166 h 1430"/>
                    <a:gd name="T28" fmla="*/ 14 w 142"/>
                    <a:gd name="T29" fmla="*/ 1322 h 1430"/>
                    <a:gd name="T30" fmla="*/ 6 w 142"/>
                    <a:gd name="T31" fmla="*/ 1382 h 1430"/>
                    <a:gd name="T32" fmla="*/ 0 w 142"/>
                    <a:gd name="T33" fmla="*/ 1430 h 1430"/>
                    <a:gd name="T34" fmla="*/ 0 w 142"/>
                    <a:gd name="T35" fmla="*/ 1430 h 1430"/>
                    <a:gd name="T36" fmla="*/ 38 w 142"/>
                    <a:gd name="T37" fmla="*/ 858 h 1430"/>
                    <a:gd name="T38" fmla="*/ 62 w 142"/>
                    <a:gd name="T39" fmla="*/ 442 h 1430"/>
                    <a:gd name="T40" fmla="*/ 70 w 142"/>
                    <a:gd name="T41" fmla="*/ 290 h 1430"/>
                    <a:gd name="T42" fmla="*/ 72 w 142"/>
                    <a:gd name="T43" fmla="*/ 238 h 1430"/>
                    <a:gd name="T44" fmla="*/ 72 w 142"/>
                    <a:gd name="T45" fmla="*/ 206 h 1430"/>
                    <a:gd name="T46" fmla="*/ 72 w 142"/>
                    <a:gd name="T47" fmla="*/ 206 h 1430"/>
                    <a:gd name="T48" fmla="*/ 72 w 142"/>
                    <a:gd name="T49" fmla="*/ 188 h 1430"/>
                    <a:gd name="T50" fmla="*/ 72 w 142"/>
                    <a:gd name="T51" fmla="*/ 168 h 1430"/>
                    <a:gd name="T52" fmla="*/ 78 w 142"/>
                    <a:gd name="T53" fmla="*/ 134 h 1430"/>
                    <a:gd name="T54" fmla="*/ 88 w 142"/>
                    <a:gd name="T55" fmla="*/ 102 h 1430"/>
                    <a:gd name="T56" fmla="*/ 100 w 142"/>
                    <a:gd name="T57" fmla="*/ 74 h 1430"/>
                    <a:gd name="T58" fmla="*/ 112 w 142"/>
                    <a:gd name="T59" fmla="*/ 50 h 1430"/>
                    <a:gd name="T60" fmla="*/ 124 w 142"/>
                    <a:gd name="T61" fmla="*/ 28 h 1430"/>
                    <a:gd name="T62" fmla="*/ 142 w 142"/>
                    <a:gd name="T63" fmla="*/ 0 h 1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2" h="1430">
                      <a:moveTo>
                        <a:pt x="142" y="0"/>
                      </a:moveTo>
                      <a:lnTo>
                        <a:pt x="142" y="0"/>
                      </a:lnTo>
                      <a:lnTo>
                        <a:pt x="136" y="12"/>
                      </a:lnTo>
                      <a:lnTo>
                        <a:pt x="128" y="26"/>
                      </a:lnTo>
                      <a:lnTo>
                        <a:pt x="120" y="48"/>
                      </a:lnTo>
                      <a:lnTo>
                        <a:pt x="112" y="74"/>
                      </a:lnTo>
                      <a:lnTo>
                        <a:pt x="104" y="108"/>
                      </a:lnTo>
                      <a:lnTo>
                        <a:pt x="98" y="150"/>
                      </a:lnTo>
                      <a:lnTo>
                        <a:pt x="94" y="198"/>
                      </a:lnTo>
                      <a:lnTo>
                        <a:pt x="94" y="198"/>
                      </a:lnTo>
                      <a:lnTo>
                        <a:pt x="80" y="420"/>
                      </a:lnTo>
                      <a:lnTo>
                        <a:pt x="56" y="786"/>
                      </a:lnTo>
                      <a:lnTo>
                        <a:pt x="42" y="982"/>
                      </a:lnTo>
                      <a:lnTo>
                        <a:pt x="28" y="1166"/>
                      </a:lnTo>
                      <a:lnTo>
                        <a:pt x="14" y="1322"/>
                      </a:lnTo>
                      <a:lnTo>
                        <a:pt x="6" y="1382"/>
                      </a:lnTo>
                      <a:lnTo>
                        <a:pt x="0" y="1430"/>
                      </a:lnTo>
                      <a:lnTo>
                        <a:pt x="0" y="1430"/>
                      </a:lnTo>
                      <a:lnTo>
                        <a:pt x="38" y="858"/>
                      </a:lnTo>
                      <a:lnTo>
                        <a:pt x="62" y="442"/>
                      </a:lnTo>
                      <a:lnTo>
                        <a:pt x="70" y="290"/>
                      </a:lnTo>
                      <a:lnTo>
                        <a:pt x="72" y="238"/>
                      </a:lnTo>
                      <a:lnTo>
                        <a:pt x="72" y="206"/>
                      </a:lnTo>
                      <a:lnTo>
                        <a:pt x="72" y="206"/>
                      </a:lnTo>
                      <a:lnTo>
                        <a:pt x="72" y="188"/>
                      </a:lnTo>
                      <a:lnTo>
                        <a:pt x="72" y="168"/>
                      </a:lnTo>
                      <a:lnTo>
                        <a:pt x="78" y="134"/>
                      </a:lnTo>
                      <a:lnTo>
                        <a:pt x="88" y="102"/>
                      </a:lnTo>
                      <a:lnTo>
                        <a:pt x="100" y="74"/>
                      </a:lnTo>
                      <a:lnTo>
                        <a:pt x="112" y="50"/>
                      </a:lnTo>
                      <a:lnTo>
                        <a:pt x="124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" name="Freeform 49"/>
                <p:cNvSpPr>
                  <a:spLocks/>
                </p:cNvSpPr>
                <p:nvPr/>
              </p:nvSpPr>
              <p:spPr bwMode="auto">
                <a:xfrm>
                  <a:off x="4549537" y="4114759"/>
                  <a:ext cx="163301" cy="1644510"/>
                </a:xfrm>
                <a:custGeom>
                  <a:avLst/>
                  <a:gdLst>
                    <a:gd name="T0" fmla="*/ 142 w 142"/>
                    <a:gd name="T1" fmla="*/ 0 h 1430"/>
                    <a:gd name="T2" fmla="*/ 142 w 142"/>
                    <a:gd name="T3" fmla="*/ 0 h 1430"/>
                    <a:gd name="T4" fmla="*/ 136 w 142"/>
                    <a:gd name="T5" fmla="*/ 12 h 1430"/>
                    <a:gd name="T6" fmla="*/ 128 w 142"/>
                    <a:gd name="T7" fmla="*/ 26 h 1430"/>
                    <a:gd name="T8" fmla="*/ 120 w 142"/>
                    <a:gd name="T9" fmla="*/ 48 h 1430"/>
                    <a:gd name="T10" fmla="*/ 112 w 142"/>
                    <a:gd name="T11" fmla="*/ 74 h 1430"/>
                    <a:gd name="T12" fmla="*/ 104 w 142"/>
                    <a:gd name="T13" fmla="*/ 108 h 1430"/>
                    <a:gd name="T14" fmla="*/ 98 w 142"/>
                    <a:gd name="T15" fmla="*/ 150 h 1430"/>
                    <a:gd name="T16" fmla="*/ 94 w 142"/>
                    <a:gd name="T17" fmla="*/ 198 h 1430"/>
                    <a:gd name="T18" fmla="*/ 94 w 142"/>
                    <a:gd name="T19" fmla="*/ 198 h 1430"/>
                    <a:gd name="T20" fmla="*/ 80 w 142"/>
                    <a:gd name="T21" fmla="*/ 420 h 1430"/>
                    <a:gd name="T22" fmla="*/ 56 w 142"/>
                    <a:gd name="T23" fmla="*/ 786 h 1430"/>
                    <a:gd name="T24" fmla="*/ 42 w 142"/>
                    <a:gd name="T25" fmla="*/ 982 h 1430"/>
                    <a:gd name="T26" fmla="*/ 28 w 142"/>
                    <a:gd name="T27" fmla="*/ 1166 h 1430"/>
                    <a:gd name="T28" fmla="*/ 14 w 142"/>
                    <a:gd name="T29" fmla="*/ 1322 h 1430"/>
                    <a:gd name="T30" fmla="*/ 6 w 142"/>
                    <a:gd name="T31" fmla="*/ 1382 h 1430"/>
                    <a:gd name="T32" fmla="*/ 0 w 142"/>
                    <a:gd name="T33" fmla="*/ 1430 h 1430"/>
                    <a:gd name="T34" fmla="*/ 0 w 142"/>
                    <a:gd name="T35" fmla="*/ 1430 h 1430"/>
                    <a:gd name="T36" fmla="*/ 38 w 142"/>
                    <a:gd name="T37" fmla="*/ 858 h 1430"/>
                    <a:gd name="T38" fmla="*/ 62 w 142"/>
                    <a:gd name="T39" fmla="*/ 442 h 1430"/>
                    <a:gd name="T40" fmla="*/ 70 w 142"/>
                    <a:gd name="T41" fmla="*/ 290 h 1430"/>
                    <a:gd name="T42" fmla="*/ 72 w 142"/>
                    <a:gd name="T43" fmla="*/ 238 h 1430"/>
                    <a:gd name="T44" fmla="*/ 72 w 142"/>
                    <a:gd name="T45" fmla="*/ 206 h 1430"/>
                    <a:gd name="T46" fmla="*/ 72 w 142"/>
                    <a:gd name="T47" fmla="*/ 206 h 1430"/>
                    <a:gd name="T48" fmla="*/ 72 w 142"/>
                    <a:gd name="T49" fmla="*/ 188 h 1430"/>
                    <a:gd name="T50" fmla="*/ 72 w 142"/>
                    <a:gd name="T51" fmla="*/ 168 h 1430"/>
                    <a:gd name="T52" fmla="*/ 78 w 142"/>
                    <a:gd name="T53" fmla="*/ 134 h 1430"/>
                    <a:gd name="T54" fmla="*/ 88 w 142"/>
                    <a:gd name="T55" fmla="*/ 102 h 1430"/>
                    <a:gd name="T56" fmla="*/ 100 w 142"/>
                    <a:gd name="T57" fmla="*/ 74 h 1430"/>
                    <a:gd name="T58" fmla="*/ 112 w 142"/>
                    <a:gd name="T59" fmla="*/ 50 h 1430"/>
                    <a:gd name="T60" fmla="*/ 124 w 142"/>
                    <a:gd name="T61" fmla="*/ 28 h 1430"/>
                    <a:gd name="T62" fmla="*/ 142 w 142"/>
                    <a:gd name="T63" fmla="*/ 0 h 1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2" h="1430">
                      <a:moveTo>
                        <a:pt x="142" y="0"/>
                      </a:moveTo>
                      <a:lnTo>
                        <a:pt x="142" y="0"/>
                      </a:lnTo>
                      <a:lnTo>
                        <a:pt x="136" y="12"/>
                      </a:lnTo>
                      <a:lnTo>
                        <a:pt x="128" y="26"/>
                      </a:lnTo>
                      <a:lnTo>
                        <a:pt x="120" y="48"/>
                      </a:lnTo>
                      <a:lnTo>
                        <a:pt x="112" y="74"/>
                      </a:lnTo>
                      <a:lnTo>
                        <a:pt x="104" y="108"/>
                      </a:lnTo>
                      <a:lnTo>
                        <a:pt x="98" y="150"/>
                      </a:lnTo>
                      <a:lnTo>
                        <a:pt x="94" y="198"/>
                      </a:lnTo>
                      <a:lnTo>
                        <a:pt x="94" y="198"/>
                      </a:lnTo>
                      <a:lnTo>
                        <a:pt x="80" y="420"/>
                      </a:lnTo>
                      <a:lnTo>
                        <a:pt x="56" y="786"/>
                      </a:lnTo>
                      <a:lnTo>
                        <a:pt x="42" y="982"/>
                      </a:lnTo>
                      <a:lnTo>
                        <a:pt x="28" y="1166"/>
                      </a:lnTo>
                      <a:lnTo>
                        <a:pt x="14" y="1322"/>
                      </a:lnTo>
                      <a:lnTo>
                        <a:pt x="6" y="1382"/>
                      </a:lnTo>
                      <a:lnTo>
                        <a:pt x="0" y="1430"/>
                      </a:lnTo>
                      <a:lnTo>
                        <a:pt x="0" y="1430"/>
                      </a:lnTo>
                      <a:lnTo>
                        <a:pt x="38" y="858"/>
                      </a:lnTo>
                      <a:lnTo>
                        <a:pt x="62" y="442"/>
                      </a:lnTo>
                      <a:lnTo>
                        <a:pt x="70" y="290"/>
                      </a:lnTo>
                      <a:lnTo>
                        <a:pt x="72" y="238"/>
                      </a:lnTo>
                      <a:lnTo>
                        <a:pt x="72" y="206"/>
                      </a:lnTo>
                      <a:lnTo>
                        <a:pt x="72" y="206"/>
                      </a:lnTo>
                      <a:lnTo>
                        <a:pt x="72" y="188"/>
                      </a:lnTo>
                      <a:lnTo>
                        <a:pt x="72" y="168"/>
                      </a:lnTo>
                      <a:lnTo>
                        <a:pt x="78" y="134"/>
                      </a:lnTo>
                      <a:lnTo>
                        <a:pt x="88" y="102"/>
                      </a:lnTo>
                      <a:lnTo>
                        <a:pt x="100" y="74"/>
                      </a:lnTo>
                      <a:lnTo>
                        <a:pt x="112" y="50"/>
                      </a:lnTo>
                      <a:lnTo>
                        <a:pt x="124" y="28"/>
                      </a:lnTo>
                      <a:lnTo>
                        <a:pt x="142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" name="Freeform 50"/>
                <p:cNvSpPr>
                  <a:spLocks/>
                </p:cNvSpPr>
                <p:nvPr/>
              </p:nvSpPr>
              <p:spPr bwMode="auto">
                <a:xfrm>
                  <a:off x="3664032" y="2741651"/>
                  <a:ext cx="1283408" cy="1458209"/>
                </a:xfrm>
                <a:custGeom>
                  <a:avLst/>
                  <a:gdLst>
                    <a:gd name="T0" fmla="*/ 224 w 1116"/>
                    <a:gd name="T1" fmla="*/ 22 h 1268"/>
                    <a:gd name="T2" fmla="*/ 224 w 1116"/>
                    <a:gd name="T3" fmla="*/ 22 h 1268"/>
                    <a:gd name="T4" fmla="*/ 130 w 1116"/>
                    <a:gd name="T5" fmla="*/ 42 h 1268"/>
                    <a:gd name="T6" fmla="*/ 58 w 1116"/>
                    <a:gd name="T7" fmla="*/ 58 h 1268"/>
                    <a:gd name="T8" fmla="*/ 8 w 1116"/>
                    <a:gd name="T9" fmla="*/ 70 h 1268"/>
                    <a:gd name="T10" fmla="*/ 8 w 1116"/>
                    <a:gd name="T11" fmla="*/ 70 h 1268"/>
                    <a:gd name="T12" fmla="*/ 2 w 1116"/>
                    <a:gd name="T13" fmla="*/ 74 h 1268"/>
                    <a:gd name="T14" fmla="*/ 0 w 1116"/>
                    <a:gd name="T15" fmla="*/ 82 h 1268"/>
                    <a:gd name="T16" fmla="*/ 0 w 1116"/>
                    <a:gd name="T17" fmla="*/ 90 h 1268"/>
                    <a:gd name="T18" fmla="*/ 4 w 1116"/>
                    <a:gd name="T19" fmla="*/ 102 h 1268"/>
                    <a:gd name="T20" fmla="*/ 18 w 1116"/>
                    <a:gd name="T21" fmla="*/ 132 h 1268"/>
                    <a:gd name="T22" fmla="*/ 38 w 1116"/>
                    <a:gd name="T23" fmla="*/ 170 h 1268"/>
                    <a:gd name="T24" fmla="*/ 90 w 1116"/>
                    <a:gd name="T25" fmla="*/ 260 h 1268"/>
                    <a:gd name="T26" fmla="*/ 116 w 1116"/>
                    <a:gd name="T27" fmla="*/ 308 h 1268"/>
                    <a:gd name="T28" fmla="*/ 140 w 1116"/>
                    <a:gd name="T29" fmla="*/ 356 h 1268"/>
                    <a:gd name="T30" fmla="*/ 140 w 1116"/>
                    <a:gd name="T31" fmla="*/ 356 h 1268"/>
                    <a:gd name="T32" fmla="*/ 150 w 1116"/>
                    <a:gd name="T33" fmla="*/ 386 h 1268"/>
                    <a:gd name="T34" fmla="*/ 164 w 1116"/>
                    <a:gd name="T35" fmla="*/ 424 h 1268"/>
                    <a:gd name="T36" fmla="*/ 196 w 1116"/>
                    <a:gd name="T37" fmla="*/ 526 h 1268"/>
                    <a:gd name="T38" fmla="*/ 234 w 1116"/>
                    <a:gd name="T39" fmla="*/ 650 h 1268"/>
                    <a:gd name="T40" fmla="*/ 270 w 1116"/>
                    <a:gd name="T41" fmla="*/ 788 h 1268"/>
                    <a:gd name="T42" fmla="*/ 306 w 1116"/>
                    <a:gd name="T43" fmla="*/ 928 h 1268"/>
                    <a:gd name="T44" fmla="*/ 336 w 1116"/>
                    <a:gd name="T45" fmla="*/ 1062 h 1268"/>
                    <a:gd name="T46" fmla="*/ 360 w 1116"/>
                    <a:gd name="T47" fmla="*/ 1178 h 1268"/>
                    <a:gd name="T48" fmla="*/ 368 w 1116"/>
                    <a:gd name="T49" fmla="*/ 1228 h 1268"/>
                    <a:gd name="T50" fmla="*/ 372 w 1116"/>
                    <a:gd name="T51" fmla="*/ 1268 h 1268"/>
                    <a:gd name="T52" fmla="*/ 372 w 1116"/>
                    <a:gd name="T53" fmla="*/ 1268 h 1268"/>
                    <a:gd name="T54" fmla="*/ 442 w 1116"/>
                    <a:gd name="T55" fmla="*/ 1252 h 1268"/>
                    <a:gd name="T56" fmla="*/ 602 w 1116"/>
                    <a:gd name="T57" fmla="*/ 1212 h 1268"/>
                    <a:gd name="T58" fmla="*/ 690 w 1116"/>
                    <a:gd name="T59" fmla="*/ 1192 h 1268"/>
                    <a:gd name="T60" fmla="*/ 774 w 1116"/>
                    <a:gd name="T61" fmla="*/ 1174 h 1268"/>
                    <a:gd name="T62" fmla="*/ 842 w 1116"/>
                    <a:gd name="T63" fmla="*/ 1162 h 1268"/>
                    <a:gd name="T64" fmla="*/ 868 w 1116"/>
                    <a:gd name="T65" fmla="*/ 1158 h 1268"/>
                    <a:gd name="T66" fmla="*/ 886 w 1116"/>
                    <a:gd name="T67" fmla="*/ 1156 h 1268"/>
                    <a:gd name="T68" fmla="*/ 886 w 1116"/>
                    <a:gd name="T69" fmla="*/ 1078 h 1268"/>
                    <a:gd name="T70" fmla="*/ 886 w 1116"/>
                    <a:gd name="T71" fmla="*/ 1078 h 1268"/>
                    <a:gd name="T72" fmla="*/ 900 w 1116"/>
                    <a:gd name="T73" fmla="*/ 1100 h 1268"/>
                    <a:gd name="T74" fmla="*/ 910 w 1116"/>
                    <a:gd name="T75" fmla="*/ 1122 h 1268"/>
                    <a:gd name="T76" fmla="*/ 920 w 1116"/>
                    <a:gd name="T77" fmla="*/ 1146 h 1268"/>
                    <a:gd name="T78" fmla="*/ 920 w 1116"/>
                    <a:gd name="T79" fmla="*/ 1146 h 1268"/>
                    <a:gd name="T80" fmla="*/ 1000 w 1116"/>
                    <a:gd name="T81" fmla="*/ 1144 h 1268"/>
                    <a:gd name="T82" fmla="*/ 1066 w 1116"/>
                    <a:gd name="T83" fmla="*/ 1144 h 1268"/>
                    <a:gd name="T84" fmla="*/ 1116 w 1116"/>
                    <a:gd name="T85" fmla="*/ 1146 h 1268"/>
                    <a:gd name="T86" fmla="*/ 1116 w 1116"/>
                    <a:gd name="T87" fmla="*/ 1146 h 1268"/>
                    <a:gd name="T88" fmla="*/ 1054 w 1116"/>
                    <a:gd name="T89" fmla="*/ 998 h 1268"/>
                    <a:gd name="T90" fmla="*/ 988 w 1116"/>
                    <a:gd name="T91" fmla="*/ 844 h 1268"/>
                    <a:gd name="T92" fmla="*/ 906 w 1116"/>
                    <a:gd name="T93" fmla="*/ 660 h 1268"/>
                    <a:gd name="T94" fmla="*/ 820 w 1116"/>
                    <a:gd name="T95" fmla="*/ 464 h 1268"/>
                    <a:gd name="T96" fmla="*/ 732 w 1116"/>
                    <a:gd name="T97" fmla="*/ 276 h 1268"/>
                    <a:gd name="T98" fmla="*/ 692 w 1116"/>
                    <a:gd name="T99" fmla="*/ 192 h 1268"/>
                    <a:gd name="T100" fmla="*/ 654 w 1116"/>
                    <a:gd name="T101" fmla="*/ 116 h 1268"/>
                    <a:gd name="T102" fmla="*/ 620 w 1116"/>
                    <a:gd name="T103" fmla="*/ 50 h 1268"/>
                    <a:gd name="T104" fmla="*/ 590 w 1116"/>
                    <a:gd name="T105" fmla="*/ 0 h 1268"/>
                    <a:gd name="T106" fmla="*/ 590 w 1116"/>
                    <a:gd name="T107" fmla="*/ 0 h 1268"/>
                    <a:gd name="T108" fmla="*/ 546 w 1116"/>
                    <a:gd name="T109" fmla="*/ 0 h 1268"/>
                    <a:gd name="T110" fmla="*/ 442 w 1116"/>
                    <a:gd name="T111" fmla="*/ 2 h 1268"/>
                    <a:gd name="T112" fmla="*/ 380 w 1116"/>
                    <a:gd name="T113" fmla="*/ 6 h 1268"/>
                    <a:gd name="T114" fmla="*/ 320 w 1116"/>
                    <a:gd name="T115" fmla="*/ 10 h 1268"/>
                    <a:gd name="T116" fmla="*/ 266 w 1116"/>
                    <a:gd name="T117" fmla="*/ 14 h 1268"/>
                    <a:gd name="T118" fmla="*/ 224 w 1116"/>
                    <a:gd name="T119" fmla="*/ 22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116" h="1268">
                      <a:moveTo>
                        <a:pt x="224" y="22"/>
                      </a:moveTo>
                      <a:lnTo>
                        <a:pt x="224" y="22"/>
                      </a:lnTo>
                      <a:lnTo>
                        <a:pt x="130" y="42"/>
                      </a:lnTo>
                      <a:lnTo>
                        <a:pt x="58" y="58"/>
                      </a:lnTo>
                      <a:lnTo>
                        <a:pt x="8" y="70"/>
                      </a:lnTo>
                      <a:lnTo>
                        <a:pt x="8" y="70"/>
                      </a:lnTo>
                      <a:lnTo>
                        <a:pt x="2" y="74"/>
                      </a:lnTo>
                      <a:lnTo>
                        <a:pt x="0" y="82"/>
                      </a:lnTo>
                      <a:lnTo>
                        <a:pt x="0" y="90"/>
                      </a:lnTo>
                      <a:lnTo>
                        <a:pt x="4" y="102"/>
                      </a:lnTo>
                      <a:lnTo>
                        <a:pt x="18" y="132"/>
                      </a:lnTo>
                      <a:lnTo>
                        <a:pt x="38" y="170"/>
                      </a:lnTo>
                      <a:lnTo>
                        <a:pt x="90" y="260"/>
                      </a:lnTo>
                      <a:lnTo>
                        <a:pt x="116" y="308"/>
                      </a:lnTo>
                      <a:lnTo>
                        <a:pt x="140" y="356"/>
                      </a:lnTo>
                      <a:lnTo>
                        <a:pt x="140" y="356"/>
                      </a:lnTo>
                      <a:lnTo>
                        <a:pt x="150" y="386"/>
                      </a:lnTo>
                      <a:lnTo>
                        <a:pt x="164" y="424"/>
                      </a:lnTo>
                      <a:lnTo>
                        <a:pt x="196" y="526"/>
                      </a:lnTo>
                      <a:lnTo>
                        <a:pt x="234" y="650"/>
                      </a:lnTo>
                      <a:lnTo>
                        <a:pt x="270" y="788"/>
                      </a:lnTo>
                      <a:lnTo>
                        <a:pt x="306" y="928"/>
                      </a:lnTo>
                      <a:lnTo>
                        <a:pt x="336" y="1062"/>
                      </a:lnTo>
                      <a:lnTo>
                        <a:pt x="360" y="1178"/>
                      </a:lnTo>
                      <a:lnTo>
                        <a:pt x="368" y="1228"/>
                      </a:lnTo>
                      <a:lnTo>
                        <a:pt x="372" y="1268"/>
                      </a:lnTo>
                      <a:lnTo>
                        <a:pt x="372" y="1268"/>
                      </a:lnTo>
                      <a:lnTo>
                        <a:pt x="442" y="1252"/>
                      </a:lnTo>
                      <a:lnTo>
                        <a:pt x="602" y="1212"/>
                      </a:lnTo>
                      <a:lnTo>
                        <a:pt x="690" y="1192"/>
                      </a:lnTo>
                      <a:lnTo>
                        <a:pt x="774" y="1174"/>
                      </a:lnTo>
                      <a:lnTo>
                        <a:pt x="842" y="1162"/>
                      </a:lnTo>
                      <a:lnTo>
                        <a:pt x="868" y="1158"/>
                      </a:lnTo>
                      <a:lnTo>
                        <a:pt x="886" y="1156"/>
                      </a:lnTo>
                      <a:lnTo>
                        <a:pt x="886" y="1078"/>
                      </a:lnTo>
                      <a:lnTo>
                        <a:pt x="886" y="1078"/>
                      </a:lnTo>
                      <a:lnTo>
                        <a:pt x="900" y="1100"/>
                      </a:lnTo>
                      <a:lnTo>
                        <a:pt x="910" y="1122"/>
                      </a:lnTo>
                      <a:lnTo>
                        <a:pt x="920" y="1146"/>
                      </a:lnTo>
                      <a:lnTo>
                        <a:pt x="920" y="1146"/>
                      </a:lnTo>
                      <a:lnTo>
                        <a:pt x="1000" y="1144"/>
                      </a:lnTo>
                      <a:lnTo>
                        <a:pt x="1066" y="1144"/>
                      </a:lnTo>
                      <a:lnTo>
                        <a:pt x="1116" y="1146"/>
                      </a:lnTo>
                      <a:lnTo>
                        <a:pt x="1116" y="1146"/>
                      </a:lnTo>
                      <a:lnTo>
                        <a:pt x="1054" y="998"/>
                      </a:lnTo>
                      <a:lnTo>
                        <a:pt x="988" y="844"/>
                      </a:lnTo>
                      <a:lnTo>
                        <a:pt x="906" y="660"/>
                      </a:lnTo>
                      <a:lnTo>
                        <a:pt x="820" y="464"/>
                      </a:lnTo>
                      <a:lnTo>
                        <a:pt x="732" y="276"/>
                      </a:lnTo>
                      <a:lnTo>
                        <a:pt x="692" y="192"/>
                      </a:lnTo>
                      <a:lnTo>
                        <a:pt x="654" y="116"/>
                      </a:lnTo>
                      <a:lnTo>
                        <a:pt x="620" y="50"/>
                      </a:lnTo>
                      <a:lnTo>
                        <a:pt x="590" y="0"/>
                      </a:lnTo>
                      <a:lnTo>
                        <a:pt x="590" y="0"/>
                      </a:lnTo>
                      <a:lnTo>
                        <a:pt x="546" y="0"/>
                      </a:lnTo>
                      <a:lnTo>
                        <a:pt x="442" y="2"/>
                      </a:lnTo>
                      <a:lnTo>
                        <a:pt x="380" y="6"/>
                      </a:lnTo>
                      <a:lnTo>
                        <a:pt x="320" y="10"/>
                      </a:lnTo>
                      <a:lnTo>
                        <a:pt x="266" y="14"/>
                      </a:lnTo>
                      <a:lnTo>
                        <a:pt x="224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" name="Freeform 52"/>
                <p:cNvSpPr>
                  <a:spLocks/>
                </p:cNvSpPr>
                <p:nvPr/>
              </p:nvSpPr>
              <p:spPr bwMode="auto">
                <a:xfrm>
                  <a:off x="3983734" y="2569150"/>
                  <a:ext cx="218501" cy="328902"/>
                </a:xfrm>
                <a:custGeom>
                  <a:avLst/>
                  <a:gdLst>
                    <a:gd name="T0" fmla="*/ 98 w 190"/>
                    <a:gd name="T1" fmla="*/ 26 h 286"/>
                    <a:gd name="T2" fmla="*/ 98 w 190"/>
                    <a:gd name="T3" fmla="*/ 26 h 286"/>
                    <a:gd name="T4" fmla="*/ 134 w 190"/>
                    <a:gd name="T5" fmla="*/ 90 h 286"/>
                    <a:gd name="T6" fmla="*/ 164 w 190"/>
                    <a:gd name="T7" fmla="*/ 138 h 286"/>
                    <a:gd name="T8" fmla="*/ 176 w 190"/>
                    <a:gd name="T9" fmla="*/ 156 h 286"/>
                    <a:gd name="T10" fmla="*/ 188 w 190"/>
                    <a:gd name="T11" fmla="*/ 168 h 286"/>
                    <a:gd name="T12" fmla="*/ 188 w 190"/>
                    <a:gd name="T13" fmla="*/ 168 h 286"/>
                    <a:gd name="T14" fmla="*/ 190 w 190"/>
                    <a:gd name="T15" fmla="*/ 210 h 286"/>
                    <a:gd name="T16" fmla="*/ 188 w 190"/>
                    <a:gd name="T17" fmla="*/ 240 h 286"/>
                    <a:gd name="T18" fmla="*/ 182 w 190"/>
                    <a:gd name="T19" fmla="*/ 262 h 286"/>
                    <a:gd name="T20" fmla="*/ 180 w 190"/>
                    <a:gd name="T21" fmla="*/ 270 h 286"/>
                    <a:gd name="T22" fmla="*/ 174 w 190"/>
                    <a:gd name="T23" fmla="*/ 276 h 286"/>
                    <a:gd name="T24" fmla="*/ 170 w 190"/>
                    <a:gd name="T25" fmla="*/ 282 h 286"/>
                    <a:gd name="T26" fmla="*/ 166 w 190"/>
                    <a:gd name="T27" fmla="*/ 284 h 286"/>
                    <a:gd name="T28" fmla="*/ 160 w 190"/>
                    <a:gd name="T29" fmla="*/ 286 h 286"/>
                    <a:gd name="T30" fmla="*/ 154 w 190"/>
                    <a:gd name="T31" fmla="*/ 286 h 286"/>
                    <a:gd name="T32" fmla="*/ 140 w 190"/>
                    <a:gd name="T33" fmla="*/ 282 h 286"/>
                    <a:gd name="T34" fmla="*/ 128 w 190"/>
                    <a:gd name="T35" fmla="*/ 276 h 286"/>
                    <a:gd name="T36" fmla="*/ 114 w 190"/>
                    <a:gd name="T37" fmla="*/ 266 h 286"/>
                    <a:gd name="T38" fmla="*/ 100 w 190"/>
                    <a:gd name="T39" fmla="*/ 254 h 286"/>
                    <a:gd name="T40" fmla="*/ 76 w 190"/>
                    <a:gd name="T41" fmla="*/ 228 h 286"/>
                    <a:gd name="T42" fmla="*/ 60 w 190"/>
                    <a:gd name="T43" fmla="*/ 208 h 286"/>
                    <a:gd name="T44" fmla="*/ 52 w 190"/>
                    <a:gd name="T45" fmla="*/ 198 h 286"/>
                    <a:gd name="T46" fmla="*/ 52 w 190"/>
                    <a:gd name="T47" fmla="*/ 198 h 286"/>
                    <a:gd name="T48" fmla="*/ 30 w 190"/>
                    <a:gd name="T49" fmla="*/ 134 h 286"/>
                    <a:gd name="T50" fmla="*/ 12 w 190"/>
                    <a:gd name="T51" fmla="*/ 76 h 286"/>
                    <a:gd name="T52" fmla="*/ 0 w 190"/>
                    <a:gd name="T53" fmla="*/ 26 h 286"/>
                    <a:gd name="T54" fmla="*/ 0 w 190"/>
                    <a:gd name="T55" fmla="*/ 26 h 286"/>
                    <a:gd name="T56" fmla="*/ 0 w 190"/>
                    <a:gd name="T57" fmla="*/ 16 h 286"/>
                    <a:gd name="T58" fmla="*/ 0 w 190"/>
                    <a:gd name="T59" fmla="*/ 10 h 286"/>
                    <a:gd name="T60" fmla="*/ 4 w 190"/>
                    <a:gd name="T61" fmla="*/ 4 h 286"/>
                    <a:gd name="T62" fmla="*/ 10 w 190"/>
                    <a:gd name="T63" fmla="*/ 2 h 286"/>
                    <a:gd name="T64" fmla="*/ 18 w 190"/>
                    <a:gd name="T65" fmla="*/ 0 h 286"/>
                    <a:gd name="T66" fmla="*/ 26 w 190"/>
                    <a:gd name="T67" fmla="*/ 0 h 286"/>
                    <a:gd name="T68" fmla="*/ 44 w 190"/>
                    <a:gd name="T69" fmla="*/ 4 h 286"/>
                    <a:gd name="T70" fmla="*/ 64 w 190"/>
                    <a:gd name="T71" fmla="*/ 10 h 286"/>
                    <a:gd name="T72" fmla="*/ 80 w 190"/>
                    <a:gd name="T73" fmla="*/ 18 h 286"/>
                    <a:gd name="T74" fmla="*/ 98 w 190"/>
                    <a:gd name="T75" fmla="*/ 2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90" h="286">
                      <a:moveTo>
                        <a:pt x="98" y="26"/>
                      </a:moveTo>
                      <a:lnTo>
                        <a:pt x="98" y="26"/>
                      </a:lnTo>
                      <a:lnTo>
                        <a:pt x="134" y="90"/>
                      </a:lnTo>
                      <a:lnTo>
                        <a:pt x="164" y="138"/>
                      </a:lnTo>
                      <a:lnTo>
                        <a:pt x="176" y="156"/>
                      </a:lnTo>
                      <a:lnTo>
                        <a:pt x="188" y="168"/>
                      </a:lnTo>
                      <a:lnTo>
                        <a:pt x="188" y="168"/>
                      </a:lnTo>
                      <a:lnTo>
                        <a:pt x="190" y="210"/>
                      </a:lnTo>
                      <a:lnTo>
                        <a:pt x="188" y="240"/>
                      </a:lnTo>
                      <a:lnTo>
                        <a:pt x="182" y="262"/>
                      </a:lnTo>
                      <a:lnTo>
                        <a:pt x="180" y="270"/>
                      </a:lnTo>
                      <a:lnTo>
                        <a:pt x="174" y="276"/>
                      </a:lnTo>
                      <a:lnTo>
                        <a:pt x="170" y="282"/>
                      </a:lnTo>
                      <a:lnTo>
                        <a:pt x="166" y="284"/>
                      </a:lnTo>
                      <a:lnTo>
                        <a:pt x="160" y="286"/>
                      </a:lnTo>
                      <a:lnTo>
                        <a:pt x="154" y="286"/>
                      </a:lnTo>
                      <a:lnTo>
                        <a:pt x="140" y="282"/>
                      </a:lnTo>
                      <a:lnTo>
                        <a:pt x="128" y="276"/>
                      </a:lnTo>
                      <a:lnTo>
                        <a:pt x="114" y="266"/>
                      </a:lnTo>
                      <a:lnTo>
                        <a:pt x="100" y="254"/>
                      </a:lnTo>
                      <a:lnTo>
                        <a:pt x="76" y="228"/>
                      </a:lnTo>
                      <a:lnTo>
                        <a:pt x="60" y="208"/>
                      </a:lnTo>
                      <a:lnTo>
                        <a:pt x="52" y="198"/>
                      </a:lnTo>
                      <a:lnTo>
                        <a:pt x="52" y="198"/>
                      </a:lnTo>
                      <a:lnTo>
                        <a:pt x="30" y="134"/>
                      </a:lnTo>
                      <a:lnTo>
                        <a:pt x="12" y="7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4" y="4"/>
                      </a:lnTo>
                      <a:lnTo>
                        <a:pt x="10" y="2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44" y="4"/>
                      </a:lnTo>
                      <a:lnTo>
                        <a:pt x="64" y="10"/>
                      </a:lnTo>
                      <a:lnTo>
                        <a:pt x="80" y="18"/>
                      </a:lnTo>
                      <a:lnTo>
                        <a:pt x="9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1" name="Freeform 53"/>
                <p:cNvSpPr>
                  <a:spLocks/>
                </p:cNvSpPr>
                <p:nvPr/>
              </p:nvSpPr>
              <p:spPr bwMode="auto">
                <a:xfrm>
                  <a:off x="3983734" y="2569150"/>
                  <a:ext cx="218501" cy="328902"/>
                </a:xfrm>
                <a:custGeom>
                  <a:avLst/>
                  <a:gdLst>
                    <a:gd name="T0" fmla="*/ 98 w 190"/>
                    <a:gd name="T1" fmla="*/ 26 h 286"/>
                    <a:gd name="T2" fmla="*/ 98 w 190"/>
                    <a:gd name="T3" fmla="*/ 26 h 286"/>
                    <a:gd name="T4" fmla="*/ 134 w 190"/>
                    <a:gd name="T5" fmla="*/ 90 h 286"/>
                    <a:gd name="T6" fmla="*/ 164 w 190"/>
                    <a:gd name="T7" fmla="*/ 138 h 286"/>
                    <a:gd name="T8" fmla="*/ 176 w 190"/>
                    <a:gd name="T9" fmla="*/ 156 h 286"/>
                    <a:gd name="T10" fmla="*/ 188 w 190"/>
                    <a:gd name="T11" fmla="*/ 168 h 286"/>
                    <a:gd name="T12" fmla="*/ 188 w 190"/>
                    <a:gd name="T13" fmla="*/ 168 h 286"/>
                    <a:gd name="T14" fmla="*/ 190 w 190"/>
                    <a:gd name="T15" fmla="*/ 210 h 286"/>
                    <a:gd name="T16" fmla="*/ 188 w 190"/>
                    <a:gd name="T17" fmla="*/ 240 h 286"/>
                    <a:gd name="T18" fmla="*/ 182 w 190"/>
                    <a:gd name="T19" fmla="*/ 262 h 286"/>
                    <a:gd name="T20" fmla="*/ 180 w 190"/>
                    <a:gd name="T21" fmla="*/ 270 h 286"/>
                    <a:gd name="T22" fmla="*/ 174 w 190"/>
                    <a:gd name="T23" fmla="*/ 276 h 286"/>
                    <a:gd name="T24" fmla="*/ 170 w 190"/>
                    <a:gd name="T25" fmla="*/ 282 h 286"/>
                    <a:gd name="T26" fmla="*/ 166 w 190"/>
                    <a:gd name="T27" fmla="*/ 284 h 286"/>
                    <a:gd name="T28" fmla="*/ 160 w 190"/>
                    <a:gd name="T29" fmla="*/ 286 h 286"/>
                    <a:gd name="T30" fmla="*/ 154 w 190"/>
                    <a:gd name="T31" fmla="*/ 286 h 286"/>
                    <a:gd name="T32" fmla="*/ 140 w 190"/>
                    <a:gd name="T33" fmla="*/ 282 h 286"/>
                    <a:gd name="T34" fmla="*/ 128 w 190"/>
                    <a:gd name="T35" fmla="*/ 276 h 286"/>
                    <a:gd name="T36" fmla="*/ 114 w 190"/>
                    <a:gd name="T37" fmla="*/ 266 h 286"/>
                    <a:gd name="T38" fmla="*/ 100 w 190"/>
                    <a:gd name="T39" fmla="*/ 254 h 286"/>
                    <a:gd name="T40" fmla="*/ 76 w 190"/>
                    <a:gd name="T41" fmla="*/ 228 h 286"/>
                    <a:gd name="T42" fmla="*/ 60 w 190"/>
                    <a:gd name="T43" fmla="*/ 208 h 286"/>
                    <a:gd name="T44" fmla="*/ 52 w 190"/>
                    <a:gd name="T45" fmla="*/ 198 h 286"/>
                    <a:gd name="T46" fmla="*/ 52 w 190"/>
                    <a:gd name="T47" fmla="*/ 198 h 286"/>
                    <a:gd name="T48" fmla="*/ 30 w 190"/>
                    <a:gd name="T49" fmla="*/ 134 h 286"/>
                    <a:gd name="T50" fmla="*/ 12 w 190"/>
                    <a:gd name="T51" fmla="*/ 76 h 286"/>
                    <a:gd name="T52" fmla="*/ 0 w 190"/>
                    <a:gd name="T53" fmla="*/ 26 h 286"/>
                    <a:gd name="T54" fmla="*/ 0 w 190"/>
                    <a:gd name="T55" fmla="*/ 26 h 286"/>
                    <a:gd name="T56" fmla="*/ 0 w 190"/>
                    <a:gd name="T57" fmla="*/ 16 h 286"/>
                    <a:gd name="T58" fmla="*/ 0 w 190"/>
                    <a:gd name="T59" fmla="*/ 10 h 286"/>
                    <a:gd name="T60" fmla="*/ 4 w 190"/>
                    <a:gd name="T61" fmla="*/ 4 h 286"/>
                    <a:gd name="T62" fmla="*/ 10 w 190"/>
                    <a:gd name="T63" fmla="*/ 2 h 286"/>
                    <a:gd name="T64" fmla="*/ 18 w 190"/>
                    <a:gd name="T65" fmla="*/ 0 h 286"/>
                    <a:gd name="T66" fmla="*/ 26 w 190"/>
                    <a:gd name="T67" fmla="*/ 0 h 286"/>
                    <a:gd name="T68" fmla="*/ 44 w 190"/>
                    <a:gd name="T69" fmla="*/ 4 h 286"/>
                    <a:gd name="T70" fmla="*/ 64 w 190"/>
                    <a:gd name="T71" fmla="*/ 10 h 286"/>
                    <a:gd name="T72" fmla="*/ 80 w 190"/>
                    <a:gd name="T73" fmla="*/ 18 h 286"/>
                    <a:gd name="T74" fmla="*/ 98 w 190"/>
                    <a:gd name="T75" fmla="*/ 2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90" h="286">
                      <a:moveTo>
                        <a:pt x="98" y="26"/>
                      </a:moveTo>
                      <a:lnTo>
                        <a:pt x="98" y="26"/>
                      </a:lnTo>
                      <a:lnTo>
                        <a:pt x="134" y="90"/>
                      </a:lnTo>
                      <a:lnTo>
                        <a:pt x="164" y="138"/>
                      </a:lnTo>
                      <a:lnTo>
                        <a:pt x="176" y="156"/>
                      </a:lnTo>
                      <a:lnTo>
                        <a:pt x="188" y="168"/>
                      </a:lnTo>
                      <a:lnTo>
                        <a:pt x="188" y="168"/>
                      </a:lnTo>
                      <a:lnTo>
                        <a:pt x="190" y="210"/>
                      </a:lnTo>
                      <a:lnTo>
                        <a:pt x="188" y="240"/>
                      </a:lnTo>
                      <a:lnTo>
                        <a:pt x="182" y="262"/>
                      </a:lnTo>
                      <a:lnTo>
                        <a:pt x="180" y="270"/>
                      </a:lnTo>
                      <a:lnTo>
                        <a:pt x="174" y="276"/>
                      </a:lnTo>
                      <a:lnTo>
                        <a:pt x="170" y="282"/>
                      </a:lnTo>
                      <a:lnTo>
                        <a:pt x="166" y="284"/>
                      </a:lnTo>
                      <a:lnTo>
                        <a:pt x="160" y="286"/>
                      </a:lnTo>
                      <a:lnTo>
                        <a:pt x="154" y="286"/>
                      </a:lnTo>
                      <a:lnTo>
                        <a:pt x="140" y="282"/>
                      </a:lnTo>
                      <a:lnTo>
                        <a:pt x="128" y="276"/>
                      </a:lnTo>
                      <a:lnTo>
                        <a:pt x="114" y="266"/>
                      </a:lnTo>
                      <a:lnTo>
                        <a:pt x="100" y="254"/>
                      </a:lnTo>
                      <a:lnTo>
                        <a:pt x="76" y="228"/>
                      </a:lnTo>
                      <a:lnTo>
                        <a:pt x="60" y="208"/>
                      </a:lnTo>
                      <a:lnTo>
                        <a:pt x="52" y="198"/>
                      </a:lnTo>
                      <a:lnTo>
                        <a:pt x="52" y="198"/>
                      </a:lnTo>
                      <a:lnTo>
                        <a:pt x="30" y="134"/>
                      </a:lnTo>
                      <a:lnTo>
                        <a:pt x="12" y="7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4" y="4"/>
                      </a:lnTo>
                      <a:lnTo>
                        <a:pt x="10" y="2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44" y="4"/>
                      </a:lnTo>
                      <a:lnTo>
                        <a:pt x="64" y="10"/>
                      </a:lnTo>
                      <a:lnTo>
                        <a:pt x="80" y="18"/>
                      </a:lnTo>
                      <a:lnTo>
                        <a:pt x="98" y="26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2" name="Freeform 54"/>
                <p:cNvSpPr>
                  <a:spLocks/>
                </p:cNvSpPr>
                <p:nvPr/>
              </p:nvSpPr>
              <p:spPr bwMode="auto">
                <a:xfrm>
                  <a:off x="3921633" y="2741651"/>
                  <a:ext cx="529003" cy="660104"/>
                </a:xfrm>
                <a:custGeom>
                  <a:avLst/>
                  <a:gdLst>
                    <a:gd name="T0" fmla="*/ 148 w 460"/>
                    <a:gd name="T1" fmla="*/ 0 h 574"/>
                    <a:gd name="T2" fmla="*/ 224 w 460"/>
                    <a:gd name="T3" fmla="*/ 124 h 574"/>
                    <a:gd name="T4" fmla="*/ 192 w 460"/>
                    <a:gd name="T5" fmla="*/ 0 h 574"/>
                    <a:gd name="T6" fmla="*/ 288 w 460"/>
                    <a:gd name="T7" fmla="*/ 0 h 574"/>
                    <a:gd name="T8" fmla="*/ 288 w 460"/>
                    <a:gd name="T9" fmla="*/ 0 h 574"/>
                    <a:gd name="T10" fmla="*/ 312 w 460"/>
                    <a:gd name="T11" fmla="*/ 64 h 574"/>
                    <a:gd name="T12" fmla="*/ 338 w 460"/>
                    <a:gd name="T13" fmla="*/ 134 h 574"/>
                    <a:gd name="T14" fmla="*/ 366 w 460"/>
                    <a:gd name="T15" fmla="*/ 220 h 574"/>
                    <a:gd name="T16" fmla="*/ 398 w 460"/>
                    <a:gd name="T17" fmla="*/ 314 h 574"/>
                    <a:gd name="T18" fmla="*/ 426 w 460"/>
                    <a:gd name="T19" fmla="*/ 408 h 574"/>
                    <a:gd name="T20" fmla="*/ 436 w 460"/>
                    <a:gd name="T21" fmla="*/ 454 h 574"/>
                    <a:gd name="T22" fmla="*/ 446 w 460"/>
                    <a:gd name="T23" fmla="*/ 498 h 574"/>
                    <a:gd name="T24" fmla="*/ 454 w 460"/>
                    <a:gd name="T25" fmla="*/ 538 h 574"/>
                    <a:gd name="T26" fmla="*/ 460 w 460"/>
                    <a:gd name="T27" fmla="*/ 574 h 574"/>
                    <a:gd name="T28" fmla="*/ 460 w 460"/>
                    <a:gd name="T29" fmla="*/ 574 h 574"/>
                    <a:gd name="T30" fmla="*/ 400 w 460"/>
                    <a:gd name="T31" fmla="*/ 506 h 574"/>
                    <a:gd name="T32" fmla="*/ 264 w 460"/>
                    <a:gd name="T33" fmla="*/ 350 h 574"/>
                    <a:gd name="T34" fmla="*/ 186 w 460"/>
                    <a:gd name="T35" fmla="*/ 264 h 574"/>
                    <a:gd name="T36" fmla="*/ 110 w 460"/>
                    <a:gd name="T37" fmla="*/ 182 h 574"/>
                    <a:gd name="T38" fmla="*/ 46 w 460"/>
                    <a:gd name="T39" fmla="*/ 116 h 574"/>
                    <a:gd name="T40" fmla="*/ 20 w 460"/>
                    <a:gd name="T41" fmla="*/ 92 h 574"/>
                    <a:gd name="T42" fmla="*/ 0 w 460"/>
                    <a:gd name="T43" fmla="*/ 76 h 574"/>
                    <a:gd name="T44" fmla="*/ 148 w 460"/>
                    <a:gd name="T45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60" h="574">
                      <a:moveTo>
                        <a:pt x="148" y="0"/>
                      </a:moveTo>
                      <a:lnTo>
                        <a:pt x="224" y="124"/>
                      </a:lnTo>
                      <a:lnTo>
                        <a:pt x="192" y="0"/>
                      </a:lnTo>
                      <a:lnTo>
                        <a:pt x="288" y="0"/>
                      </a:lnTo>
                      <a:lnTo>
                        <a:pt x="288" y="0"/>
                      </a:lnTo>
                      <a:lnTo>
                        <a:pt x="312" y="64"/>
                      </a:lnTo>
                      <a:lnTo>
                        <a:pt x="338" y="134"/>
                      </a:lnTo>
                      <a:lnTo>
                        <a:pt x="366" y="220"/>
                      </a:lnTo>
                      <a:lnTo>
                        <a:pt x="398" y="314"/>
                      </a:lnTo>
                      <a:lnTo>
                        <a:pt x="426" y="408"/>
                      </a:lnTo>
                      <a:lnTo>
                        <a:pt x="436" y="454"/>
                      </a:lnTo>
                      <a:lnTo>
                        <a:pt x="446" y="498"/>
                      </a:lnTo>
                      <a:lnTo>
                        <a:pt x="454" y="538"/>
                      </a:lnTo>
                      <a:lnTo>
                        <a:pt x="460" y="574"/>
                      </a:lnTo>
                      <a:lnTo>
                        <a:pt x="460" y="574"/>
                      </a:lnTo>
                      <a:lnTo>
                        <a:pt x="400" y="506"/>
                      </a:lnTo>
                      <a:lnTo>
                        <a:pt x="264" y="350"/>
                      </a:lnTo>
                      <a:lnTo>
                        <a:pt x="186" y="264"/>
                      </a:lnTo>
                      <a:lnTo>
                        <a:pt x="110" y="182"/>
                      </a:lnTo>
                      <a:lnTo>
                        <a:pt x="46" y="116"/>
                      </a:lnTo>
                      <a:lnTo>
                        <a:pt x="20" y="92"/>
                      </a:lnTo>
                      <a:lnTo>
                        <a:pt x="0" y="76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3" name="Freeform 55"/>
                <p:cNvSpPr>
                  <a:spLocks/>
                </p:cNvSpPr>
                <p:nvPr/>
              </p:nvSpPr>
              <p:spPr bwMode="auto">
                <a:xfrm>
                  <a:off x="3903233" y="2711751"/>
                  <a:ext cx="188601" cy="172501"/>
                </a:xfrm>
                <a:custGeom>
                  <a:avLst/>
                  <a:gdLst>
                    <a:gd name="T0" fmla="*/ 0 w 164"/>
                    <a:gd name="T1" fmla="*/ 0 h 150"/>
                    <a:gd name="T2" fmla="*/ 164 w 164"/>
                    <a:gd name="T3" fmla="*/ 26 h 150"/>
                    <a:gd name="T4" fmla="*/ 164 w 164"/>
                    <a:gd name="T5" fmla="*/ 150 h 150"/>
                    <a:gd name="T6" fmla="*/ 164 w 164"/>
                    <a:gd name="T7" fmla="*/ 150 h 150"/>
                    <a:gd name="T8" fmla="*/ 84 w 164"/>
                    <a:gd name="T9" fmla="*/ 126 h 150"/>
                    <a:gd name="T10" fmla="*/ 28 w 164"/>
                    <a:gd name="T11" fmla="*/ 106 h 150"/>
                    <a:gd name="T12" fmla="*/ 8 w 164"/>
                    <a:gd name="T13" fmla="*/ 98 h 150"/>
                    <a:gd name="T14" fmla="*/ 0 w 164"/>
                    <a:gd name="T15" fmla="*/ 94 h 150"/>
                    <a:gd name="T16" fmla="*/ 0 w 164"/>
                    <a:gd name="T17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" h="150">
                      <a:moveTo>
                        <a:pt x="0" y="0"/>
                      </a:moveTo>
                      <a:lnTo>
                        <a:pt x="164" y="26"/>
                      </a:lnTo>
                      <a:lnTo>
                        <a:pt x="164" y="150"/>
                      </a:lnTo>
                      <a:lnTo>
                        <a:pt x="164" y="150"/>
                      </a:lnTo>
                      <a:lnTo>
                        <a:pt x="84" y="126"/>
                      </a:lnTo>
                      <a:lnTo>
                        <a:pt x="28" y="106"/>
                      </a:lnTo>
                      <a:lnTo>
                        <a:pt x="8" y="98"/>
                      </a:lnTo>
                      <a:lnTo>
                        <a:pt x="0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4" name="Freeform 56"/>
                <p:cNvSpPr>
                  <a:spLocks/>
                </p:cNvSpPr>
                <p:nvPr/>
              </p:nvSpPr>
              <p:spPr bwMode="auto">
                <a:xfrm>
                  <a:off x="4121734" y="2863551"/>
                  <a:ext cx="151801" cy="105801"/>
                </a:xfrm>
                <a:custGeom>
                  <a:avLst/>
                  <a:gdLst>
                    <a:gd name="T0" fmla="*/ 0 w 132"/>
                    <a:gd name="T1" fmla="*/ 36 h 92"/>
                    <a:gd name="T2" fmla="*/ 0 w 132"/>
                    <a:gd name="T3" fmla="*/ 36 h 92"/>
                    <a:gd name="T4" fmla="*/ 10 w 132"/>
                    <a:gd name="T5" fmla="*/ 30 h 92"/>
                    <a:gd name="T6" fmla="*/ 36 w 132"/>
                    <a:gd name="T7" fmla="*/ 16 h 92"/>
                    <a:gd name="T8" fmla="*/ 52 w 132"/>
                    <a:gd name="T9" fmla="*/ 8 h 92"/>
                    <a:gd name="T10" fmla="*/ 70 w 132"/>
                    <a:gd name="T11" fmla="*/ 4 h 92"/>
                    <a:gd name="T12" fmla="*/ 90 w 132"/>
                    <a:gd name="T13" fmla="*/ 0 h 92"/>
                    <a:gd name="T14" fmla="*/ 108 w 132"/>
                    <a:gd name="T15" fmla="*/ 2 h 92"/>
                    <a:gd name="T16" fmla="*/ 132 w 132"/>
                    <a:gd name="T17" fmla="*/ 66 h 92"/>
                    <a:gd name="T18" fmla="*/ 78 w 132"/>
                    <a:gd name="T19" fmla="*/ 92 h 92"/>
                    <a:gd name="T20" fmla="*/ 0 w 132"/>
                    <a:gd name="T21" fmla="*/ 3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2" h="92">
                      <a:moveTo>
                        <a:pt x="0" y="36"/>
                      </a:moveTo>
                      <a:lnTo>
                        <a:pt x="0" y="36"/>
                      </a:lnTo>
                      <a:lnTo>
                        <a:pt x="10" y="30"/>
                      </a:lnTo>
                      <a:lnTo>
                        <a:pt x="36" y="16"/>
                      </a:lnTo>
                      <a:lnTo>
                        <a:pt x="52" y="8"/>
                      </a:lnTo>
                      <a:lnTo>
                        <a:pt x="70" y="4"/>
                      </a:lnTo>
                      <a:lnTo>
                        <a:pt x="90" y="0"/>
                      </a:lnTo>
                      <a:lnTo>
                        <a:pt x="108" y="2"/>
                      </a:lnTo>
                      <a:lnTo>
                        <a:pt x="132" y="66"/>
                      </a:lnTo>
                      <a:lnTo>
                        <a:pt x="78" y="92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5" name="Freeform 57"/>
                <p:cNvSpPr>
                  <a:spLocks/>
                </p:cNvSpPr>
                <p:nvPr/>
              </p:nvSpPr>
              <p:spPr bwMode="auto">
                <a:xfrm>
                  <a:off x="4211435" y="2939452"/>
                  <a:ext cx="259902" cy="487603"/>
                </a:xfrm>
                <a:custGeom>
                  <a:avLst/>
                  <a:gdLst>
                    <a:gd name="T0" fmla="*/ 22 w 226"/>
                    <a:gd name="T1" fmla="*/ 190 h 424"/>
                    <a:gd name="T2" fmla="*/ 0 w 226"/>
                    <a:gd name="T3" fmla="*/ 26 h 424"/>
                    <a:gd name="T4" fmla="*/ 54 w 226"/>
                    <a:gd name="T5" fmla="*/ 0 h 424"/>
                    <a:gd name="T6" fmla="*/ 54 w 226"/>
                    <a:gd name="T7" fmla="*/ 0 h 424"/>
                    <a:gd name="T8" fmla="*/ 110 w 226"/>
                    <a:gd name="T9" fmla="*/ 92 h 424"/>
                    <a:gd name="T10" fmla="*/ 156 w 226"/>
                    <a:gd name="T11" fmla="*/ 166 h 424"/>
                    <a:gd name="T12" fmla="*/ 188 w 226"/>
                    <a:gd name="T13" fmla="*/ 218 h 424"/>
                    <a:gd name="T14" fmla="*/ 226 w 226"/>
                    <a:gd name="T15" fmla="*/ 424 h 424"/>
                    <a:gd name="T16" fmla="*/ 22 w 226"/>
                    <a:gd name="T17" fmla="*/ 190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6" h="424">
                      <a:moveTo>
                        <a:pt x="22" y="190"/>
                      </a:moveTo>
                      <a:lnTo>
                        <a:pt x="0" y="26"/>
                      </a:lnTo>
                      <a:lnTo>
                        <a:pt x="54" y="0"/>
                      </a:lnTo>
                      <a:lnTo>
                        <a:pt x="54" y="0"/>
                      </a:lnTo>
                      <a:lnTo>
                        <a:pt x="110" y="92"/>
                      </a:lnTo>
                      <a:lnTo>
                        <a:pt x="156" y="166"/>
                      </a:lnTo>
                      <a:lnTo>
                        <a:pt x="188" y="218"/>
                      </a:lnTo>
                      <a:lnTo>
                        <a:pt x="226" y="424"/>
                      </a:lnTo>
                      <a:lnTo>
                        <a:pt x="22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6" name="Freeform 58"/>
                <p:cNvSpPr>
                  <a:spLocks/>
                </p:cNvSpPr>
                <p:nvPr/>
              </p:nvSpPr>
              <p:spPr bwMode="auto">
                <a:xfrm>
                  <a:off x="3825033" y="2741651"/>
                  <a:ext cx="646304" cy="685404"/>
                </a:xfrm>
                <a:custGeom>
                  <a:avLst/>
                  <a:gdLst>
                    <a:gd name="T0" fmla="*/ 68 w 562"/>
                    <a:gd name="T1" fmla="*/ 0 h 596"/>
                    <a:gd name="T2" fmla="*/ 68 w 562"/>
                    <a:gd name="T3" fmla="*/ 0 h 596"/>
                    <a:gd name="T4" fmla="*/ 42 w 562"/>
                    <a:gd name="T5" fmla="*/ 70 h 596"/>
                    <a:gd name="T6" fmla="*/ 20 w 562"/>
                    <a:gd name="T7" fmla="*/ 134 h 596"/>
                    <a:gd name="T8" fmla="*/ 0 w 562"/>
                    <a:gd name="T9" fmla="*/ 198 h 596"/>
                    <a:gd name="T10" fmla="*/ 0 w 562"/>
                    <a:gd name="T11" fmla="*/ 198 h 596"/>
                    <a:gd name="T12" fmla="*/ 16 w 562"/>
                    <a:gd name="T13" fmla="*/ 204 h 596"/>
                    <a:gd name="T14" fmla="*/ 60 w 562"/>
                    <a:gd name="T15" fmla="*/ 216 h 596"/>
                    <a:gd name="T16" fmla="*/ 90 w 562"/>
                    <a:gd name="T17" fmla="*/ 224 h 596"/>
                    <a:gd name="T18" fmla="*/ 126 w 562"/>
                    <a:gd name="T19" fmla="*/ 232 h 596"/>
                    <a:gd name="T20" fmla="*/ 164 w 562"/>
                    <a:gd name="T21" fmla="*/ 238 h 596"/>
                    <a:gd name="T22" fmla="*/ 204 w 562"/>
                    <a:gd name="T23" fmla="*/ 244 h 596"/>
                    <a:gd name="T24" fmla="*/ 204 w 562"/>
                    <a:gd name="T25" fmla="*/ 244 h 596"/>
                    <a:gd name="T26" fmla="*/ 184 w 562"/>
                    <a:gd name="T27" fmla="*/ 338 h 596"/>
                    <a:gd name="T28" fmla="*/ 170 w 562"/>
                    <a:gd name="T29" fmla="*/ 406 h 596"/>
                    <a:gd name="T30" fmla="*/ 168 w 562"/>
                    <a:gd name="T31" fmla="*/ 430 h 596"/>
                    <a:gd name="T32" fmla="*/ 168 w 562"/>
                    <a:gd name="T33" fmla="*/ 442 h 596"/>
                    <a:gd name="T34" fmla="*/ 168 w 562"/>
                    <a:gd name="T35" fmla="*/ 442 h 596"/>
                    <a:gd name="T36" fmla="*/ 212 w 562"/>
                    <a:gd name="T37" fmla="*/ 458 h 596"/>
                    <a:gd name="T38" fmla="*/ 320 w 562"/>
                    <a:gd name="T39" fmla="*/ 494 h 596"/>
                    <a:gd name="T40" fmla="*/ 384 w 562"/>
                    <a:gd name="T41" fmla="*/ 518 h 596"/>
                    <a:gd name="T42" fmla="*/ 450 w 562"/>
                    <a:gd name="T43" fmla="*/ 544 h 596"/>
                    <a:gd name="T44" fmla="*/ 510 w 562"/>
                    <a:gd name="T45" fmla="*/ 570 h 596"/>
                    <a:gd name="T46" fmla="*/ 562 w 562"/>
                    <a:gd name="T47" fmla="*/ 596 h 596"/>
                    <a:gd name="T48" fmla="*/ 562 w 562"/>
                    <a:gd name="T49" fmla="*/ 596 h 596"/>
                    <a:gd name="T50" fmla="*/ 464 w 562"/>
                    <a:gd name="T51" fmla="*/ 486 h 596"/>
                    <a:gd name="T52" fmla="*/ 322 w 562"/>
                    <a:gd name="T53" fmla="*/ 326 h 596"/>
                    <a:gd name="T54" fmla="*/ 180 w 562"/>
                    <a:gd name="T55" fmla="*/ 172 h 596"/>
                    <a:gd name="T56" fmla="*/ 124 w 562"/>
                    <a:gd name="T57" fmla="*/ 112 h 596"/>
                    <a:gd name="T58" fmla="*/ 84 w 562"/>
                    <a:gd name="T59" fmla="*/ 70 h 596"/>
                    <a:gd name="T60" fmla="*/ 68 w 562"/>
                    <a:gd name="T61" fmla="*/ 0 h 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62" h="596">
                      <a:moveTo>
                        <a:pt x="68" y="0"/>
                      </a:moveTo>
                      <a:lnTo>
                        <a:pt x="68" y="0"/>
                      </a:lnTo>
                      <a:lnTo>
                        <a:pt x="42" y="70"/>
                      </a:lnTo>
                      <a:lnTo>
                        <a:pt x="20" y="134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16" y="204"/>
                      </a:lnTo>
                      <a:lnTo>
                        <a:pt x="60" y="216"/>
                      </a:lnTo>
                      <a:lnTo>
                        <a:pt x="90" y="224"/>
                      </a:lnTo>
                      <a:lnTo>
                        <a:pt x="126" y="232"/>
                      </a:lnTo>
                      <a:lnTo>
                        <a:pt x="164" y="238"/>
                      </a:lnTo>
                      <a:lnTo>
                        <a:pt x="204" y="244"/>
                      </a:lnTo>
                      <a:lnTo>
                        <a:pt x="204" y="244"/>
                      </a:lnTo>
                      <a:lnTo>
                        <a:pt x="184" y="338"/>
                      </a:lnTo>
                      <a:lnTo>
                        <a:pt x="170" y="406"/>
                      </a:lnTo>
                      <a:lnTo>
                        <a:pt x="168" y="430"/>
                      </a:lnTo>
                      <a:lnTo>
                        <a:pt x="168" y="442"/>
                      </a:lnTo>
                      <a:lnTo>
                        <a:pt x="168" y="442"/>
                      </a:lnTo>
                      <a:lnTo>
                        <a:pt x="212" y="458"/>
                      </a:lnTo>
                      <a:lnTo>
                        <a:pt x="320" y="494"/>
                      </a:lnTo>
                      <a:lnTo>
                        <a:pt x="384" y="518"/>
                      </a:lnTo>
                      <a:lnTo>
                        <a:pt x="450" y="544"/>
                      </a:lnTo>
                      <a:lnTo>
                        <a:pt x="510" y="570"/>
                      </a:lnTo>
                      <a:lnTo>
                        <a:pt x="562" y="596"/>
                      </a:lnTo>
                      <a:lnTo>
                        <a:pt x="562" y="596"/>
                      </a:lnTo>
                      <a:lnTo>
                        <a:pt x="464" y="486"/>
                      </a:lnTo>
                      <a:lnTo>
                        <a:pt x="322" y="326"/>
                      </a:lnTo>
                      <a:lnTo>
                        <a:pt x="180" y="172"/>
                      </a:lnTo>
                      <a:lnTo>
                        <a:pt x="124" y="112"/>
                      </a:lnTo>
                      <a:lnTo>
                        <a:pt x="84" y="7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7" name="Freeform 59"/>
                <p:cNvSpPr>
                  <a:spLocks/>
                </p:cNvSpPr>
                <p:nvPr/>
              </p:nvSpPr>
              <p:spPr bwMode="auto">
                <a:xfrm>
                  <a:off x="4236735" y="2704850"/>
                  <a:ext cx="299002" cy="722204"/>
                </a:xfrm>
                <a:custGeom>
                  <a:avLst/>
                  <a:gdLst>
                    <a:gd name="T0" fmla="*/ 0 w 260"/>
                    <a:gd name="T1" fmla="*/ 0 h 628"/>
                    <a:gd name="T2" fmla="*/ 0 w 260"/>
                    <a:gd name="T3" fmla="*/ 0 h 628"/>
                    <a:gd name="T4" fmla="*/ 14 w 260"/>
                    <a:gd name="T5" fmla="*/ 12 h 628"/>
                    <a:gd name="T6" fmla="*/ 48 w 260"/>
                    <a:gd name="T7" fmla="*/ 40 h 628"/>
                    <a:gd name="T8" fmla="*/ 70 w 260"/>
                    <a:gd name="T9" fmla="*/ 58 h 628"/>
                    <a:gd name="T10" fmla="*/ 94 w 260"/>
                    <a:gd name="T11" fmla="*/ 76 h 628"/>
                    <a:gd name="T12" fmla="*/ 120 w 260"/>
                    <a:gd name="T13" fmla="*/ 92 h 628"/>
                    <a:gd name="T14" fmla="*/ 146 w 260"/>
                    <a:gd name="T15" fmla="*/ 106 h 628"/>
                    <a:gd name="T16" fmla="*/ 146 w 260"/>
                    <a:gd name="T17" fmla="*/ 106 h 628"/>
                    <a:gd name="T18" fmla="*/ 136 w 260"/>
                    <a:gd name="T19" fmla="*/ 142 h 628"/>
                    <a:gd name="T20" fmla="*/ 124 w 260"/>
                    <a:gd name="T21" fmla="*/ 174 h 628"/>
                    <a:gd name="T22" fmla="*/ 118 w 260"/>
                    <a:gd name="T23" fmla="*/ 190 h 628"/>
                    <a:gd name="T24" fmla="*/ 110 w 260"/>
                    <a:gd name="T25" fmla="*/ 204 h 628"/>
                    <a:gd name="T26" fmla="*/ 110 w 260"/>
                    <a:gd name="T27" fmla="*/ 204 h 628"/>
                    <a:gd name="T28" fmla="*/ 168 w 260"/>
                    <a:gd name="T29" fmla="*/ 246 h 628"/>
                    <a:gd name="T30" fmla="*/ 218 w 260"/>
                    <a:gd name="T31" fmla="*/ 282 h 628"/>
                    <a:gd name="T32" fmla="*/ 242 w 260"/>
                    <a:gd name="T33" fmla="*/ 302 h 628"/>
                    <a:gd name="T34" fmla="*/ 260 w 260"/>
                    <a:gd name="T35" fmla="*/ 318 h 628"/>
                    <a:gd name="T36" fmla="*/ 260 w 260"/>
                    <a:gd name="T37" fmla="*/ 318 h 628"/>
                    <a:gd name="T38" fmla="*/ 252 w 260"/>
                    <a:gd name="T39" fmla="*/ 346 h 628"/>
                    <a:gd name="T40" fmla="*/ 242 w 260"/>
                    <a:gd name="T41" fmla="*/ 378 h 628"/>
                    <a:gd name="T42" fmla="*/ 232 w 260"/>
                    <a:gd name="T43" fmla="*/ 418 h 628"/>
                    <a:gd name="T44" fmla="*/ 222 w 260"/>
                    <a:gd name="T45" fmla="*/ 464 h 628"/>
                    <a:gd name="T46" fmla="*/ 214 w 260"/>
                    <a:gd name="T47" fmla="*/ 516 h 628"/>
                    <a:gd name="T48" fmla="*/ 206 w 260"/>
                    <a:gd name="T49" fmla="*/ 572 h 628"/>
                    <a:gd name="T50" fmla="*/ 204 w 260"/>
                    <a:gd name="T51" fmla="*/ 600 h 628"/>
                    <a:gd name="T52" fmla="*/ 204 w 260"/>
                    <a:gd name="T53" fmla="*/ 628 h 628"/>
                    <a:gd name="T54" fmla="*/ 204 w 260"/>
                    <a:gd name="T55" fmla="*/ 628 h 628"/>
                    <a:gd name="T56" fmla="*/ 178 w 260"/>
                    <a:gd name="T57" fmla="*/ 538 h 628"/>
                    <a:gd name="T58" fmla="*/ 118 w 260"/>
                    <a:gd name="T59" fmla="*/ 336 h 628"/>
                    <a:gd name="T60" fmla="*/ 82 w 260"/>
                    <a:gd name="T61" fmla="*/ 224 h 628"/>
                    <a:gd name="T62" fmla="*/ 50 w 260"/>
                    <a:gd name="T63" fmla="*/ 124 h 628"/>
                    <a:gd name="T64" fmla="*/ 20 w 260"/>
                    <a:gd name="T65" fmla="*/ 44 h 628"/>
                    <a:gd name="T66" fmla="*/ 10 w 260"/>
                    <a:gd name="T67" fmla="*/ 16 h 628"/>
                    <a:gd name="T68" fmla="*/ 0 w 260"/>
                    <a:gd name="T69" fmla="*/ 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60" h="62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" y="12"/>
                      </a:lnTo>
                      <a:lnTo>
                        <a:pt x="48" y="40"/>
                      </a:lnTo>
                      <a:lnTo>
                        <a:pt x="70" y="58"/>
                      </a:lnTo>
                      <a:lnTo>
                        <a:pt x="94" y="76"/>
                      </a:lnTo>
                      <a:lnTo>
                        <a:pt x="120" y="92"/>
                      </a:lnTo>
                      <a:lnTo>
                        <a:pt x="146" y="106"/>
                      </a:lnTo>
                      <a:lnTo>
                        <a:pt x="146" y="106"/>
                      </a:lnTo>
                      <a:lnTo>
                        <a:pt x="136" y="142"/>
                      </a:lnTo>
                      <a:lnTo>
                        <a:pt x="124" y="174"/>
                      </a:lnTo>
                      <a:lnTo>
                        <a:pt x="118" y="190"/>
                      </a:lnTo>
                      <a:lnTo>
                        <a:pt x="110" y="204"/>
                      </a:lnTo>
                      <a:lnTo>
                        <a:pt x="110" y="204"/>
                      </a:lnTo>
                      <a:lnTo>
                        <a:pt x="168" y="246"/>
                      </a:lnTo>
                      <a:lnTo>
                        <a:pt x="218" y="282"/>
                      </a:lnTo>
                      <a:lnTo>
                        <a:pt x="242" y="302"/>
                      </a:lnTo>
                      <a:lnTo>
                        <a:pt x="260" y="318"/>
                      </a:lnTo>
                      <a:lnTo>
                        <a:pt x="260" y="318"/>
                      </a:lnTo>
                      <a:lnTo>
                        <a:pt x="252" y="346"/>
                      </a:lnTo>
                      <a:lnTo>
                        <a:pt x="242" y="378"/>
                      </a:lnTo>
                      <a:lnTo>
                        <a:pt x="232" y="418"/>
                      </a:lnTo>
                      <a:lnTo>
                        <a:pt x="222" y="464"/>
                      </a:lnTo>
                      <a:lnTo>
                        <a:pt x="214" y="516"/>
                      </a:lnTo>
                      <a:lnTo>
                        <a:pt x="206" y="572"/>
                      </a:lnTo>
                      <a:lnTo>
                        <a:pt x="204" y="600"/>
                      </a:lnTo>
                      <a:lnTo>
                        <a:pt x="204" y="628"/>
                      </a:lnTo>
                      <a:lnTo>
                        <a:pt x="204" y="628"/>
                      </a:lnTo>
                      <a:lnTo>
                        <a:pt x="178" y="538"/>
                      </a:lnTo>
                      <a:lnTo>
                        <a:pt x="118" y="336"/>
                      </a:lnTo>
                      <a:lnTo>
                        <a:pt x="82" y="224"/>
                      </a:lnTo>
                      <a:lnTo>
                        <a:pt x="50" y="124"/>
                      </a:lnTo>
                      <a:lnTo>
                        <a:pt x="20" y="44"/>
                      </a:lnTo>
                      <a:lnTo>
                        <a:pt x="10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8" name="Freeform 60"/>
                <p:cNvSpPr>
                  <a:spLocks/>
                </p:cNvSpPr>
                <p:nvPr/>
              </p:nvSpPr>
              <p:spPr bwMode="auto">
                <a:xfrm>
                  <a:off x="4236735" y="2704850"/>
                  <a:ext cx="299002" cy="722204"/>
                </a:xfrm>
                <a:custGeom>
                  <a:avLst/>
                  <a:gdLst>
                    <a:gd name="T0" fmla="*/ 0 w 260"/>
                    <a:gd name="T1" fmla="*/ 0 h 628"/>
                    <a:gd name="T2" fmla="*/ 0 w 260"/>
                    <a:gd name="T3" fmla="*/ 0 h 628"/>
                    <a:gd name="T4" fmla="*/ 14 w 260"/>
                    <a:gd name="T5" fmla="*/ 12 h 628"/>
                    <a:gd name="T6" fmla="*/ 48 w 260"/>
                    <a:gd name="T7" fmla="*/ 40 h 628"/>
                    <a:gd name="T8" fmla="*/ 70 w 260"/>
                    <a:gd name="T9" fmla="*/ 58 h 628"/>
                    <a:gd name="T10" fmla="*/ 94 w 260"/>
                    <a:gd name="T11" fmla="*/ 76 h 628"/>
                    <a:gd name="T12" fmla="*/ 120 w 260"/>
                    <a:gd name="T13" fmla="*/ 92 h 628"/>
                    <a:gd name="T14" fmla="*/ 146 w 260"/>
                    <a:gd name="T15" fmla="*/ 106 h 628"/>
                    <a:gd name="T16" fmla="*/ 146 w 260"/>
                    <a:gd name="T17" fmla="*/ 106 h 628"/>
                    <a:gd name="T18" fmla="*/ 136 w 260"/>
                    <a:gd name="T19" fmla="*/ 142 h 628"/>
                    <a:gd name="T20" fmla="*/ 124 w 260"/>
                    <a:gd name="T21" fmla="*/ 174 h 628"/>
                    <a:gd name="T22" fmla="*/ 118 w 260"/>
                    <a:gd name="T23" fmla="*/ 190 h 628"/>
                    <a:gd name="T24" fmla="*/ 110 w 260"/>
                    <a:gd name="T25" fmla="*/ 204 h 628"/>
                    <a:gd name="T26" fmla="*/ 110 w 260"/>
                    <a:gd name="T27" fmla="*/ 204 h 628"/>
                    <a:gd name="T28" fmla="*/ 168 w 260"/>
                    <a:gd name="T29" fmla="*/ 246 h 628"/>
                    <a:gd name="T30" fmla="*/ 218 w 260"/>
                    <a:gd name="T31" fmla="*/ 282 h 628"/>
                    <a:gd name="T32" fmla="*/ 242 w 260"/>
                    <a:gd name="T33" fmla="*/ 302 h 628"/>
                    <a:gd name="T34" fmla="*/ 260 w 260"/>
                    <a:gd name="T35" fmla="*/ 318 h 628"/>
                    <a:gd name="T36" fmla="*/ 260 w 260"/>
                    <a:gd name="T37" fmla="*/ 318 h 628"/>
                    <a:gd name="T38" fmla="*/ 252 w 260"/>
                    <a:gd name="T39" fmla="*/ 346 h 628"/>
                    <a:gd name="T40" fmla="*/ 242 w 260"/>
                    <a:gd name="T41" fmla="*/ 378 h 628"/>
                    <a:gd name="T42" fmla="*/ 232 w 260"/>
                    <a:gd name="T43" fmla="*/ 418 h 628"/>
                    <a:gd name="T44" fmla="*/ 222 w 260"/>
                    <a:gd name="T45" fmla="*/ 464 h 628"/>
                    <a:gd name="T46" fmla="*/ 214 w 260"/>
                    <a:gd name="T47" fmla="*/ 516 h 628"/>
                    <a:gd name="T48" fmla="*/ 206 w 260"/>
                    <a:gd name="T49" fmla="*/ 572 h 628"/>
                    <a:gd name="T50" fmla="*/ 204 w 260"/>
                    <a:gd name="T51" fmla="*/ 600 h 628"/>
                    <a:gd name="T52" fmla="*/ 204 w 260"/>
                    <a:gd name="T53" fmla="*/ 628 h 628"/>
                    <a:gd name="T54" fmla="*/ 204 w 260"/>
                    <a:gd name="T55" fmla="*/ 628 h 628"/>
                    <a:gd name="T56" fmla="*/ 178 w 260"/>
                    <a:gd name="T57" fmla="*/ 538 h 628"/>
                    <a:gd name="T58" fmla="*/ 118 w 260"/>
                    <a:gd name="T59" fmla="*/ 336 h 628"/>
                    <a:gd name="T60" fmla="*/ 82 w 260"/>
                    <a:gd name="T61" fmla="*/ 224 h 628"/>
                    <a:gd name="T62" fmla="*/ 50 w 260"/>
                    <a:gd name="T63" fmla="*/ 124 h 628"/>
                    <a:gd name="T64" fmla="*/ 20 w 260"/>
                    <a:gd name="T65" fmla="*/ 44 h 628"/>
                    <a:gd name="T66" fmla="*/ 10 w 260"/>
                    <a:gd name="T67" fmla="*/ 16 h 628"/>
                    <a:gd name="T68" fmla="*/ 0 w 260"/>
                    <a:gd name="T69" fmla="*/ 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60" h="62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" y="12"/>
                      </a:lnTo>
                      <a:lnTo>
                        <a:pt x="48" y="40"/>
                      </a:lnTo>
                      <a:lnTo>
                        <a:pt x="70" y="58"/>
                      </a:lnTo>
                      <a:lnTo>
                        <a:pt x="94" y="76"/>
                      </a:lnTo>
                      <a:lnTo>
                        <a:pt x="120" y="92"/>
                      </a:lnTo>
                      <a:lnTo>
                        <a:pt x="146" y="106"/>
                      </a:lnTo>
                      <a:lnTo>
                        <a:pt x="146" y="106"/>
                      </a:lnTo>
                      <a:lnTo>
                        <a:pt x="136" y="142"/>
                      </a:lnTo>
                      <a:lnTo>
                        <a:pt x="124" y="174"/>
                      </a:lnTo>
                      <a:lnTo>
                        <a:pt x="118" y="190"/>
                      </a:lnTo>
                      <a:lnTo>
                        <a:pt x="110" y="204"/>
                      </a:lnTo>
                      <a:lnTo>
                        <a:pt x="110" y="204"/>
                      </a:lnTo>
                      <a:lnTo>
                        <a:pt x="168" y="246"/>
                      </a:lnTo>
                      <a:lnTo>
                        <a:pt x="218" y="282"/>
                      </a:lnTo>
                      <a:lnTo>
                        <a:pt x="242" y="302"/>
                      </a:lnTo>
                      <a:lnTo>
                        <a:pt x="260" y="318"/>
                      </a:lnTo>
                      <a:lnTo>
                        <a:pt x="260" y="318"/>
                      </a:lnTo>
                      <a:lnTo>
                        <a:pt x="252" y="346"/>
                      </a:lnTo>
                      <a:lnTo>
                        <a:pt x="242" y="378"/>
                      </a:lnTo>
                      <a:lnTo>
                        <a:pt x="232" y="418"/>
                      </a:lnTo>
                      <a:lnTo>
                        <a:pt x="222" y="464"/>
                      </a:lnTo>
                      <a:lnTo>
                        <a:pt x="214" y="516"/>
                      </a:lnTo>
                      <a:lnTo>
                        <a:pt x="206" y="572"/>
                      </a:lnTo>
                      <a:lnTo>
                        <a:pt x="204" y="600"/>
                      </a:lnTo>
                      <a:lnTo>
                        <a:pt x="204" y="628"/>
                      </a:lnTo>
                      <a:lnTo>
                        <a:pt x="204" y="628"/>
                      </a:lnTo>
                      <a:lnTo>
                        <a:pt x="178" y="538"/>
                      </a:lnTo>
                      <a:lnTo>
                        <a:pt x="118" y="336"/>
                      </a:lnTo>
                      <a:lnTo>
                        <a:pt x="82" y="224"/>
                      </a:lnTo>
                      <a:lnTo>
                        <a:pt x="50" y="124"/>
                      </a:lnTo>
                      <a:lnTo>
                        <a:pt x="20" y="44"/>
                      </a:lnTo>
                      <a:lnTo>
                        <a:pt x="10" y="1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9" name="Freeform 61"/>
                <p:cNvSpPr>
                  <a:spLocks/>
                </p:cNvSpPr>
                <p:nvPr/>
              </p:nvSpPr>
              <p:spPr bwMode="auto">
                <a:xfrm>
                  <a:off x="4480537" y="3454655"/>
                  <a:ext cx="197801" cy="492203"/>
                </a:xfrm>
                <a:custGeom>
                  <a:avLst/>
                  <a:gdLst>
                    <a:gd name="T0" fmla="*/ 0 w 172"/>
                    <a:gd name="T1" fmla="*/ 0 h 428"/>
                    <a:gd name="T2" fmla="*/ 0 w 172"/>
                    <a:gd name="T3" fmla="*/ 0 h 428"/>
                    <a:gd name="T4" fmla="*/ 24 w 172"/>
                    <a:gd name="T5" fmla="*/ 50 h 428"/>
                    <a:gd name="T6" fmla="*/ 78 w 172"/>
                    <a:gd name="T7" fmla="*/ 168 h 428"/>
                    <a:gd name="T8" fmla="*/ 108 w 172"/>
                    <a:gd name="T9" fmla="*/ 240 h 428"/>
                    <a:gd name="T10" fmla="*/ 136 w 172"/>
                    <a:gd name="T11" fmla="*/ 310 h 428"/>
                    <a:gd name="T12" fmla="*/ 158 w 172"/>
                    <a:gd name="T13" fmla="*/ 374 h 428"/>
                    <a:gd name="T14" fmla="*/ 166 w 172"/>
                    <a:gd name="T15" fmla="*/ 402 h 428"/>
                    <a:gd name="T16" fmla="*/ 172 w 172"/>
                    <a:gd name="T17" fmla="*/ 428 h 428"/>
                    <a:gd name="T18" fmla="*/ 172 w 172"/>
                    <a:gd name="T19" fmla="*/ 428 h 428"/>
                    <a:gd name="T20" fmla="*/ 94 w 172"/>
                    <a:gd name="T21" fmla="*/ 240 h 428"/>
                    <a:gd name="T22" fmla="*/ 34 w 172"/>
                    <a:gd name="T23" fmla="*/ 96 h 428"/>
                    <a:gd name="T24" fmla="*/ 12 w 172"/>
                    <a:gd name="T25" fmla="*/ 38 h 428"/>
                    <a:gd name="T26" fmla="*/ 0 w 172"/>
                    <a:gd name="T27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2" h="42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4" y="50"/>
                      </a:lnTo>
                      <a:lnTo>
                        <a:pt x="78" y="168"/>
                      </a:lnTo>
                      <a:lnTo>
                        <a:pt x="108" y="240"/>
                      </a:lnTo>
                      <a:lnTo>
                        <a:pt x="136" y="310"/>
                      </a:lnTo>
                      <a:lnTo>
                        <a:pt x="158" y="374"/>
                      </a:lnTo>
                      <a:lnTo>
                        <a:pt x="166" y="402"/>
                      </a:lnTo>
                      <a:lnTo>
                        <a:pt x="172" y="428"/>
                      </a:lnTo>
                      <a:lnTo>
                        <a:pt x="172" y="428"/>
                      </a:lnTo>
                      <a:lnTo>
                        <a:pt x="94" y="240"/>
                      </a:lnTo>
                      <a:lnTo>
                        <a:pt x="34" y="96"/>
                      </a:lnTo>
                      <a:lnTo>
                        <a:pt x="12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0" name="Freeform 62"/>
                <p:cNvSpPr>
                  <a:spLocks/>
                </p:cNvSpPr>
                <p:nvPr/>
              </p:nvSpPr>
              <p:spPr bwMode="auto">
                <a:xfrm>
                  <a:off x="4480537" y="3454655"/>
                  <a:ext cx="197801" cy="492203"/>
                </a:xfrm>
                <a:custGeom>
                  <a:avLst/>
                  <a:gdLst>
                    <a:gd name="T0" fmla="*/ 0 w 172"/>
                    <a:gd name="T1" fmla="*/ 0 h 428"/>
                    <a:gd name="T2" fmla="*/ 0 w 172"/>
                    <a:gd name="T3" fmla="*/ 0 h 428"/>
                    <a:gd name="T4" fmla="*/ 24 w 172"/>
                    <a:gd name="T5" fmla="*/ 50 h 428"/>
                    <a:gd name="T6" fmla="*/ 78 w 172"/>
                    <a:gd name="T7" fmla="*/ 168 h 428"/>
                    <a:gd name="T8" fmla="*/ 108 w 172"/>
                    <a:gd name="T9" fmla="*/ 240 h 428"/>
                    <a:gd name="T10" fmla="*/ 136 w 172"/>
                    <a:gd name="T11" fmla="*/ 310 h 428"/>
                    <a:gd name="T12" fmla="*/ 158 w 172"/>
                    <a:gd name="T13" fmla="*/ 374 h 428"/>
                    <a:gd name="T14" fmla="*/ 166 w 172"/>
                    <a:gd name="T15" fmla="*/ 402 h 428"/>
                    <a:gd name="T16" fmla="*/ 172 w 172"/>
                    <a:gd name="T17" fmla="*/ 428 h 428"/>
                    <a:gd name="T18" fmla="*/ 172 w 172"/>
                    <a:gd name="T19" fmla="*/ 428 h 428"/>
                    <a:gd name="T20" fmla="*/ 94 w 172"/>
                    <a:gd name="T21" fmla="*/ 240 h 428"/>
                    <a:gd name="T22" fmla="*/ 34 w 172"/>
                    <a:gd name="T23" fmla="*/ 96 h 428"/>
                    <a:gd name="T24" fmla="*/ 12 w 172"/>
                    <a:gd name="T25" fmla="*/ 38 h 428"/>
                    <a:gd name="T26" fmla="*/ 0 w 172"/>
                    <a:gd name="T27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2" h="42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4" y="50"/>
                      </a:lnTo>
                      <a:lnTo>
                        <a:pt x="78" y="168"/>
                      </a:lnTo>
                      <a:lnTo>
                        <a:pt x="108" y="240"/>
                      </a:lnTo>
                      <a:lnTo>
                        <a:pt x="136" y="310"/>
                      </a:lnTo>
                      <a:lnTo>
                        <a:pt x="158" y="374"/>
                      </a:lnTo>
                      <a:lnTo>
                        <a:pt x="166" y="402"/>
                      </a:lnTo>
                      <a:lnTo>
                        <a:pt x="172" y="428"/>
                      </a:lnTo>
                      <a:lnTo>
                        <a:pt x="172" y="428"/>
                      </a:lnTo>
                      <a:lnTo>
                        <a:pt x="94" y="240"/>
                      </a:lnTo>
                      <a:lnTo>
                        <a:pt x="34" y="96"/>
                      </a:lnTo>
                      <a:lnTo>
                        <a:pt x="12" y="3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1" name="Freeform 63"/>
                <p:cNvSpPr>
                  <a:spLocks/>
                </p:cNvSpPr>
                <p:nvPr/>
              </p:nvSpPr>
              <p:spPr bwMode="auto">
                <a:xfrm>
                  <a:off x="4519637" y="3806557"/>
                  <a:ext cx="59800" cy="66700"/>
                </a:xfrm>
                <a:custGeom>
                  <a:avLst/>
                  <a:gdLst>
                    <a:gd name="T0" fmla="*/ 50 w 52"/>
                    <a:gd name="T1" fmla="*/ 18 h 58"/>
                    <a:gd name="T2" fmla="*/ 50 w 52"/>
                    <a:gd name="T3" fmla="*/ 18 h 58"/>
                    <a:gd name="T4" fmla="*/ 52 w 52"/>
                    <a:gd name="T5" fmla="*/ 30 h 58"/>
                    <a:gd name="T6" fmla="*/ 52 w 52"/>
                    <a:gd name="T7" fmla="*/ 40 h 58"/>
                    <a:gd name="T8" fmla="*/ 46 w 52"/>
                    <a:gd name="T9" fmla="*/ 50 h 58"/>
                    <a:gd name="T10" fmla="*/ 38 w 52"/>
                    <a:gd name="T11" fmla="*/ 56 h 58"/>
                    <a:gd name="T12" fmla="*/ 38 w 52"/>
                    <a:gd name="T13" fmla="*/ 56 h 58"/>
                    <a:gd name="T14" fmla="*/ 26 w 52"/>
                    <a:gd name="T15" fmla="*/ 58 h 58"/>
                    <a:gd name="T16" fmla="*/ 16 w 52"/>
                    <a:gd name="T17" fmla="*/ 54 h 58"/>
                    <a:gd name="T18" fmla="*/ 8 w 52"/>
                    <a:gd name="T19" fmla="*/ 48 h 58"/>
                    <a:gd name="T20" fmla="*/ 2 w 52"/>
                    <a:gd name="T21" fmla="*/ 38 h 58"/>
                    <a:gd name="T22" fmla="*/ 2 w 52"/>
                    <a:gd name="T23" fmla="*/ 38 h 58"/>
                    <a:gd name="T24" fmla="*/ 0 w 52"/>
                    <a:gd name="T25" fmla="*/ 26 h 58"/>
                    <a:gd name="T26" fmla="*/ 0 w 52"/>
                    <a:gd name="T27" fmla="*/ 16 h 58"/>
                    <a:gd name="T28" fmla="*/ 6 w 52"/>
                    <a:gd name="T29" fmla="*/ 6 h 58"/>
                    <a:gd name="T30" fmla="*/ 14 w 52"/>
                    <a:gd name="T31" fmla="*/ 0 h 58"/>
                    <a:gd name="T32" fmla="*/ 14 w 52"/>
                    <a:gd name="T33" fmla="*/ 0 h 58"/>
                    <a:gd name="T34" fmla="*/ 26 w 52"/>
                    <a:gd name="T35" fmla="*/ 0 h 58"/>
                    <a:gd name="T36" fmla="*/ 36 w 52"/>
                    <a:gd name="T37" fmla="*/ 2 h 58"/>
                    <a:gd name="T38" fmla="*/ 44 w 52"/>
                    <a:gd name="T39" fmla="*/ 8 h 58"/>
                    <a:gd name="T40" fmla="*/ 50 w 52"/>
                    <a:gd name="T41" fmla="*/ 1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2" h="58">
                      <a:moveTo>
                        <a:pt x="50" y="18"/>
                      </a:moveTo>
                      <a:lnTo>
                        <a:pt x="50" y="18"/>
                      </a:lnTo>
                      <a:lnTo>
                        <a:pt x="52" y="30"/>
                      </a:lnTo>
                      <a:lnTo>
                        <a:pt x="52" y="40"/>
                      </a:lnTo>
                      <a:lnTo>
                        <a:pt x="46" y="50"/>
                      </a:lnTo>
                      <a:lnTo>
                        <a:pt x="38" y="56"/>
                      </a:lnTo>
                      <a:lnTo>
                        <a:pt x="38" y="56"/>
                      </a:lnTo>
                      <a:lnTo>
                        <a:pt x="26" y="58"/>
                      </a:lnTo>
                      <a:lnTo>
                        <a:pt x="16" y="54"/>
                      </a:lnTo>
                      <a:lnTo>
                        <a:pt x="8" y="48"/>
                      </a:lnTo>
                      <a:lnTo>
                        <a:pt x="2" y="38"/>
                      </a:lnTo>
                      <a:lnTo>
                        <a:pt x="2" y="38"/>
                      </a:lnTo>
                      <a:lnTo>
                        <a:pt x="0" y="26"/>
                      </a:lnTo>
                      <a:lnTo>
                        <a:pt x="0" y="16"/>
                      </a:lnTo>
                      <a:lnTo>
                        <a:pt x="6" y="6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44" y="8"/>
                      </a:lnTo>
                      <a:lnTo>
                        <a:pt x="5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2" name="Freeform 64"/>
                <p:cNvSpPr>
                  <a:spLocks/>
                </p:cNvSpPr>
                <p:nvPr/>
              </p:nvSpPr>
              <p:spPr bwMode="auto">
                <a:xfrm>
                  <a:off x="4519637" y="3806557"/>
                  <a:ext cx="59800" cy="66700"/>
                </a:xfrm>
                <a:custGeom>
                  <a:avLst/>
                  <a:gdLst>
                    <a:gd name="T0" fmla="*/ 50 w 52"/>
                    <a:gd name="T1" fmla="*/ 18 h 58"/>
                    <a:gd name="T2" fmla="*/ 50 w 52"/>
                    <a:gd name="T3" fmla="*/ 18 h 58"/>
                    <a:gd name="T4" fmla="*/ 52 w 52"/>
                    <a:gd name="T5" fmla="*/ 30 h 58"/>
                    <a:gd name="T6" fmla="*/ 52 w 52"/>
                    <a:gd name="T7" fmla="*/ 40 h 58"/>
                    <a:gd name="T8" fmla="*/ 46 w 52"/>
                    <a:gd name="T9" fmla="*/ 50 h 58"/>
                    <a:gd name="T10" fmla="*/ 38 w 52"/>
                    <a:gd name="T11" fmla="*/ 56 h 58"/>
                    <a:gd name="T12" fmla="*/ 38 w 52"/>
                    <a:gd name="T13" fmla="*/ 56 h 58"/>
                    <a:gd name="T14" fmla="*/ 26 w 52"/>
                    <a:gd name="T15" fmla="*/ 58 h 58"/>
                    <a:gd name="T16" fmla="*/ 16 w 52"/>
                    <a:gd name="T17" fmla="*/ 54 h 58"/>
                    <a:gd name="T18" fmla="*/ 8 w 52"/>
                    <a:gd name="T19" fmla="*/ 48 h 58"/>
                    <a:gd name="T20" fmla="*/ 2 w 52"/>
                    <a:gd name="T21" fmla="*/ 38 h 58"/>
                    <a:gd name="T22" fmla="*/ 2 w 52"/>
                    <a:gd name="T23" fmla="*/ 38 h 58"/>
                    <a:gd name="T24" fmla="*/ 0 w 52"/>
                    <a:gd name="T25" fmla="*/ 26 h 58"/>
                    <a:gd name="T26" fmla="*/ 0 w 52"/>
                    <a:gd name="T27" fmla="*/ 16 h 58"/>
                    <a:gd name="T28" fmla="*/ 6 w 52"/>
                    <a:gd name="T29" fmla="*/ 6 h 58"/>
                    <a:gd name="T30" fmla="*/ 14 w 52"/>
                    <a:gd name="T31" fmla="*/ 0 h 58"/>
                    <a:gd name="T32" fmla="*/ 14 w 52"/>
                    <a:gd name="T33" fmla="*/ 0 h 58"/>
                    <a:gd name="T34" fmla="*/ 26 w 52"/>
                    <a:gd name="T35" fmla="*/ 0 h 58"/>
                    <a:gd name="T36" fmla="*/ 36 w 52"/>
                    <a:gd name="T37" fmla="*/ 2 h 58"/>
                    <a:gd name="T38" fmla="*/ 44 w 52"/>
                    <a:gd name="T39" fmla="*/ 8 h 58"/>
                    <a:gd name="T40" fmla="*/ 50 w 52"/>
                    <a:gd name="T41" fmla="*/ 1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2" h="58">
                      <a:moveTo>
                        <a:pt x="50" y="18"/>
                      </a:moveTo>
                      <a:lnTo>
                        <a:pt x="50" y="18"/>
                      </a:lnTo>
                      <a:lnTo>
                        <a:pt x="52" y="30"/>
                      </a:lnTo>
                      <a:lnTo>
                        <a:pt x="52" y="40"/>
                      </a:lnTo>
                      <a:lnTo>
                        <a:pt x="46" y="50"/>
                      </a:lnTo>
                      <a:lnTo>
                        <a:pt x="38" y="56"/>
                      </a:lnTo>
                      <a:lnTo>
                        <a:pt x="38" y="56"/>
                      </a:lnTo>
                      <a:lnTo>
                        <a:pt x="26" y="58"/>
                      </a:lnTo>
                      <a:lnTo>
                        <a:pt x="16" y="54"/>
                      </a:lnTo>
                      <a:lnTo>
                        <a:pt x="8" y="48"/>
                      </a:lnTo>
                      <a:lnTo>
                        <a:pt x="2" y="38"/>
                      </a:lnTo>
                      <a:lnTo>
                        <a:pt x="2" y="38"/>
                      </a:lnTo>
                      <a:lnTo>
                        <a:pt x="0" y="26"/>
                      </a:lnTo>
                      <a:lnTo>
                        <a:pt x="0" y="16"/>
                      </a:lnTo>
                      <a:lnTo>
                        <a:pt x="6" y="6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44" y="8"/>
                      </a:lnTo>
                      <a:lnTo>
                        <a:pt x="50" y="18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3" name="Freeform 65"/>
                <p:cNvSpPr>
                  <a:spLocks/>
                </p:cNvSpPr>
                <p:nvPr/>
              </p:nvSpPr>
              <p:spPr bwMode="auto">
                <a:xfrm>
                  <a:off x="4441436" y="3571956"/>
                  <a:ext cx="62100" cy="66700"/>
                </a:xfrm>
                <a:custGeom>
                  <a:avLst/>
                  <a:gdLst>
                    <a:gd name="T0" fmla="*/ 50 w 54"/>
                    <a:gd name="T1" fmla="*/ 18 h 58"/>
                    <a:gd name="T2" fmla="*/ 50 w 54"/>
                    <a:gd name="T3" fmla="*/ 18 h 58"/>
                    <a:gd name="T4" fmla="*/ 54 w 54"/>
                    <a:gd name="T5" fmla="*/ 30 h 58"/>
                    <a:gd name="T6" fmla="*/ 52 w 54"/>
                    <a:gd name="T7" fmla="*/ 40 h 58"/>
                    <a:gd name="T8" fmla="*/ 46 w 54"/>
                    <a:gd name="T9" fmla="*/ 50 h 58"/>
                    <a:gd name="T10" fmla="*/ 38 w 54"/>
                    <a:gd name="T11" fmla="*/ 56 h 58"/>
                    <a:gd name="T12" fmla="*/ 38 w 54"/>
                    <a:gd name="T13" fmla="*/ 56 h 58"/>
                    <a:gd name="T14" fmla="*/ 28 w 54"/>
                    <a:gd name="T15" fmla="*/ 58 h 58"/>
                    <a:gd name="T16" fmla="*/ 18 w 54"/>
                    <a:gd name="T17" fmla="*/ 56 h 58"/>
                    <a:gd name="T18" fmla="*/ 8 w 54"/>
                    <a:gd name="T19" fmla="*/ 48 h 58"/>
                    <a:gd name="T20" fmla="*/ 2 w 54"/>
                    <a:gd name="T21" fmla="*/ 38 h 58"/>
                    <a:gd name="T22" fmla="*/ 2 w 54"/>
                    <a:gd name="T23" fmla="*/ 38 h 58"/>
                    <a:gd name="T24" fmla="*/ 0 w 54"/>
                    <a:gd name="T25" fmla="*/ 28 h 58"/>
                    <a:gd name="T26" fmla="*/ 2 w 54"/>
                    <a:gd name="T27" fmla="*/ 16 h 58"/>
                    <a:gd name="T28" fmla="*/ 6 w 54"/>
                    <a:gd name="T29" fmla="*/ 8 h 58"/>
                    <a:gd name="T30" fmla="*/ 10 w 54"/>
                    <a:gd name="T31" fmla="*/ 4 h 58"/>
                    <a:gd name="T32" fmla="*/ 16 w 54"/>
                    <a:gd name="T33" fmla="*/ 2 h 58"/>
                    <a:gd name="T34" fmla="*/ 16 w 54"/>
                    <a:gd name="T35" fmla="*/ 2 h 58"/>
                    <a:gd name="T36" fmla="*/ 26 w 54"/>
                    <a:gd name="T37" fmla="*/ 0 h 58"/>
                    <a:gd name="T38" fmla="*/ 36 w 54"/>
                    <a:gd name="T39" fmla="*/ 2 h 58"/>
                    <a:gd name="T40" fmla="*/ 44 w 54"/>
                    <a:gd name="T41" fmla="*/ 8 h 58"/>
                    <a:gd name="T42" fmla="*/ 50 w 54"/>
                    <a:gd name="T43" fmla="*/ 1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" h="58">
                      <a:moveTo>
                        <a:pt x="50" y="18"/>
                      </a:moveTo>
                      <a:lnTo>
                        <a:pt x="50" y="18"/>
                      </a:lnTo>
                      <a:lnTo>
                        <a:pt x="54" y="30"/>
                      </a:lnTo>
                      <a:lnTo>
                        <a:pt x="52" y="40"/>
                      </a:lnTo>
                      <a:lnTo>
                        <a:pt x="46" y="50"/>
                      </a:lnTo>
                      <a:lnTo>
                        <a:pt x="38" y="56"/>
                      </a:lnTo>
                      <a:lnTo>
                        <a:pt x="38" y="56"/>
                      </a:lnTo>
                      <a:lnTo>
                        <a:pt x="28" y="58"/>
                      </a:lnTo>
                      <a:lnTo>
                        <a:pt x="18" y="56"/>
                      </a:lnTo>
                      <a:lnTo>
                        <a:pt x="8" y="48"/>
                      </a:lnTo>
                      <a:lnTo>
                        <a:pt x="2" y="38"/>
                      </a:lnTo>
                      <a:lnTo>
                        <a:pt x="2" y="38"/>
                      </a:lnTo>
                      <a:lnTo>
                        <a:pt x="0" y="28"/>
                      </a:lnTo>
                      <a:lnTo>
                        <a:pt x="2" y="16"/>
                      </a:lnTo>
                      <a:lnTo>
                        <a:pt x="6" y="8"/>
                      </a:lnTo>
                      <a:lnTo>
                        <a:pt x="10" y="4"/>
                      </a:lnTo>
                      <a:lnTo>
                        <a:pt x="16" y="2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44" y="8"/>
                      </a:lnTo>
                      <a:lnTo>
                        <a:pt x="5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4" name="Freeform 66"/>
                <p:cNvSpPr>
                  <a:spLocks/>
                </p:cNvSpPr>
                <p:nvPr/>
              </p:nvSpPr>
              <p:spPr bwMode="auto">
                <a:xfrm>
                  <a:off x="4441436" y="3571956"/>
                  <a:ext cx="62100" cy="66700"/>
                </a:xfrm>
                <a:custGeom>
                  <a:avLst/>
                  <a:gdLst>
                    <a:gd name="T0" fmla="*/ 50 w 54"/>
                    <a:gd name="T1" fmla="*/ 18 h 58"/>
                    <a:gd name="T2" fmla="*/ 50 w 54"/>
                    <a:gd name="T3" fmla="*/ 18 h 58"/>
                    <a:gd name="T4" fmla="*/ 54 w 54"/>
                    <a:gd name="T5" fmla="*/ 30 h 58"/>
                    <a:gd name="T6" fmla="*/ 52 w 54"/>
                    <a:gd name="T7" fmla="*/ 40 h 58"/>
                    <a:gd name="T8" fmla="*/ 46 w 54"/>
                    <a:gd name="T9" fmla="*/ 50 h 58"/>
                    <a:gd name="T10" fmla="*/ 38 w 54"/>
                    <a:gd name="T11" fmla="*/ 56 h 58"/>
                    <a:gd name="T12" fmla="*/ 38 w 54"/>
                    <a:gd name="T13" fmla="*/ 56 h 58"/>
                    <a:gd name="T14" fmla="*/ 28 w 54"/>
                    <a:gd name="T15" fmla="*/ 58 h 58"/>
                    <a:gd name="T16" fmla="*/ 18 w 54"/>
                    <a:gd name="T17" fmla="*/ 56 h 58"/>
                    <a:gd name="T18" fmla="*/ 8 w 54"/>
                    <a:gd name="T19" fmla="*/ 48 h 58"/>
                    <a:gd name="T20" fmla="*/ 2 w 54"/>
                    <a:gd name="T21" fmla="*/ 38 h 58"/>
                    <a:gd name="T22" fmla="*/ 2 w 54"/>
                    <a:gd name="T23" fmla="*/ 38 h 58"/>
                    <a:gd name="T24" fmla="*/ 0 w 54"/>
                    <a:gd name="T25" fmla="*/ 28 h 58"/>
                    <a:gd name="T26" fmla="*/ 2 w 54"/>
                    <a:gd name="T27" fmla="*/ 16 h 58"/>
                    <a:gd name="T28" fmla="*/ 6 w 54"/>
                    <a:gd name="T29" fmla="*/ 8 h 58"/>
                    <a:gd name="T30" fmla="*/ 10 w 54"/>
                    <a:gd name="T31" fmla="*/ 4 h 58"/>
                    <a:gd name="T32" fmla="*/ 16 w 54"/>
                    <a:gd name="T33" fmla="*/ 2 h 58"/>
                    <a:gd name="T34" fmla="*/ 16 w 54"/>
                    <a:gd name="T35" fmla="*/ 2 h 58"/>
                    <a:gd name="T36" fmla="*/ 26 w 54"/>
                    <a:gd name="T37" fmla="*/ 0 h 58"/>
                    <a:gd name="T38" fmla="*/ 36 w 54"/>
                    <a:gd name="T39" fmla="*/ 2 h 58"/>
                    <a:gd name="T40" fmla="*/ 44 w 54"/>
                    <a:gd name="T41" fmla="*/ 8 h 58"/>
                    <a:gd name="T42" fmla="*/ 50 w 54"/>
                    <a:gd name="T43" fmla="*/ 1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" h="58">
                      <a:moveTo>
                        <a:pt x="50" y="18"/>
                      </a:moveTo>
                      <a:lnTo>
                        <a:pt x="50" y="18"/>
                      </a:lnTo>
                      <a:lnTo>
                        <a:pt x="54" y="30"/>
                      </a:lnTo>
                      <a:lnTo>
                        <a:pt x="52" y="40"/>
                      </a:lnTo>
                      <a:lnTo>
                        <a:pt x="46" y="50"/>
                      </a:lnTo>
                      <a:lnTo>
                        <a:pt x="38" y="56"/>
                      </a:lnTo>
                      <a:lnTo>
                        <a:pt x="38" y="56"/>
                      </a:lnTo>
                      <a:lnTo>
                        <a:pt x="28" y="58"/>
                      </a:lnTo>
                      <a:lnTo>
                        <a:pt x="18" y="56"/>
                      </a:lnTo>
                      <a:lnTo>
                        <a:pt x="8" y="48"/>
                      </a:lnTo>
                      <a:lnTo>
                        <a:pt x="2" y="38"/>
                      </a:lnTo>
                      <a:lnTo>
                        <a:pt x="2" y="38"/>
                      </a:lnTo>
                      <a:lnTo>
                        <a:pt x="0" y="28"/>
                      </a:lnTo>
                      <a:lnTo>
                        <a:pt x="2" y="16"/>
                      </a:lnTo>
                      <a:lnTo>
                        <a:pt x="6" y="8"/>
                      </a:lnTo>
                      <a:lnTo>
                        <a:pt x="10" y="4"/>
                      </a:lnTo>
                      <a:lnTo>
                        <a:pt x="16" y="2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44" y="8"/>
                      </a:lnTo>
                      <a:lnTo>
                        <a:pt x="50" y="18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5" name="Freeform 67"/>
                <p:cNvSpPr>
                  <a:spLocks/>
                </p:cNvSpPr>
                <p:nvPr/>
              </p:nvSpPr>
              <p:spPr bwMode="auto">
                <a:xfrm>
                  <a:off x="4142435" y="2670350"/>
                  <a:ext cx="112701" cy="179401"/>
                </a:xfrm>
                <a:custGeom>
                  <a:avLst/>
                  <a:gdLst>
                    <a:gd name="T0" fmla="*/ 0 w 98"/>
                    <a:gd name="T1" fmla="*/ 62 h 156"/>
                    <a:gd name="T2" fmla="*/ 90 w 98"/>
                    <a:gd name="T3" fmla="*/ 156 h 156"/>
                    <a:gd name="T4" fmla="*/ 90 w 98"/>
                    <a:gd name="T5" fmla="*/ 156 h 156"/>
                    <a:gd name="T6" fmla="*/ 96 w 98"/>
                    <a:gd name="T7" fmla="*/ 106 h 156"/>
                    <a:gd name="T8" fmla="*/ 98 w 98"/>
                    <a:gd name="T9" fmla="*/ 66 h 156"/>
                    <a:gd name="T10" fmla="*/ 98 w 98"/>
                    <a:gd name="T11" fmla="*/ 48 h 156"/>
                    <a:gd name="T12" fmla="*/ 96 w 98"/>
                    <a:gd name="T13" fmla="*/ 36 h 156"/>
                    <a:gd name="T14" fmla="*/ 50 w 98"/>
                    <a:gd name="T15" fmla="*/ 0 h 156"/>
                    <a:gd name="T16" fmla="*/ 0 w 98"/>
                    <a:gd name="T17" fmla="*/ 6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156">
                      <a:moveTo>
                        <a:pt x="0" y="62"/>
                      </a:moveTo>
                      <a:lnTo>
                        <a:pt x="90" y="156"/>
                      </a:lnTo>
                      <a:lnTo>
                        <a:pt x="90" y="156"/>
                      </a:lnTo>
                      <a:lnTo>
                        <a:pt x="96" y="106"/>
                      </a:lnTo>
                      <a:lnTo>
                        <a:pt x="98" y="66"/>
                      </a:lnTo>
                      <a:lnTo>
                        <a:pt x="98" y="48"/>
                      </a:lnTo>
                      <a:lnTo>
                        <a:pt x="96" y="36"/>
                      </a:lnTo>
                      <a:lnTo>
                        <a:pt x="5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6" name="Freeform 68"/>
                <p:cNvSpPr>
                  <a:spLocks/>
                </p:cNvSpPr>
                <p:nvPr/>
              </p:nvSpPr>
              <p:spPr bwMode="auto">
                <a:xfrm>
                  <a:off x="4236735" y="3965258"/>
                  <a:ext cx="692304" cy="200101"/>
                </a:xfrm>
                <a:custGeom>
                  <a:avLst/>
                  <a:gdLst>
                    <a:gd name="T0" fmla="*/ 0 w 602"/>
                    <a:gd name="T1" fmla="*/ 174 h 174"/>
                    <a:gd name="T2" fmla="*/ 0 w 602"/>
                    <a:gd name="T3" fmla="*/ 174 h 174"/>
                    <a:gd name="T4" fmla="*/ 30 w 602"/>
                    <a:gd name="T5" fmla="*/ 164 h 174"/>
                    <a:gd name="T6" fmla="*/ 110 w 602"/>
                    <a:gd name="T7" fmla="*/ 142 h 174"/>
                    <a:gd name="T8" fmla="*/ 166 w 602"/>
                    <a:gd name="T9" fmla="*/ 128 h 174"/>
                    <a:gd name="T10" fmla="*/ 230 w 602"/>
                    <a:gd name="T11" fmla="*/ 112 h 174"/>
                    <a:gd name="T12" fmla="*/ 300 w 602"/>
                    <a:gd name="T13" fmla="*/ 98 h 174"/>
                    <a:gd name="T14" fmla="*/ 376 w 602"/>
                    <a:gd name="T15" fmla="*/ 86 h 174"/>
                    <a:gd name="T16" fmla="*/ 388 w 602"/>
                    <a:gd name="T17" fmla="*/ 0 h 174"/>
                    <a:gd name="T18" fmla="*/ 388 w 602"/>
                    <a:gd name="T19" fmla="*/ 0 h 174"/>
                    <a:gd name="T20" fmla="*/ 422 w 602"/>
                    <a:gd name="T21" fmla="*/ 82 h 174"/>
                    <a:gd name="T22" fmla="*/ 422 w 602"/>
                    <a:gd name="T23" fmla="*/ 82 h 174"/>
                    <a:gd name="T24" fmla="*/ 498 w 602"/>
                    <a:gd name="T25" fmla="*/ 78 h 174"/>
                    <a:gd name="T26" fmla="*/ 558 w 602"/>
                    <a:gd name="T27" fmla="*/ 78 h 174"/>
                    <a:gd name="T28" fmla="*/ 602 w 602"/>
                    <a:gd name="T29" fmla="*/ 80 h 174"/>
                    <a:gd name="T30" fmla="*/ 602 w 602"/>
                    <a:gd name="T31" fmla="*/ 80 h 174"/>
                    <a:gd name="T32" fmla="*/ 516 w 602"/>
                    <a:gd name="T33" fmla="*/ 88 h 174"/>
                    <a:gd name="T34" fmla="*/ 452 w 602"/>
                    <a:gd name="T35" fmla="*/ 94 h 174"/>
                    <a:gd name="T36" fmla="*/ 414 w 602"/>
                    <a:gd name="T37" fmla="*/ 98 h 174"/>
                    <a:gd name="T38" fmla="*/ 400 w 602"/>
                    <a:gd name="T39" fmla="*/ 64 h 174"/>
                    <a:gd name="T40" fmla="*/ 400 w 602"/>
                    <a:gd name="T41" fmla="*/ 64 h 174"/>
                    <a:gd name="T42" fmla="*/ 394 w 602"/>
                    <a:gd name="T43" fmla="*/ 104 h 174"/>
                    <a:gd name="T44" fmla="*/ 394 w 602"/>
                    <a:gd name="T45" fmla="*/ 104 h 174"/>
                    <a:gd name="T46" fmla="*/ 380 w 602"/>
                    <a:gd name="T47" fmla="*/ 106 h 174"/>
                    <a:gd name="T48" fmla="*/ 342 w 602"/>
                    <a:gd name="T49" fmla="*/ 112 h 174"/>
                    <a:gd name="T50" fmla="*/ 228 w 602"/>
                    <a:gd name="T51" fmla="*/ 126 h 174"/>
                    <a:gd name="T52" fmla="*/ 162 w 602"/>
                    <a:gd name="T53" fmla="*/ 136 h 174"/>
                    <a:gd name="T54" fmla="*/ 98 w 602"/>
                    <a:gd name="T55" fmla="*/ 146 h 174"/>
                    <a:gd name="T56" fmla="*/ 42 w 602"/>
                    <a:gd name="T57" fmla="*/ 160 h 174"/>
                    <a:gd name="T58" fmla="*/ 20 w 602"/>
                    <a:gd name="T59" fmla="*/ 166 h 174"/>
                    <a:gd name="T60" fmla="*/ 0 w 602"/>
                    <a:gd name="T61" fmla="*/ 174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02" h="174">
                      <a:moveTo>
                        <a:pt x="0" y="174"/>
                      </a:moveTo>
                      <a:lnTo>
                        <a:pt x="0" y="174"/>
                      </a:lnTo>
                      <a:lnTo>
                        <a:pt x="30" y="164"/>
                      </a:lnTo>
                      <a:lnTo>
                        <a:pt x="110" y="142"/>
                      </a:lnTo>
                      <a:lnTo>
                        <a:pt x="166" y="128"/>
                      </a:lnTo>
                      <a:lnTo>
                        <a:pt x="230" y="112"/>
                      </a:lnTo>
                      <a:lnTo>
                        <a:pt x="300" y="98"/>
                      </a:lnTo>
                      <a:lnTo>
                        <a:pt x="376" y="86"/>
                      </a:lnTo>
                      <a:lnTo>
                        <a:pt x="388" y="0"/>
                      </a:lnTo>
                      <a:lnTo>
                        <a:pt x="388" y="0"/>
                      </a:lnTo>
                      <a:lnTo>
                        <a:pt x="422" y="82"/>
                      </a:lnTo>
                      <a:lnTo>
                        <a:pt x="422" y="82"/>
                      </a:lnTo>
                      <a:lnTo>
                        <a:pt x="498" y="78"/>
                      </a:lnTo>
                      <a:lnTo>
                        <a:pt x="558" y="78"/>
                      </a:lnTo>
                      <a:lnTo>
                        <a:pt x="602" y="80"/>
                      </a:lnTo>
                      <a:lnTo>
                        <a:pt x="602" y="80"/>
                      </a:lnTo>
                      <a:lnTo>
                        <a:pt x="516" y="88"/>
                      </a:lnTo>
                      <a:lnTo>
                        <a:pt x="452" y="94"/>
                      </a:lnTo>
                      <a:lnTo>
                        <a:pt x="414" y="98"/>
                      </a:lnTo>
                      <a:lnTo>
                        <a:pt x="400" y="64"/>
                      </a:lnTo>
                      <a:lnTo>
                        <a:pt x="400" y="64"/>
                      </a:lnTo>
                      <a:lnTo>
                        <a:pt x="394" y="104"/>
                      </a:lnTo>
                      <a:lnTo>
                        <a:pt x="394" y="104"/>
                      </a:lnTo>
                      <a:lnTo>
                        <a:pt x="380" y="106"/>
                      </a:lnTo>
                      <a:lnTo>
                        <a:pt x="342" y="112"/>
                      </a:lnTo>
                      <a:lnTo>
                        <a:pt x="228" y="126"/>
                      </a:lnTo>
                      <a:lnTo>
                        <a:pt x="162" y="136"/>
                      </a:lnTo>
                      <a:lnTo>
                        <a:pt x="98" y="146"/>
                      </a:lnTo>
                      <a:lnTo>
                        <a:pt x="42" y="160"/>
                      </a:lnTo>
                      <a:lnTo>
                        <a:pt x="20" y="166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7" name="Freeform 69"/>
                <p:cNvSpPr>
                  <a:spLocks/>
                </p:cNvSpPr>
                <p:nvPr/>
              </p:nvSpPr>
              <p:spPr bwMode="auto">
                <a:xfrm>
                  <a:off x="4236735" y="3965258"/>
                  <a:ext cx="692304" cy="200101"/>
                </a:xfrm>
                <a:custGeom>
                  <a:avLst/>
                  <a:gdLst>
                    <a:gd name="T0" fmla="*/ 0 w 602"/>
                    <a:gd name="T1" fmla="*/ 174 h 174"/>
                    <a:gd name="T2" fmla="*/ 0 w 602"/>
                    <a:gd name="T3" fmla="*/ 174 h 174"/>
                    <a:gd name="T4" fmla="*/ 30 w 602"/>
                    <a:gd name="T5" fmla="*/ 164 h 174"/>
                    <a:gd name="T6" fmla="*/ 110 w 602"/>
                    <a:gd name="T7" fmla="*/ 142 h 174"/>
                    <a:gd name="T8" fmla="*/ 166 w 602"/>
                    <a:gd name="T9" fmla="*/ 128 h 174"/>
                    <a:gd name="T10" fmla="*/ 230 w 602"/>
                    <a:gd name="T11" fmla="*/ 112 h 174"/>
                    <a:gd name="T12" fmla="*/ 300 w 602"/>
                    <a:gd name="T13" fmla="*/ 98 h 174"/>
                    <a:gd name="T14" fmla="*/ 376 w 602"/>
                    <a:gd name="T15" fmla="*/ 86 h 174"/>
                    <a:gd name="T16" fmla="*/ 388 w 602"/>
                    <a:gd name="T17" fmla="*/ 0 h 174"/>
                    <a:gd name="T18" fmla="*/ 388 w 602"/>
                    <a:gd name="T19" fmla="*/ 0 h 174"/>
                    <a:gd name="T20" fmla="*/ 422 w 602"/>
                    <a:gd name="T21" fmla="*/ 82 h 174"/>
                    <a:gd name="T22" fmla="*/ 422 w 602"/>
                    <a:gd name="T23" fmla="*/ 82 h 174"/>
                    <a:gd name="T24" fmla="*/ 498 w 602"/>
                    <a:gd name="T25" fmla="*/ 78 h 174"/>
                    <a:gd name="T26" fmla="*/ 558 w 602"/>
                    <a:gd name="T27" fmla="*/ 78 h 174"/>
                    <a:gd name="T28" fmla="*/ 602 w 602"/>
                    <a:gd name="T29" fmla="*/ 80 h 174"/>
                    <a:gd name="T30" fmla="*/ 602 w 602"/>
                    <a:gd name="T31" fmla="*/ 80 h 174"/>
                    <a:gd name="T32" fmla="*/ 516 w 602"/>
                    <a:gd name="T33" fmla="*/ 88 h 174"/>
                    <a:gd name="T34" fmla="*/ 452 w 602"/>
                    <a:gd name="T35" fmla="*/ 94 h 174"/>
                    <a:gd name="T36" fmla="*/ 414 w 602"/>
                    <a:gd name="T37" fmla="*/ 98 h 174"/>
                    <a:gd name="T38" fmla="*/ 400 w 602"/>
                    <a:gd name="T39" fmla="*/ 64 h 174"/>
                    <a:gd name="T40" fmla="*/ 400 w 602"/>
                    <a:gd name="T41" fmla="*/ 64 h 174"/>
                    <a:gd name="T42" fmla="*/ 394 w 602"/>
                    <a:gd name="T43" fmla="*/ 104 h 174"/>
                    <a:gd name="T44" fmla="*/ 394 w 602"/>
                    <a:gd name="T45" fmla="*/ 104 h 174"/>
                    <a:gd name="T46" fmla="*/ 380 w 602"/>
                    <a:gd name="T47" fmla="*/ 106 h 174"/>
                    <a:gd name="T48" fmla="*/ 342 w 602"/>
                    <a:gd name="T49" fmla="*/ 112 h 174"/>
                    <a:gd name="T50" fmla="*/ 228 w 602"/>
                    <a:gd name="T51" fmla="*/ 126 h 174"/>
                    <a:gd name="T52" fmla="*/ 162 w 602"/>
                    <a:gd name="T53" fmla="*/ 136 h 174"/>
                    <a:gd name="T54" fmla="*/ 98 w 602"/>
                    <a:gd name="T55" fmla="*/ 146 h 174"/>
                    <a:gd name="T56" fmla="*/ 42 w 602"/>
                    <a:gd name="T57" fmla="*/ 160 h 174"/>
                    <a:gd name="T58" fmla="*/ 20 w 602"/>
                    <a:gd name="T59" fmla="*/ 166 h 174"/>
                    <a:gd name="T60" fmla="*/ 0 w 602"/>
                    <a:gd name="T61" fmla="*/ 174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02" h="174">
                      <a:moveTo>
                        <a:pt x="0" y="174"/>
                      </a:moveTo>
                      <a:lnTo>
                        <a:pt x="0" y="174"/>
                      </a:lnTo>
                      <a:lnTo>
                        <a:pt x="30" y="164"/>
                      </a:lnTo>
                      <a:lnTo>
                        <a:pt x="110" y="142"/>
                      </a:lnTo>
                      <a:lnTo>
                        <a:pt x="166" y="128"/>
                      </a:lnTo>
                      <a:lnTo>
                        <a:pt x="230" y="112"/>
                      </a:lnTo>
                      <a:lnTo>
                        <a:pt x="300" y="98"/>
                      </a:lnTo>
                      <a:lnTo>
                        <a:pt x="376" y="86"/>
                      </a:lnTo>
                      <a:lnTo>
                        <a:pt x="388" y="0"/>
                      </a:lnTo>
                      <a:lnTo>
                        <a:pt x="388" y="0"/>
                      </a:lnTo>
                      <a:lnTo>
                        <a:pt x="422" y="82"/>
                      </a:lnTo>
                      <a:lnTo>
                        <a:pt x="422" y="82"/>
                      </a:lnTo>
                      <a:lnTo>
                        <a:pt x="498" y="78"/>
                      </a:lnTo>
                      <a:lnTo>
                        <a:pt x="558" y="78"/>
                      </a:lnTo>
                      <a:lnTo>
                        <a:pt x="602" y="80"/>
                      </a:lnTo>
                      <a:lnTo>
                        <a:pt x="602" y="80"/>
                      </a:lnTo>
                      <a:lnTo>
                        <a:pt x="516" y="88"/>
                      </a:lnTo>
                      <a:lnTo>
                        <a:pt x="452" y="94"/>
                      </a:lnTo>
                      <a:lnTo>
                        <a:pt x="414" y="98"/>
                      </a:lnTo>
                      <a:lnTo>
                        <a:pt x="400" y="64"/>
                      </a:lnTo>
                      <a:lnTo>
                        <a:pt x="400" y="64"/>
                      </a:lnTo>
                      <a:lnTo>
                        <a:pt x="394" y="104"/>
                      </a:lnTo>
                      <a:lnTo>
                        <a:pt x="394" y="104"/>
                      </a:lnTo>
                      <a:lnTo>
                        <a:pt x="380" y="106"/>
                      </a:lnTo>
                      <a:lnTo>
                        <a:pt x="342" y="112"/>
                      </a:lnTo>
                      <a:lnTo>
                        <a:pt x="228" y="126"/>
                      </a:lnTo>
                      <a:lnTo>
                        <a:pt x="162" y="136"/>
                      </a:lnTo>
                      <a:lnTo>
                        <a:pt x="98" y="146"/>
                      </a:lnTo>
                      <a:lnTo>
                        <a:pt x="42" y="160"/>
                      </a:lnTo>
                      <a:lnTo>
                        <a:pt x="20" y="166"/>
                      </a:lnTo>
                      <a:lnTo>
                        <a:pt x="0" y="174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864767" y="1838895"/>
                  <a:ext cx="186964" cy="182470"/>
                  <a:chOff x="3851729" y="1848868"/>
                  <a:chExt cx="186964" cy="182470"/>
                </a:xfrm>
                <a:grpFill/>
              </p:grpSpPr>
              <p:sp>
                <p:nvSpPr>
                  <p:cNvPr id="74" name="Freeform 73"/>
                  <p:cNvSpPr>
                    <a:spLocks/>
                  </p:cNvSpPr>
                  <p:nvPr/>
                </p:nvSpPr>
                <p:spPr bwMode="auto">
                  <a:xfrm rot="20537408">
                    <a:off x="3851729" y="1848868"/>
                    <a:ext cx="130861" cy="70738"/>
                  </a:xfrm>
                  <a:custGeom>
                    <a:avLst/>
                    <a:gdLst>
                      <a:gd name="T0" fmla="*/ 3 w 43"/>
                      <a:gd name="T1" fmla="*/ 20 h 20"/>
                      <a:gd name="T2" fmla="*/ 0 w 43"/>
                      <a:gd name="T3" fmla="*/ 12 h 20"/>
                      <a:gd name="T4" fmla="*/ 41 w 43"/>
                      <a:gd name="T5" fmla="*/ 0 h 20"/>
                      <a:gd name="T6" fmla="*/ 43 w 43"/>
                      <a:gd name="T7" fmla="*/ 8 h 20"/>
                      <a:gd name="T8" fmla="*/ 3 w 43"/>
                      <a:gd name="T9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0">
                        <a:moveTo>
                          <a:pt x="3" y="20"/>
                        </a:moveTo>
                        <a:lnTo>
                          <a:pt x="0" y="12"/>
                        </a:lnTo>
                        <a:lnTo>
                          <a:pt x="41" y="0"/>
                        </a:lnTo>
                        <a:lnTo>
                          <a:pt x="43" y="8"/>
                        </a:lnTo>
                        <a:lnTo>
                          <a:pt x="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74"/>
                  <p:cNvSpPr>
                    <a:spLocks/>
                  </p:cNvSpPr>
                  <p:nvPr/>
                </p:nvSpPr>
                <p:spPr bwMode="auto">
                  <a:xfrm rot="20537408">
                    <a:off x="3898703" y="1889862"/>
                    <a:ext cx="139990" cy="141476"/>
                  </a:xfrm>
                  <a:custGeom>
                    <a:avLst/>
                    <a:gdLst>
                      <a:gd name="T0" fmla="*/ 16 w 19"/>
                      <a:gd name="T1" fmla="*/ 0 h 17"/>
                      <a:gd name="T2" fmla="*/ 0 w 19"/>
                      <a:gd name="T3" fmla="*/ 5 h 17"/>
                      <a:gd name="T4" fmla="*/ 0 w 19"/>
                      <a:gd name="T5" fmla="*/ 7 h 17"/>
                      <a:gd name="T6" fmla="*/ 10 w 19"/>
                      <a:gd name="T7" fmla="*/ 17 h 17"/>
                      <a:gd name="T8" fmla="*/ 19 w 19"/>
                      <a:gd name="T9" fmla="*/ 7 h 17"/>
                      <a:gd name="T10" fmla="*/ 16 w 19"/>
                      <a:gd name="T1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" h="17">
                        <a:moveTo>
                          <a:pt x="16" y="0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13"/>
                          <a:pt x="4" y="17"/>
                          <a:pt x="10" y="17"/>
                        </a:cubicBezTo>
                        <a:cubicBezTo>
                          <a:pt x="15" y="17"/>
                          <a:pt x="19" y="13"/>
                          <a:pt x="19" y="7"/>
                        </a:cubicBezTo>
                        <a:cubicBezTo>
                          <a:pt x="19" y="4"/>
                          <a:pt x="18" y="1"/>
                          <a:pt x="1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Oval 75"/>
                  <p:cNvSpPr>
                    <a:spLocks noChangeArrowheads="1"/>
                  </p:cNvSpPr>
                  <p:nvPr/>
                </p:nvSpPr>
                <p:spPr bwMode="auto">
                  <a:xfrm rot="20537408">
                    <a:off x="3933641" y="1904473"/>
                    <a:ext cx="88255" cy="9903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Oval 76"/>
                  <p:cNvSpPr>
                    <a:spLocks noChangeArrowheads="1"/>
                  </p:cNvSpPr>
                  <p:nvPr/>
                </p:nvSpPr>
                <p:spPr bwMode="auto">
                  <a:xfrm rot="20537408">
                    <a:off x="3945959" y="1935373"/>
                    <a:ext cx="21304" cy="247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182508" y="1779547"/>
                  <a:ext cx="127710" cy="177799"/>
                  <a:chOff x="4155636" y="1749710"/>
                  <a:chExt cx="143035" cy="199134"/>
                </a:xfrm>
                <a:grpFill/>
              </p:grpSpPr>
              <p:sp>
                <p:nvSpPr>
                  <p:cNvPr id="70" name="Freeform 69"/>
                  <p:cNvSpPr>
                    <a:spLocks/>
                  </p:cNvSpPr>
                  <p:nvPr/>
                </p:nvSpPr>
                <p:spPr bwMode="auto">
                  <a:xfrm rot="20537408">
                    <a:off x="4163887" y="1749710"/>
                    <a:ext cx="127816" cy="70738"/>
                  </a:xfrm>
                  <a:custGeom>
                    <a:avLst/>
                    <a:gdLst>
                      <a:gd name="T0" fmla="*/ 40 w 42"/>
                      <a:gd name="T1" fmla="*/ 20 h 20"/>
                      <a:gd name="T2" fmla="*/ 42 w 42"/>
                      <a:gd name="T3" fmla="*/ 12 h 20"/>
                      <a:gd name="T4" fmla="*/ 2 w 42"/>
                      <a:gd name="T5" fmla="*/ 0 h 20"/>
                      <a:gd name="T6" fmla="*/ 0 w 42"/>
                      <a:gd name="T7" fmla="*/ 8 h 20"/>
                      <a:gd name="T8" fmla="*/ 40 w 42"/>
                      <a:gd name="T9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20">
                        <a:moveTo>
                          <a:pt x="40" y="20"/>
                        </a:moveTo>
                        <a:lnTo>
                          <a:pt x="42" y="12"/>
                        </a:lnTo>
                        <a:lnTo>
                          <a:pt x="2" y="0"/>
                        </a:lnTo>
                        <a:lnTo>
                          <a:pt x="0" y="8"/>
                        </a:lnTo>
                        <a:lnTo>
                          <a:pt x="40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70"/>
                  <p:cNvSpPr>
                    <a:spLocks/>
                  </p:cNvSpPr>
                  <p:nvPr/>
                </p:nvSpPr>
                <p:spPr bwMode="auto">
                  <a:xfrm rot="20537408">
                    <a:off x="4155636" y="1807368"/>
                    <a:ext cx="143035" cy="141476"/>
                  </a:xfrm>
                  <a:custGeom>
                    <a:avLst/>
                    <a:gdLst>
                      <a:gd name="T0" fmla="*/ 4 w 20"/>
                      <a:gd name="T1" fmla="*/ 0 h 17"/>
                      <a:gd name="T2" fmla="*/ 20 w 20"/>
                      <a:gd name="T3" fmla="*/ 5 h 17"/>
                      <a:gd name="T4" fmla="*/ 20 w 20"/>
                      <a:gd name="T5" fmla="*/ 7 h 17"/>
                      <a:gd name="T6" fmla="*/ 10 w 20"/>
                      <a:gd name="T7" fmla="*/ 17 h 17"/>
                      <a:gd name="T8" fmla="*/ 0 w 20"/>
                      <a:gd name="T9" fmla="*/ 7 h 17"/>
                      <a:gd name="T10" fmla="*/ 4 w 20"/>
                      <a:gd name="T1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" h="17">
                        <a:moveTo>
                          <a:pt x="4" y="0"/>
                        </a:move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20" y="6"/>
                          <a:pt x="20" y="6"/>
                          <a:pt x="20" y="7"/>
                        </a:cubicBezTo>
                        <a:cubicBezTo>
                          <a:pt x="20" y="13"/>
                          <a:pt x="16" y="17"/>
                          <a:pt x="10" y="17"/>
                        </a:cubicBezTo>
                        <a:cubicBezTo>
                          <a:pt x="5" y="17"/>
                          <a:pt x="0" y="13"/>
                          <a:pt x="0" y="7"/>
                        </a:cubicBezTo>
                        <a:cubicBezTo>
                          <a:pt x="0" y="4"/>
                          <a:pt x="2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Oval 71"/>
                  <p:cNvSpPr>
                    <a:spLocks noChangeArrowheads="1"/>
                  </p:cNvSpPr>
                  <p:nvPr/>
                </p:nvSpPr>
                <p:spPr bwMode="auto">
                  <a:xfrm rot="20537408">
                    <a:off x="4176224" y="1827533"/>
                    <a:ext cx="85211" cy="9903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Oval 72"/>
                  <p:cNvSpPr>
                    <a:spLocks noChangeArrowheads="1"/>
                  </p:cNvSpPr>
                  <p:nvPr/>
                </p:nvSpPr>
                <p:spPr bwMode="auto">
                  <a:xfrm rot="20537408">
                    <a:off x="4223256" y="1846862"/>
                    <a:ext cx="21304" cy="247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5" name="Freeform 191"/>
              <p:cNvSpPr>
                <a:spLocks/>
              </p:cNvSpPr>
              <p:nvPr/>
            </p:nvSpPr>
            <p:spPr bwMode="auto">
              <a:xfrm>
                <a:off x="5123454" y="2418658"/>
                <a:ext cx="3119634" cy="549271"/>
              </a:xfrm>
              <a:custGeom>
                <a:avLst/>
                <a:gdLst>
                  <a:gd name="T0" fmla="*/ 511 w 511"/>
                  <a:gd name="T1" fmla="*/ 111 h 170"/>
                  <a:gd name="T2" fmla="*/ 503 w 511"/>
                  <a:gd name="T3" fmla="*/ 90 h 170"/>
                  <a:gd name="T4" fmla="*/ 482 w 511"/>
                  <a:gd name="T5" fmla="*/ 63 h 170"/>
                  <a:gd name="T6" fmla="*/ 463 w 511"/>
                  <a:gd name="T7" fmla="*/ 49 h 170"/>
                  <a:gd name="T8" fmla="*/ 441 w 511"/>
                  <a:gd name="T9" fmla="*/ 36 h 170"/>
                  <a:gd name="T10" fmla="*/ 411 w 511"/>
                  <a:gd name="T11" fmla="*/ 24 h 170"/>
                  <a:gd name="T12" fmla="*/ 394 w 511"/>
                  <a:gd name="T13" fmla="*/ 22 h 170"/>
                  <a:gd name="T14" fmla="*/ 358 w 511"/>
                  <a:gd name="T15" fmla="*/ 23 h 170"/>
                  <a:gd name="T16" fmla="*/ 304 w 511"/>
                  <a:gd name="T17" fmla="*/ 34 h 170"/>
                  <a:gd name="T18" fmla="*/ 248 w 511"/>
                  <a:gd name="T19" fmla="*/ 46 h 170"/>
                  <a:gd name="T20" fmla="*/ 209 w 511"/>
                  <a:gd name="T21" fmla="*/ 47 h 170"/>
                  <a:gd name="T22" fmla="*/ 173 w 511"/>
                  <a:gd name="T23" fmla="*/ 40 h 170"/>
                  <a:gd name="T24" fmla="*/ 154 w 511"/>
                  <a:gd name="T25" fmla="*/ 30 h 170"/>
                  <a:gd name="T26" fmla="*/ 136 w 511"/>
                  <a:gd name="T27" fmla="*/ 17 h 170"/>
                  <a:gd name="T28" fmla="*/ 117 w 511"/>
                  <a:gd name="T29" fmla="*/ 0 h 170"/>
                  <a:gd name="T30" fmla="*/ 0 w 511"/>
                  <a:gd name="T31" fmla="*/ 15 h 170"/>
                  <a:gd name="T32" fmla="*/ 11 w 511"/>
                  <a:gd name="T33" fmla="*/ 71 h 170"/>
                  <a:gd name="T34" fmla="*/ 27 w 511"/>
                  <a:gd name="T35" fmla="*/ 131 h 170"/>
                  <a:gd name="T36" fmla="*/ 32 w 511"/>
                  <a:gd name="T37" fmla="*/ 141 h 170"/>
                  <a:gd name="T38" fmla="*/ 66 w 511"/>
                  <a:gd name="T39" fmla="*/ 156 h 170"/>
                  <a:gd name="T40" fmla="*/ 103 w 511"/>
                  <a:gd name="T41" fmla="*/ 166 h 170"/>
                  <a:gd name="T42" fmla="*/ 130 w 511"/>
                  <a:gd name="T43" fmla="*/ 170 h 170"/>
                  <a:gd name="T44" fmla="*/ 158 w 511"/>
                  <a:gd name="T45" fmla="*/ 168 h 170"/>
                  <a:gd name="T46" fmla="*/ 187 w 511"/>
                  <a:gd name="T47" fmla="*/ 159 h 170"/>
                  <a:gd name="T48" fmla="*/ 201 w 511"/>
                  <a:gd name="T49" fmla="*/ 152 h 170"/>
                  <a:gd name="T50" fmla="*/ 272 w 511"/>
                  <a:gd name="T51" fmla="*/ 108 h 170"/>
                  <a:gd name="T52" fmla="*/ 314 w 511"/>
                  <a:gd name="T53" fmla="*/ 87 h 170"/>
                  <a:gd name="T54" fmla="*/ 354 w 511"/>
                  <a:gd name="T55" fmla="*/ 73 h 170"/>
                  <a:gd name="T56" fmla="*/ 391 w 511"/>
                  <a:gd name="T57" fmla="*/ 67 h 170"/>
                  <a:gd name="T58" fmla="*/ 428 w 511"/>
                  <a:gd name="T59" fmla="*/ 71 h 170"/>
                  <a:gd name="T60" fmla="*/ 462 w 511"/>
                  <a:gd name="T61" fmla="*/ 87 h 170"/>
                  <a:gd name="T62" fmla="*/ 494 w 511"/>
                  <a:gd name="T63" fmla="*/ 115 h 170"/>
                  <a:gd name="T64" fmla="*/ 511 w 511"/>
                  <a:gd name="T65" fmla="*/ 11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1" h="170">
                    <a:moveTo>
                      <a:pt x="511" y="111"/>
                    </a:moveTo>
                    <a:lnTo>
                      <a:pt x="511" y="111"/>
                    </a:lnTo>
                    <a:lnTo>
                      <a:pt x="507" y="101"/>
                    </a:lnTo>
                    <a:lnTo>
                      <a:pt x="503" y="90"/>
                    </a:lnTo>
                    <a:lnTo>
                      <a:pt x="494" y="77"/>
                    </a:lnTo>
                    <a:lnTo>
                      <a:pt x="482" y="63"/>
                    </a:lnTo>
                    <a:lnTo>
                      <a:pt x="473" y="56"/>
                    </a:lnTo>
                    <a:lnTo>
                      <a:pt x="463" y="49"/>
                    </a:lnTo>
                    <a:lnTo>
                      <a:pt x="452" y="41"/>
                    </a:lnTo>
                    <a:lnTo>
                      <a:pt x="441" y="36"/>
                    </a:lnTo>
                    <a:lnTo>
                      <a:pt x="426" y="30"/>
                    </a:lnTo>
                    <a:lnTo>
                      <a:pt x="411" y="24"/>
                    </a:lnTo>
                    <a:lnTo>
                      <a:pt x="411" y="24"/>
                    </a:lnTo>
                    <a:lnTo>
                      <a:pt x="394" y="22"/>
                    </a:lnTo>
                    <a:lnTo>
                      <a:pt x="377" y="22"/>
                    </a:lnTo>
                    <a:lnTo>
                      <a:pt x="358" y="23"/>
                    </a:lnTo>
                    <a:lnTo>
                      <a:pt x="341" y="26"/>
                    </a:lnTo>
                    <a:lnTo>
                      <a:pt x="304" y="34"/>
                    </a:lnTo>
                    <a:lnTo>
                      <a:pt x="266" y="43"/>
                    </a:lnTo>
                    <a:lnTo>
                      <a:pt x="248" y="46"/>
                    </a:lnTo>
                    <a:lnTo>
                      <a:pt x="228" y="49"/>
                    </a:lnTo>
                    <a:lnTo>
                      <a:pt x="209" y="47"/>
                    </a:lnTo>
                    <a:lnTo>
                      <a:pt x="191" y="46"/>
                    </a:lnTo>
                    <a:lnTo>
                      <a:pt x="173" y="40"/>
                    </a:lnTo>
                    <a:lnTo>
                      <a:pt x="163" y="36"/>
                    </a:lnTo>
                    <a:lnTo>
                      <a:pt x="154" y="30"/>
                    </a:lnTo>
                    <a:lnTo>
                      <a:pt x="144" y="24"/>
                    </a:lnTo>
                    <a:lnTo>
                      <a:pt x="136" y="17"/>
                    </a:lnTo>
                    <a:lnTo>
                      <a:pt x="127" y="10"/>
                    </a:lnTo>
                    <a:lnTo>
                      <a:pt x="117" y="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3" y="32"/>
                    </a:lnTo>
                    <a:lnTo>
                      <a:pt x="11" y="71"/>
                    </a:lnTo>
                    <a:lnTo>
                      <a:pt x="21" y="114"/>
                    </a:lnTo>
                    <a:lnTo>
                      <a:pt x="27" y="131"/>
                    </a:lnTo>
                    <a:lnTo>
                      <a:pt x="32" y="141"/>
                    </a:lnTo>
                    <a:lnTo>
                      <a:pt x="32" y="141"/>
                    </a:lnTo>
                    <a:lnTo>
                      <a:pt x="49" y="149"/>
                    </a:lnTo>
                    <a:lnTo>
                      <a:pt x="66" y="156"/>
                    </a:lnTo>
                    <a:lnTo>
                      <a:pt x="90" y="163"/>
                    </a:lnTo>
                    <a:lnTo>
                      <a:pt x="103" y="166"/>
                    </a:lnTo>
                    <a:lnTo>
                      <a:pt x="116" y="169"/>
                    </a:lnTo>
                    <a:lnTo>
                      <a:pt x="130" y="170"/>
                    </a:lnTo>
                    <a:lnTo>
                      <a:pt x="144" y="169"/>
                    </a:lnTo>
                    <a:lnTo>
                      <a:pt x="158" y="168"/>
                    </a:lnTo>
                    <a:lnTo>
                      <a:pt x="173" y="165"/>
                    </a:lnTo>
                    <a:lnTo>
                      <a:pt x="187" y="159"/>
                    </a:lnTo>
                    <a:lnTo>
                      <a:pt x="201" y="152"/>
                    </a:lnTo>
                    <a:lnTo>
                      <a:pt x="201" y="152"/>
                    </a:lnTo>
                    <a:lnTo>
                      <a:pt x="249" y="122"/>
                    </a:lnTo>
                    <a:lnTo>
                      <a:pt x="272" y="108"/>
                    </a:lnTo>
                    <a:lnTo>
                      <a:pt x="293" y="97"/>
                    </a:lnTo>
                    <a:lnTo>
                      <a:pt x="314" y="87"/>
                    </a:lnTo>
                    <a:lnTo>
                      <a:pt x="334" y="80"/>
                    </a:lnTo>
                    <a:lnTo>
                      <a:pt x="354" y="73"/>
                    </a:lnTo>
                    <a:lnTo>
                      <a:pt x="373" y="68"/>
                    </a:lnTo>
                    <a:lnTo>
                      <a:pt x="391" y="67"/>
                    </a:lnTo>
                    <a:lnTo>
                      <a:pt x="409" y="68"/>
                    </a:lnTo>
                    <a:lnTo>
                      <a:pt x="428" y="71"/>
                    </a:lnTo>
                    <a:lnTo>
                      <a:pt x="445" y="77"/>
                    </a:lnTo>
                    <a:lnTo>
                      <a:pt x="462" y="87"/>
                    </a:lnTo>
                    <a:lnTo>
                      <a:pt x="479" y="100"/>
                    </a:lnTo>
                    <a:lnTo>
                      <a:pt x="494" y="115"/>
                    </a:lnTo>
                    <a:lnTo>
                      <a:pt x="511" y="135"/>
                    </a:lnTo>
                    <a:lnTo>
                      <a:pt x="51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71940" flipH="1">
              <a:off x="6323387" y="4180745"/>
              <a:ext cx="837860" cy="1877663"/>
              <a:chOff x="3842575" y="3854062"/>
              <a:chExt cx="916124" cy="2053053"/>
            </a:xfrm>
            <a:grpFill/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4145599" y="5164821"/>
                <a:ext cx="389941" cy="202018"/>
              </a:xfrm>
              <a:custGeom>
                <a:avLst/>
                <a:gdLst>
                  <a:gd name="T0" fmla="*/ 34 w 35"/>
                  <a:gd name="T1" fmla="*/ 18 h 18"/>
                  <a:gd name="T2" fmla="*/ 18 w 35"/>
                  <a:gd name="T3" fmla="*/ 2 h 18"/>
                  <a:gd name="T4" fmla="*/ 2 w 35"/>
                  <a:gd name="T5" fmla="*/ 16 h 18"/>
                  <a:gd name="T6" fmla="*/ 0 w 35"/>
                  <a:gd name="T7" fmla="*/ 16 h 18"/>
                  <a:gd name="T8" fmla="*/ 18 w 35"/>
                  <a:gd name="T9" fmla="*/ 1 h 18"/>
                  <a:gd name="T10" fmla="*/ 35 w 35"/>
                  <a:gd name="T11" fmla="*/ 17 h 18"/>
                  <a:gd name="T12" fmla="*/ 34 w 3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8">
                    <a:moveTo>
                      <a:pt x="34" y="18"/>
                    </a:moveTo>
                    <a:cubicBezTo>
                      <a:pt x="29" y="8"/>
                      <a:pt x="24" y="2"/>
                      <a:pt x="18" y="2"/>
                    </a:cubicBezTo>
                    <a:cubicBezTo>
                      <a:pt x="9" y="2"/>
                      <a:pt x="2" y="16"/>
                      <a:pt x="2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8" y="0"/>
                      <a:pt x="18" y="1"/>
                    </a:cubicBezTo>
                    <a:cubicBezTo>
                      <a:pt x="24" y="1"/>
                      <a:pt x="30" y="6"/>
                      <a:pt x="35" y="17"/>
                    </a:cubicBezTo>
                    <a:cubicBezTo>
                      <a:pt x="34" y="18"/>
                      <a:pt x="34" y="18"/>
                      <a:pt x="3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3842575" y="5333951"/>
                <a:ext cx="916124" cy="573164"/>
              </a:xfrm>
              <a:custGeom>
                <a:avLst/>
                <a:gdLst>
                  <a:gd name="T0" fmla="*/ 81 w 82"/>
                  <a:gd name="T1" fmla="*/ 47 h 51"/>
                  <a:gd name="T2" fmla="*/ 77 w 82"/>
                  <a:gd name="T3" fmla="*/ 51 h 51"/>
                  <a:gd name="T4" fmla="*/ 3 w 82"/>
                  <a:gd name="T5" fmla="*/ 48 h 51"/>
                  <a:gd name="T6" fmla="*/ 0 w 82"/>
                  <a:gd name="T7" fmla="*/ 44 h 51"/>
                  <a:gd name="T8" fmla="*/ 1 w 82"/>
                  <a:gd name="T9" fmla="*/ 3 h 51"/>
                  <a:gd name="T10" fmla="*/ 5 w 82"/>
                  <a:gd name="T11" fmla="*/ 0 h 51"/>
                  <a:gd name="T12" fmla="*/ 79 w 82"/>
                  <a:gd name="T13" fmla="*/ 3 h 51"/>
                  <a:gd name="T14" fmla="*/ 82 w 82"/>
                  <a:gd name="T15" fmla="*/ 6 h 51"/>
                  <a:gd name="T16" fmla="*/ 81 w 82"/>
                  <a:gd name="T17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51">
                    <a:moveTo>
                      <a:pt x="81" y="47"/>
                    </a:moveTo>
                    <a:cubicBezTo>
                      <a:pt x="80" y="49"/>
                      <a:pt x="79" y="51"/>
                      <a:pt x="77" y="51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1" y="3"/>
                      <a:pt x="82" y="4"/>
                      <a:pt x="82" y="6"/>
                    </a:cubicBezTo>
                    <a:cubicBezTo>
                      <a:pt x="81" y="47"/>
                      <a:pt x="81" y="47"/>
                      <a:pt x="81" y="47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4265401" y="5582950"/>
                <a:ext cx="89265" cy="108057"/>
              </a:xfrm>
              <a:custGeom>
                <a:avLst/>
                <a:gdLst>
                  <a:gd name="T0" fmla="*/ 19 w 19"/>
                  <a:gd name="T1" fmla="*/ 23 h 23"/>
                  <a:gd name="T2" fmla="*/ 0 w 19"/>
                  <a:gd name="T3" fmla="*/ 23 h 23"/>
                  <a:gd name="T4" fmla="*/ 3 w 19"/>
                  <a:gd name="T5" fmla="*/ 0 h 23"/>
                  <a:gd name="T6" fmla="*/ 19 w 19"/>
                  <a:gd name="T7" fmla="*/ 0 h 23"/>
                  <a:gd name="T8" fmla="*/ 19 w 19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3">
                    <a:moveTo>
                      <a:pt x="19" y="23"/>
                    </a:moveTo>
                    <a:lnTo>
                      <a:pt x="0" y="23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19" y="2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51972" y="5333951"/>
                <a:ext cx="906727" cy="394637"/>
              </a:xfrm>
              <a:custGeom>
                <a:avLst/>
                <a:gdLst>
                  <a:gd name="T0" fmla="*/ 78 w 81"/>
                  <a:gd name="T1" fmla="*/ 3 h 35"/>
                  <a:gd name="T2" fmla="*/ 4 w 81"/>
                  <a:gd name="T3" fmla="*/ 0 h 35"/>
                  <a:gd name="T4" fmla="*/ 0 w 81"/>
                  <a:gd name="T5" fmla="*/ 3 h 35"/>
                  <a:gd name="T6" fmla="*/ 0 w 81"/>
                  <a:gd name="T7" fmla="*/ 8 h 35"/>
                  <a:gd name="T8" fmla="*/ 81 w 81"/>
                  <a:gd name="T9" fmla="*/ 13 h 35"/>
                  <a:gd name="T10" fmla="*/ 81 w 81"/>
                  <a:gd name="T11" fmla="*/ 6 h 35"/>
                  <a:gd name="T12" fmla="*/ 78 w 81"/>
                  <a:gd name="T13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35">
                    <a:moveTo>
                      <a:pt x="78" y="3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7" y="21"/>
                      <a:pt x="47" y="35"/>
                      <a:pt x="81" y="13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4"/>
                      <a:pt x="80" y="3"/>
                      <a:pt x="78" y="3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4265401" y="5568854"/>
                <a:ext cx="89265" cy="122150"/>
              </a:xfrm>
              <a:custGeom>
                <a:avLst/>
                <a:gdLst>
                  <a:gd name="T0" fmla="*/ 7 w 8"/>
                  <a:gd name="T1" fmla="*/ 10 h 11"/>
                  <a:gd name="T2" fmla="*/ 1 w 8"/>
                  <a:gd name="T3" fmla="*/ 9 h 11"/>
                  <a:gd name="T4" fmla="*/ 1 w 8"/>
                  <a:gd name="T5" fmla="*/ 0 h 11"/>
                  <a:gd name="T6" fmla="*/ 8 w 8"/>
                  <a:gd name="T7" fmla="*/ 0 h 11"/>
                  <a:gd name="T8" fmla="*/ 7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7" y="10"/>
                    </a:moveTo>
                    <a:cubicBezTo>
                      <a:pt x="6" y="11"/>
                      <a:pt x="2" y="10"/>
                      <a:pt x="1" y="9"/>
                    </a:cubicBezTo>
                    <a:cubicBezTo>
                      <a:pt x="0" y="6"/>
                      <a:pt x="1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6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4143251" y="5277574"/>
                <a:ext cx="46980" cy="70472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6 h 6"/>
                  <a:gd name="T4" fmla="*/ 0 w 4"/>
                  <a:gd name="T5" fmla="*/ 6 h 6"/>
                  <a:gd name="T6" fmla="*/ 4 w 4"/>
                  <a:gd name="T7" fmla="*/ 0 h 6"/>
                  <a:gd name="T8" fmla="*/ 4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cubicBezTo>
                      <a:pt x="2" y="2"/>
                      <a:pt x="1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5"/>
                      <a:pt x="2" y="2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190232" y="5188312"/>
                <a:ext cx="122150" cy="89265"/>
              </a:xfrm>
              <a:custGeom>
                <a:avLst/>
                <a:gdLst>
                  <a:gd name="T0" fmla="*/ 11 w 11"/>
                  <a:gd name="T1" fmla="*/ 0 h 8"/>
                  <a:gd name="T2" fmla="*/ 0 w 11"/>
                  <a:gd name="T3" fmla="*/ 8 h 8"/>
                  <a:gd name="T4" fmla="*/ 0 w 11"/>
                  <a:gd name="T5" fmla="*/ 8 h 8"/>
                  <a:gd name="T6" fmla="*/ 11 w 11"/>
                  <a:gd name="T7" fmla="*/ 0 h 8"/>
                  <a:gd name="T8" fmla="*/ 11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cubicBezTo>
                      <a:pt x="7" y="1"/>
                      <a:pt x="3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4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205172" y="5000390"/>
                <a:ext cx="300676" cy="324168"/>
              </a:xfrm>
              <a:custGeom>
                <a:avLst/>
                <a:gdLst>
                  <a:gd name="T0" fmla="*/ 1 w 27"/>
                  <a:gd name="T1" fmla="*/ 23 h 29"/>
                  <a:gd name="T2" fmla="*/ 6 w 27"/>
                  <a:gd name="T3" fmla="*/ 22 h 29"/>
                  <a:gd name="T4" fmla="*/ 5 w 27"/>
                  <a:gd name="T5" fmla="*/ 20 h 29"/>
                  <a:gd name="T6" fmla="*/ 6 w 27"/>
                  <a:gd name="T7" fmla="*/ 20 h 29"/>
                  <a:gd name="T8" fmla="*/ 6 w 27"/>
                  <a:gd name="T9" fmla="*/ 25 h 29"/>
                  <a:gd name="T10" fmla="*/ 11 w 27"/>
                  <a:gd name="T11" fmla="*/ 24 h 29"/>
                  <a:gd name="T12" fmla="*/ 11 w 27"/>
                  <a:gd name="T13" fmla="*/ 20 h 29"/>
                  <a:gd name="T14" fmla="*/ 11 w 27"/>
                  <a:gd name="T15" fmla="*/ 20 h 29"/>
                  <a:gd name="T16" fmla="*/ 11 w 27"/>
                  <a:gd name="T17" fmla="*/ 26 h 29"/>
                  <a:gd name="T18" fmla="*/ 16 w 27"/>
                  <a:gd name="T19" fmla="*/ 26 h 29"/>
                  <a:gd name="T20" fmla="*/ 16 w 27"/>
                  <a:gd name="T21" fmla="*/ 19 h 29"/>
                  <a:gd name="T22" fmla="*/ 16 w 27"/>
                  <a:gd name="T23" fmla="*/ 19 h 29"/>
                  <a:gd name="T24" fmla="*/ 16 w 27"/>
                  <a:gd name="T25" fmla="*/ 25 h 29"/>
                  <a:gd name="T26" fmla="*/ 21 w 27"/>
                  <a:gd name="T27" fmla="*/ 25 h 29"/>
                  <a:gd name="T28" fmla="*/ 21 w 27"/>
                  <a:gd name="T29" fmla="*/ 13 h 29"/>
                  <a:gd name="T30" fmla="*/ 23 w 27"/>
                  <a:gd name="T31" fmla="*/ 14 h 29"/>
                  <a:gd name="T32" fmla="*/ 23 w 27"/>
                  <a:gd name="T33" fmla="*/ 18 h 29"/>
                  <a:gd name="T34" fmla="*/ 27 w 27"/>
                  <a:gd name="T35" fmla="*/ 21 h 29"/>
                  <a:gd name="T36" fmla="*/ 27 w 27"/>
                  <a:gd name="T37" fmla="*/ 11 h 29"/>
                  <a:gd name="T38" fmla="*/ 21 w 27"/>
                  <a:gd name="T39" fmla="*/ 5 h 29"/>
                  <a:gd name="T40" fmla="*/ 19 w 27"/>
                  <a:gd name="T41" fmla="*/ 0 h 29"/>
                  <a:gd name="T42" fmla="*/ 3 w 27"/>
                  <a:gd name="T43" fmla="*/ 0 h 29"/>
                  <a:gd name="T44" fmla="*/ 3 w 27"/>
                  <a:gd name="T45" fmla="*/ 3 h 29"/>
                  <a:gd name="T46" fmla="*/ 1 w 27"/>
                  <a:gd name="T47" fmla="*/ 5 h 29"/>
                  <a:gd name="T48" fmla="*/ 1 w 27"/>
                  <a:gd name="T49" fmla="*/ 18 h 29"/>
                  <a:gd name="T50" fmla="*/ 1 w 27"/>
                  <a:gd name="T51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29">
                    <a:moveTo>
                      <a:pt x="1" y="23"/>
                    </a:moveTo>
                    <a:cubicBezTo>
                      <a:pt x="1" y="25"/>
                      <a:pt x="6" y="25"/>
                      <a:pt x="6" y="22"/>
                    </a:cubicBezTo>
                    <a:cubicBezTo>
                      <a:pt x="5" y="21"/>
                      <a:pt x="5" y="20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5"/>
                      <a:pt x="6" y="25"/>
                    </a:cubicBezTo>
                    <a:cubicBezTo>
                      <a:pt x="6" y="27"/>
                      <a:pt x="11" y="26"/>
                      <a:pt x="11" y="24"/>
                    </a:cubicBezTo>
                    <a:cubicBezTo>
                      <a:pt x="11" y="23"/>
                      <a:pt x="11" y="21"/>
                      <a:pt x="11" y="20"/>
                    </a:cubicBezTo>
                    <a:cubicBezTo>
                      <a:pt x="11" y="19"/>
                      <a:pt x="11" y="19"/>
                      <a:pt x="11" y="20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9"/>
                      <a:pt x="16" y="29"/>
                      <a:pt x="16" y="26"/>
                    </a:cubicBezTo>
                    <a:cubicBezTo>
                      <a:pt x="16" y="24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21"/>
                      <a:pt x="16" y="25"/>
                      <a:pt x="16" y="25"/>
                    </a:cubicBezTo>
                    <a:cubicBezTo>
                      <a:pt x="16" y="27"/>
                      <a:pt x="21" y="27"/>
                      <a:pt x="21" y="25"/>
                    </a:cubicBezTo>
                    <a:cubicBezTo>
                      <a:pt x="21" y="20"/>
                      <a:pt x="21" y="16"/>
                      <a:pt x="21" y="13"/>
                    </a:cubicBezTo>
                    <a:cubicBezTo>
                      <a:pt x="21" y="11"/>
                      <a:pt x="23" y="14"/>
                      <a:pt x="23" y="14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9"/>
                      <a:pt x="27" y="21"/>
                      <a:pt x="27" y="21"/>
                    </a:cubicBezTo>
                    <a:cubicBezTo>
                      <a:pt x="27" y="20"/>
                      <a:pt x="27" y="12"/>
                      <a:pt x="27" y="11"/>
                    </a:cubicBezTo>
                    <a:cubicBezTo>
                      <a:pt x="25" y="9"/>
                      <a:pt x="23" y="7"/>
                      <a:pt x="21" y="5"/>
                    </a:cubicBezTo>
                    <a:cubicBezTo>
                      <a:pt x="19" y="3"/>
                      <a:pt x="19" y="0"/>
                      <a:pt x="1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4"/>
                      <a:pt x="2" y="4"/>
                      <a:pt x="1" y="5"/>
                    </a:cubicBezTo>
                    <a:cubicBezTo>
                      <a:pt x="0" y="8"/>
                      <a:pt x="1" y="18"/>
                      <a:pt x="1" y="18"/>
                    </a:cubicBezTo>
                    <a:lnTo>
                      <a:pt x="1" y="2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176140" y="4962805"/>
                <a:ext cx="281884" cy="37584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152647" y="3854062"/>
                <a:ext cx="446318" cy="1108743"/>
              </a:xfrm>
              <a:custGeom>
                <a:avLst/>
                <a:gdLst>
                  <a:gd name="T0" fmla="*/ 39 w 40"/>
                  <a:gd name="T1" fmla="*/ 0 h 99"/>
                  <a:gd name="T2" fmla="*/ 1 w 40"/>
                  <a:gd name="T3" fmla="*/ 67 h 99"/>
                  <a:gd name="T4" fmla="*/ 0 w 40"/>
                  <a:gd name="T5" fmla="*/ 99 h 99"/>
                  <a:gd name="T6" fmla="*/ 31 w 40"/>
                  <a:gd name="T7" fmla="*/ 99 h 99"/>
                  <a:gd name="T8" fmla="*/ 29 w 40"/>
                  <a:gd name="T9" fmla="*/ 67 h 99"/>
                  <a:gd name="T10" fmla="*/ 40 w 40"/>
                  <a:gd name="T11" fmla="*/ 25 h 99"/>
                  <a:gd name="T12" fmla="*/ 39 w 40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99">
                    <a:moveTo>
                      <a:pt x="39" y="0"/>
                    </a:moveTo>
                    <a:cubicBezTo>
                      <a:pt x="5" y="14"/>
                      <a:pt x="2" y="44"/>
                      <a:pt x="1" y="67"/>
                    </a:cubicBezTo>
                    <a:cubicBezTo>
                      <a:pt x="1" y="76"/>
                      <a:pt x="0" y="99"/>
                      <a:pt x="0" y="99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31" y="99"/>
                      <a:pt x="30" y="86"/>
                      <a:pt x="29" y="67"/>
                    </a:cubicBezTo>
                    <a:cubicBezTo>
                      <a:pt x="26" y="14"/>
                      <a:pt x="40" y="25"/>
                      <a:pt x="40" y="25"/>
                    </a:cubicBez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03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After reading </a:t>
            </a:r>
            <a:r>
              <a:rPr lang="en-US" sz="3200" i="1" dirty="0" smtClean="0">
                <a:solidFill>
                  <a:srgbClr val="79C142"/>
                </a:solidFill>
              </a:rPr>
              <a:t>this, </a:t>
            </a:r>
            <a:r>
              <a:rPr lang="en-US" sz="3200" i="1" dirty="0">
                <a:solidFill>
                  <a:srgbClr val="79C142"/>
                </a:solidFill>
              </a:rPr>
              <a:t>the reader should </a:t>
            </a:r>
            <a:r>
              <a:rPr lang="en-US" sz="3200" i="1" dirty="0" smtClean="0">
                <a:solidFill>
                  <a:srgbClr val="79C142"/>
                </a:solidFill>
              </a:rPr>
              <a:t>be </a:t>
            </a:r>
            <a:r>
              <a:rPr lang="en-US" sz="3200" i="1" dirty="0">
                <a:solidFill>
                  <a:srgbClr val="79C142"/>
                </a:solidFill>
              </a:rPr>
              <a:t>able </a:t>
            </a:r>
            <a:r>
              <a:rPr lang="en-US" sz="3200" i="1" dirty="0" smtClean="0">
                <a:solidFill>
                  <a:srgbClr val="79C142"/>
                </a:solidFill>
              </a:rPr>
              <a:t>to</a:t>
            </a:r>
            <a:r>
              <a:rPr lang="id-ID" sz="3200" i="1" smtClean="0">
                <a:solidFill>
                  <a:srgbClr val="79C142"/>
                </a:solidFill>
              </a:rPr>
              <a:t> understand</a:t>
            </a:r>
            <a:r>
              <a:rPr lang="en-US" sz="3200" i="1" smtClean="0">
                <a:solidFill>
                  <a:srgbClr val="79C142"/>
                </a:solidFill>
              </a:rPr>
              <a:t>:</a:t>
            </a:r>
            <a:endParaRPr lang="en-US" sz="3200" i="1" dirty="0">
              <a:solidFill>
                <a:srgbClr val="79C14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9C142"/>
                </a:solidFill>
              </a:rPr>
              <a:t>Variables and Declarations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9C142"/>
                </a:solidFill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9C142"/>
                </a:solidFill>
              </a:rPr>
              <a:t>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9C142"/>
                </a:solidFill>
              </a:rPr>
              <a:t>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9C142"/>
                </a:solidFill>
              </a:rPr>
              <a:t>Conditionals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9C142"/>
                </a:solidFill>
              </a:rPr>
              <a:t>Loops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3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2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Declarations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Variables are data that allows the programmer to store, modify, and retrieve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Variables have a name, called an identifier.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 variable declaration contains the data type and name of the variable.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 </a:t>
            </a:r>
            <a:r>
              <a:rPr lang="en-US" sz="3200" i="1" dirty="0" smtClean="0">
                <a:solidFill>
                  <a:srgbClr val="79C142"/>
                </a:solidFill>
              </a:rPr>
              <a:t>variable </a:t>
            </a:r>
            <a:r>
              <a:rPr lang="en-US" sz="3200" i="1" dirty="0">
                <a:solidFill>
                  <a:srgbClr val="79C142"/>
                </a:solidFill>
              </a:rPr>
              <a:t>can also be initialized when it is declared</a:t>
            </a:r>
            <a:r>
              <a:rPr lang="en-US" sz="3200" i="1" dirty="0" smtClean="0">
                <a:solidFill>
                  <a:srgbClr val="79C142"/>
                </a:solidFill>
              </a:rPr>
              <a:t>.</a:t>
            </a:r>
            <a:endParaRPr lang="id-ID" sz="3200" i="1" dirty="0" smtClean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4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62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/>
              <a:t>Common Variable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446316"/>
              </p:ext>
            </p:extLst>
          </p:nvPr>
        </p:nvGraphicFramePr>
        <p:xfrm>
          <a:off x="838200" y="1727200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636214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03261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C#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Description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0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Whole numbers in the range -2,147,483,648 to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34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Decimal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28 decimal places. Used often when dealing with the cost of items.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1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String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text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5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Char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single character (letter, number, or symbol)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36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Object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class for all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62001"/>
                  </a:ext>
                </a:extLst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5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4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Arrays allow a group of elements of a specific type to be stored in a contiguous block of memory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Each item in the array had an offset called an index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Derived from </a:t>
            </a:r>
            <a:r>
              <a:rPr lang="en-US" sz="3200" i="1" dirty="0" err="1">
                <a:solidFill>
                  <a:srgbClr val="79C142"/>
                </a:solidFill>
              </a:rPr>
              <a:t>System.Array</a:t>
            </a:r>
            <a:endParaRPr lang="en-US" sz="3200" i="1" dirty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C# arrays are zero-based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Can be multidimensional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Arrays know their length(s) and rank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Bounds checking is automatic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6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Declare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id-ID" sz="2000" b="1" dirty="0">
                <a:latin typeface="Lucida Console" panose="020B0609040504020204" pitchFamily="49" charset="0"/>
              </a:rPr>
              <a:t>String[] </a:t>
            </a:r>
            <a:r>
              <a:rPr lang="en-US" altLang="id-ID" sz="2000" b="1" dirty="0" err="1">
                <a:latin typeface="Lucida Console" panose="020B0609040504020204" pitchFamily="49" charset="0"/>
              </a:rPr>
              <a:t>drinkList</a:t>
            </a:r>
            <a:r>
              <a:rPr lang="en-US" altLang="id-ID" sz="2000" b="1" dirty="0">
                <a:latin typeface="Lucida Console" panose="020B0609040504020204" pitchFamily="49" charset="0"/>
              </a:rPr>
              <a:t>;</a:t>
            </a:r>
            <a:endParaRPr lang="en-US" sz="2000" i="1" dirty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Allocate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id-ID" sz="2000" b="1" dirty="0">
                <a:latin typeface="Lucida Console" panose="020B0609040504020204" pitchFamily="49" charset="0"/>
              </a:rPr>
              <a:t>String[] </a:t>
            </a:r>
            <a:r>
              <a:rPr lang="en-US" altLang="id-ID" sz="2000" b="1" dirty="0" err="1">
                <a:latin typeface="Lucida Console" panose="020B0609040504020204" pitchFamily="49" charset="0"/>
              </a:rPr>
              <a:t>drinkList</a:t>
            </a:r>
            <a:r>
              <a:rPr lang="en-US" altLang="id-ID" sz="2000" b="1" dirty="0">
                <a:latin typeface="Lucida Console" panose="020B0609040504020204" pitchFamily="49" charset="0"/>
              </a:rPr>
              <a:t> = new String[4];</a:t>
            </a:r>
            <a:endParaRPr lang="en-US" sz="2000" i="1" dirty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Initialize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id-ID" sz="2000" b="1" dirty="0">
                <a:latin typeface="Lucida Console" panose="020B0609040504020204" pitchFamily="49" charset="0"/>
              </a:rPr>
              <a:t>String[] </a:t>
            </a:r>
            <a:r>
              <a:rPr lang="en-US" altLang="id-ID" sz="2000" b="1" dirty="0" err="1">
                <a:latin typeface="Lucida Console" panose="020B0609040504020204" pitchFamily="49" charset="0"/>
              </a:rPr>
              <a:t>drinkList</a:t>
            </a:r>
            <a:r>
              <a:rPr lang="en-US" altLang="id-ID" sz="2000" b="1" dirty="0">
                <a:latin typeface="Lucida Console" panose="020B0609040504020204" pitchFamily="49" charset="0"/>
              </a:rPr>
              <a:t> = new String[] {“Water”, “Juice”, “Soda”, “Milk”};</a:t>
            </a:r>
            <a:endParaRPr lang="en-US" sz="2000" i="1" dirty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Access and </a:t>
            </a:r>
            <a:r>
              <a:rPr lang="en-US" sz="3200" i="1" dirty="0" smtClean="0">
                <a:solidFill>
                  <a:srgbClr val="79C142"/>
                </a:solidFill>
              </a:rPr>
              <a:t>assign</a:t>
            </a:r>
            <a:endParaRPr lang="id-ID" sz="3200" i="1" dirty="0" smtClean="0">
              <a:solidFill>
                <a:srgbClr val="79C14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id-ID" sz="2000" b="1" dirty="0" err="1">
                <a:latin typeface="Lucida Console" panose="020B0609040504020204" pitchFamily="49" charset="0"/>
              </a:rPr>
              <a:t>drinkList</a:t>
            </a:r>
            <a:r>
              <a:rPr lang="en-US" altLang="id-ID" sz="2000" b="1" dirty="0">
                <a:latin typeface="Lucida Console" panose="020B0609040504020204" pitchFamily="49" charset="0"/>
              </a:rPr>
              <a:t>[0] = </a:t>
            </a:r>
            <a:r>
              <a:rPr lang="en-US" altLang="id-ID" sz="2000" b="1" dirty="0" err="1">
                <a:latin typeface="Lucida Console" panose="020B0609040504020204" pitchFamily="49" charset="0"/>
              </a:rPr>
              <a:t>drinkList</a:t>
            </a:r>
            <a:r>
              <a:rPr lang="en-US" altLang="id-ID" sz="2000" b="1" dirty="0">
                <a:latin typeface="Lucida Console" panose="020B0609040504020204" pitchFamily="49" charset="0"/>
              </a:rPr>
              <a:t>[1];</a:t>
            </a:r>
            <a:endParaRPr lang="en-US" sz="2000" i="1" dirty="0">
              <a:solidFill>
                <a:srgbClr val="79C14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i="1" dirty="0">
              <a:solidFill>
                <a:srgbClr val="79C14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7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5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Operators in C#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C# provides a fixed set of operators, whose meaning is defined for the predefined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Some operators can be overloaded (e.g. +)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The following table summarizes the C# operators by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Categories are in order of decreasing precedence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Operators in each category have the same precedence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8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68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Precedence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715684"/>
              </p:ext>
            </p:extLst>
          </p:nvPr>
        </p:nvGraphicFramePr>
        <p:xfrm>
          <a:off x="838200" y="1727200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17867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19682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Category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Operators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9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Primary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Grouping: (x)</a:t>
                      </a:r>
                    </a:p>
                    <a:p>
                      <a:r>
                        <a:rPr lang="en-US" dirty="0" smtClean="0"/>
                        <a:t>Member access: </a:t>
                      </a:r>
                      <a:r>
                        <a:rPr lang="en-US" dirty="0" err="1" smtClean="0"/>
                        <a:t>x.y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Method call: f(x)</a:t>
                      </a:r>
                    </a:p>
                    <a:p>
                      <a:r>
                        <a:rPr lang="en-US" dirty="0" smtClean="0"/>
                        <a:t>Indexing: a[x]</a:t>
                      </a:r>
                    </a:p>
                    <a:p>
                      <a:r>
                        <a:rPr lang="en-US" dirty="0" smtClean="0"/>
                        <a:t>Post-increment: x++</a:t>
                      </a:r>
                    </a:p>
                    <a:p>
                      <a:r>
                        <a:rPr lang="en-US" dirty="0" smtClean="0"/>
                        <a:t>Post-decrement: x—</a:t>
                      </a:r>
                    </a:p>
                    <a:p>
                      <a:r>
                        <a:rPr lang="en-US" dirty="0" smtClean="0"/>
                        <a:t>Constructor call: new</a:t>
                      </a:r>
                    </a:p>
                    <a:p>
                      <a:r>
                        <a:rPr lang="en-US" dirty="0" smtClean="0"/>
                        <a:t>Type retrieval: </a:t>
                      </a:r>
                      <a:r>
                        <a:rPr lang="en-US" dirty="0" err="1" smtClean="0"/>
                        <a:t>typeof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Arithmetic check on: checked</a:t>
                      </a:r>
                    </a:p>
                    <a:p>
                      <a:r>
                        <a:rPr lang="en-US" dirty="0" smtClean="0"/>
                        <a:t>Arithmetic check off: unchecked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88559"/>
                  </a:ext>
                </a:extLst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9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71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4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921</Words>
  <Application>Microsoft Office PowerPoint</Application>
  <PresentationFormat>Widescreen</PresentationFormat>
  <Paragraphs>280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FontAwesome</vt:lpstr>
      <vt:lpstr>Lucida Console</vt:lpstr>
      <vt:lpstr>Montserrat</vt:lpstr>
      <vt:lpstr>Montserrat Light</vt:lpstr>
      <vt:lpstr>Roboto medium</vt:lpstr>
      <vt:lpstr>Tahoma</vt:lpstr>
      <vt:lpstr>Office Theme</vt:lpstr>
      <vt:lpstr>C# INTRODUCTION</vt:lpstr>
      <vt:lpstr>Mohamad Idham Iskandar    – Technical Mentor –  .Net, Laravel, Ruby on Rails, &amp; Android Programming</vt:lpstr>
      <vt:lpstr>OBJECTIVES</vt:lpstr>
      <vt:lpstr>Variables and Declarations</vt:lpstr>
      <vt:lpstr>Common Variable Types</vt:lpstr>
      <vt:lpstr>Arrays</vt:lpstr>
      <vt:lpstr>Arrays</vt:lpstr>
      <vt:lpstr>Operators in C#</vt:lpstr>
      <vt:lpstr>Operators and Precedence</vt:lpstr>
      <vt:lpstr>Operators and Precedence</vt:lpstr>
      <vt:lpstr>Operators and Precedence</vt:lpstr>
      <vt:lpstr>Operators and Precedence</vt:lpstr>
      <vt:lpstr>Statement Syntax</vt:lpstr>
      <vt:lpstr>Expression Statements</vt:lpstr>
      <vt:lpstr>Statements - if Statement</vt:lpstr>
      <vt:lpstr>Statements - switch Statement</vt:lpstr>
      <vt:lpstr>Statements - switch Statement</vt:lpstr>
      <vt:lpstr>Statements - switch Statement</vt:lpstr>
      <vt:lpstr>Statements - for Statement</vt:lpstr>
      <vt:lpstr>Statements - foreach Statement</vt:lpstr>
      <vt:lpstr>Statements - Jump Statements</vt:lpstr>
      <vt:lpstr>Namespaces</vt:lpstr>
      <vt:lpstr>Namespaces</vt:lpstr>
      <vt:lpstr>Namespaces</vt:lpstr>
      <vt:lpstr>Namespaces</vt:lpstr>
      <vt:lpstr>Namespaces</vt:lpstr>
      <vt:lpstr>Thank You &amp; See You 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Mohamad Idham Iskandar</cp:lastModifiedBy>
  <cp:revision>1014</cp:revision>
  <dcterms:created xsi:type="dcterms:W3CDTF">2016-01-11T02:49:31Z</dcterms:created>
  <dcterms:modified xsi:type="dcterms:W3CDTF">2017-06-03T16:44:42Z</dcterms:modified>
</cp:coreProperties>
</file>