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25" r:id="rId6"/>
    <p:sldMasterId id="2147483711" r:id="rId7"/>
    <p:sldMasterId id="2147483738" r:id="rId8"/>
  </p:sldMasterIdLst>
  <p:notesMasterIdLst>
    <p:notesMasterId r:id="rId14"/>
  </p:notesMasterIdLst>
  <p:handoutMasterIdLst>
    <p:handoutMasterId r:id="rId15"/>
  </p:handoutMasterIdLst>
  <p:sldIdLst>
    <p:sldId id="491" r:id="rId9"/>
    <p:sldId id="490" r:id="rId10"/>
    <p:sldId id="494" r:id="rId11"/>
    <p:sldId id="495" r:id="rId12"/>
    <p:sldId id="492" r:id="rId13"/>
  </p:sldIdLst>
  <p:sldSz cx="12161838" cy="6858000"/>
  <p:notesSz cx="6858000" cy="9101138"/>
  <p:defaultTextStyle>
    <a:defPPr>
      <a:defRPr lang="en-US"/>
    </a:defPPr>
    <a:lvl1pPr marL="0" algn="l" defTabSz="6085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587" algn="l" defTabSz="6085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176" algn="l" defTabSz="6085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5763" algn="l" defTabSz="6085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4351" algn="l" defTabSz="6085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2939" algn="l" defTabSz="6085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1527" algn="l" defTabSz="6085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0116" algn="l" defTabSz="6085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68703" algn="l" defTabSz="6085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1">
          <p15:clr>
            <a:srgbClr val="A4A3A4"/>
          </p15:clr>
        </p15:guide>
        <p15:guide id="2" orient="horz" pos="2207">
          <p15:clr>
            <a:srgbClr val="A4A3A4"/>
          </p15:clr>
        </p15:guide>
        <p15:guide id="3" orient="horz" pos="3935">
          <p15:clr>
            <a:srgbClr val="A4A3A4"/>
          </p15:clr>
        </p15:guide>
        <p15:guide id="4" orient="horz" pos="439">
          <p15:clr>
            <a:srgbClr val="A4A3A4"/>
          </p15:clr>
        </p15:guide>
        <p15:guide id="5" pos="3831">
          <p15:clr>
            <a:srgbClr val="A4A3A4"/>
          </p15:clr>
        </p15:guide>
        <p15:guide id="6" pos="282">
          <p15:clr>
            <a:srgbClr val="A4A3A4"/>
          </p15:clr>
        </p15:guide>
        <p15:guide id="7" pos="7380">
          <p15:clr>
            <a:srgbClr val="A4A3A4"/>
          </p15:clr>
        </p15:guide>
        <p15:guide id="8" pos="3905">
          <p15:clr>
            <a:srgbClr val="A4A3A4"/>
          </p15:clr>
        </p15:guide>
        <p15:guide id="9" pos="3755">
          <p15:clr>
            <a:srgbClr val="A4A3A4"/>
          </p15:clr>
        </p15:guide>
        <p15:guide id="10" pos="504">
          <p15:clr>
            <a:srgbClr val="A4A3A4"/>
          </p15:clr>
        </p15:guide>
        <p15:guide id="11" pos="61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7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4F81BD"/>
    <a:srgbClr val="5675A8"/>
    <a:srgbClr val="7F7F7F"/>
    <a:srgbClr val="767E96"/>
    <a:srgbClr val="111B25"/>
    <a:srgbClr val="808080"/>
    <a:srgbClr val="4C4C4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4" autoAdjust="0"/>
    <p:restoredTop sz="90563" autoAdjust="0"/>
  </p:normalViewPr>
  <p:slideViewPr>
    <p:cSldViewPr snapToGrid="0" showGuides="1">
      <p:cViewPr varScale="1">
        <p:scale>
          <a:sx n="62" d="100"/>
          <a:sy n="62" d="100"/>
        </p:scale>
        <p:origin x="1326" y="66"/>
      </p:cViewPr>
      <p:guideLst>
        <p:guide orient="horz" pos="3701"/>
        <p:guide orient="horz" pos="2207"/>
        <p:guide orient="horz" pos="3935"/>
        <p:guide orient="horz" pos="439"/>
        <p:guide pos="3831"/>
        <p:guide pos="282"/>
        <p:guide pos="7380"/>
        <p:guide pos="3905"/>
        <p:guide pos="3755"/>
        <p:guide pos="504"/>
        <p:guide pos="61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26" y="-78"/>
      </p:cViewPr>
      <p:guideLst>
        <p:guide orient="horz" pos="286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5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4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5057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5057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CCEC06ED-CC0B-D946-93BB-B118E33D6B21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44502"/>
            <a:ext cx="2971800" cy="455057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44502"/>
            <a:ext cx="2971800" cy="455057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7801B689-43C8-0F4A-B3D4-321E5D45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350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5057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5057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3345725B-B7F5-8641-A176-CB51F3CCB4E3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82625"/>
            <a:ext cx="6051550" cy="3413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r>
              <a:rPr lang="en-US" dirty="0"/>
              <a:t>s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23041"/>
            <a:ext cx="5486400" cy="4095512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44502"/>
            <a:ext cx="2971800" cy="455057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44502"/>
            <a:ext cx="2971800" cy="455057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746117A0-D01E-294F-A362-8A34A4A45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14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85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587" algn="l" defTabSz="6085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176" algn="l" defTabSz="6085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5763" algn="l" defTabSz="6085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4351" algn="l" defTabSz="6085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2939" algn="l" defTabSz="6085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1527" algn="l" defTabSz="6085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0116" algn="l" defTabSz="6085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68703" algn="l" defTabSz="6085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117A0-D01E-294F-A362-8A34A4A45E3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54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117A0-D01E-294F-A362-8A34A4A45E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32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7513" y="698500"/>
            <a:ext cx="6188075" cy="34909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19143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17112" indent="-2758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03249" indent="-2206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44550" indent="-2206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85849" indent="-2206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27149" indent="-220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68448" indent="-220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09748" indent="-220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51047" indent="-220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8A2140-887F-443B-B83B-5D4CC16C0A03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</a:rPr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7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7234" y="2323885"/>
            <a:ext cx="11857100" cy="681015"/>
          </a:xfrm>
          <a:prstGeom prst="rect">
            <a:avLst/>
          </a:prstGeom>
        </p:spPr>
        <p:txBody>
          <a:bodyPr lIns="108671" tIns="54336" rIns="108671" bIns="54336" anchor="t" anchorCtr="0">
            <a:noAutofit/>
          </a:bodyPr>
          <a:lstStyle>
            <a:lvl1pPr algn="l">
              <a:lnSpc>
                <a:spcPts val="4754"/>
              </a:lnSpc>
              <a:defRPr sz="43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07127" y="3081187"/>
            <a:ext cx="11857100" cy="466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2pPr marL="543251" indent="0">
              <a:buNone/>
              <a:defRPr/>
            </a:lvl2pPr>
          </a:lstStyle>
          <a:p>
            <a:pPr lvl="0"/>
            <a:r>
              <a:rPr lang="en-US" dirty="0"/>
              <a:t>Click to add Presenter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07129" y="3585850"/>
            <a:ext cx="8813108" cy="4762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/>
              <a:t>Click to add Presenter Title</a:t>
            </a:r>
          </a:p>
        </p:txBody>
      </p:sp>
      <p:pic>
        <p:nvPicPr>
          <p:cNvPr id="39" name="Picture 38" descr="Logo with tag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9150211" y="5704575"/>
            <a:ext cx="2278584" cy="63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9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8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oy Robot Media\Desktop\Image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84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1225" y="1747897"/>
            <a:ext cx="11857100" cy="1470025"/>
          </a:xfrm>
        </p:spPr>
        <p:txBody>
          <a:bodyPr>
            <a:noAutofit/>
          </a:bodyPr>
          <a:lstStyle>
            <a:lvl1pPr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91225" y="3101567"/>
            <a:ext cx="11857100" cy="466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aseline="0">
                <a:solidFill>
                  <a:srgbClr val="FFFFFF"/>
                </a:solidFill>
              </a:defRPr>
            </a:lvl1pPr>
            <a:lvl2pPr marL="608473" indent="0">
              <a:buNone/>
              <a:defRPr/>
            </a:lvl2pPr>
          </a:lstStyle>
          <a:p>
            <a:pPr lvl="0"/>
            <a:r>
              <a:rPr lang="en-US" dirty="0"/>
              <a:t>Click to add Presenter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91227" y="3606228"/>
            <a:ext cx="8813108" cy="4762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add Presenter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91230" y="498180"/>
            <a:ext cx="5333473" cy="628651"/>
          </a:xfrm>
        </p:spPr>
        <p:txBody>
          <a:bodyPr/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  <a:endParaRPr lang="en-CA" dirty="0"/>
          </a:p>
        </p:txBody>
      </p:sp>
      <p:sp>
        <p:nvSpPr>
          <p:cNvPr id="3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-93840" y="6474164"/>
            <a:ext cx="537242" cy="365125"/>
          </a:xfrm>
          <a:prstGeom prst="rect">
            <a:avLst/>
          </a:prstGeom>
        </p:spPr>
        <p:txBody>
          <a:bodyPr vert="horz" lIns="121693" tIns="60848" rIns="121693" bIns="60848" rtlCol="0" anchor="ctr"/>
          <a:lstStyle>
            <a:lvl1pPr algn="r">
              <a:defRPr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43139FB-0DEB-4527-9CBA-1C326F5D9B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6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2"/>
            <a:ext cx="1216183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80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1225" y="1457010"/>
            <a:ext cx="11857100" cy="1470025"/>
          </a:xfrm>
        </p:spPr>
        <p:txBody>
          <a:bodyPr>
            <a:noAutofit/>
          </a:bodyPr>
          <a:lstStyle>
            <a:lvl1pPr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91225" y="4376902"/>
            <a:ext cx="11857100" cy="466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aseline="0">
                <a:solidFill>
                  <a:schemeClr val="tx1"/>
                </a:solidFill>
              </a:defRPr>
            </a:lvl1pPr>
            <a:lvl2pPr marL="608473" indent="0">
              <a:buNone/>
              <a:defRPr/>
            </a:lvl2pPr>
          </a:lstStyle>
          <a:p>
            <a:pPr lvl="0"/>
            <a:r>
              <a:rPr lang="en-US" dirty="0"/>
              <a:t>Click to add Presenter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91227" y="4881563"/>
            <a:ext cx="8813108" cy="4762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Presenter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91230" y="3190874"/>
            <a:ext cx="5333473" cy="628651"/>
          </a:xfrm>
        </p:spPr>
        <p:txBody>
          <a:bodyPr/>
          <a:lstStyle>
            <a:lvl1pPr marL="0" indent="0">
              <a:buNone/>
              <a:defRPr sz="23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744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1225" y="1457010"/>
            <a:ext cx="11857100" cy="1470025"/>
          </a:xfrm>
        </p:spPr>
        <p:txBody>
          <a:bodyPr>
            <a:noAutofit/>
          </a:bodyPr>
          <a:lstStyle>
            <a:lvl1pPr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3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-93840" y="6474163"/>
            <a:ext cx="537242" cy="365125"/>
          </a:xfrm>
          <a:prstGeom prst="rect">
            <a:avLst/>
          </a:prstGeom>
        </p:spPr>
        <p:txBody>
          <a:bodyPr vert="horz" lIns="121693" tIns="60848" rIns="121693" bIns="60848" rtlCol="0" anchor="ctr"/>
          <a:lstStyle>
            <a:lvl1pPr algn="r">
              <a:defRPr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43139FB-0DEB-4527-9CBA-1C326F5D9B41}" type="slidenum">
              <a:rPr lang="en-US" smtClean="0">
                <a:solidFill>
                  <a:srgbClr val="0072DD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72DD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37" name="Group 36"/>
          <p:cNvGrpSpPr/>
          <p:nvPr userDrawn="1"/>
        </p:nvGrpSpPr>
        <p:grpSpPr bwMode="black">
          <a:xfrm>
            <a:off x="9104336" y="5683485"/>
            <a:ext cx="2612345" cy="589075"/>
            <a:chOff x="6402387" y="3843338"/>
            <a:chExt cx="3181351" cy="717550"/>
          </a:xfrm>
          <a:solidFill>
            <a:schemeClr val="tx2"/>
          </a:solidFill>
        </p:grpSpPr>
        <p:sp>
          <p:nvSpPr>
            <p:cNvPr id="38" name="Rectangle 6"/>
            <p:cNvSpPr>
              <a:spLocks noChangeArrowheads="1"/>
            </p:cNvSpPr>
            <p:nvPr userDrawn="1"/>
          </p:nvSpPr>
          <p:spPr bwMode="black">
            <a:xfrm>
              <a:off x="6402387" y="4391025"/>
              <a:ext cx="22225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>
                <a:solidFill>
                  <a:srgbClr val="474747"/>
                </a:solidFill>
              </a:endParaRPr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black">
            <a:xfrm>
              <a:off x="6469063" y="4435475"/>
              <a:ext cx="96838" cy="122238"/>
            </a:xfrm>
            <a:custGeom>
              <a:avLst/>
              <a:gdLst>
                <a:gd name="T0" fmla="*/ 64 w 81"/>
                <a:gd name="T1" fmla="*/ 102 h 102"/>
                <a:gd name="T2" fmla="*/ 64 w 81"/>
                <a:gd name="T3" fmla="*/ 39 h 102"/>
                <a:gd name="T4" fmla="*/ 42 w 81"/>
                <a:gd name="T5" fmla="*/ 15 h 102"/>
                <a:gd name="T6" fmla="*/ 20 w 81"/>
                <a:gd name="T7" fmla="*/ 30 h 102"/>
                <a:gd name="T8" fmla="*/ 17 w 81"/>
                <a:gd name="T9" fmla="*/ 56 h 102"/>
                <a:gd name="T10" fmla="*/ 17 w 81"/>
                <a:gd name="T11" fmla="*/ 102 h 102"/>
                <a:gd name="T12" fmla="*/ 0 w 81"/>
                <a:gd name="T13" fmla="*/ 102 h 102"/>
                <a:gd name="T14" fmla="*/ 0 w 81"/>
                <a:gd name="T15" fmla="*/ 2 h 102"/>
                <a:gd name="T16" fmla="*/ 15 w 81"/>
                <a:gd name="T17" fmla="*/ 2 h 102"/>
                <a:gd name="T18" fmla="*/ 16 w 81"/>
                <a:gd name="T19" fmla="*/ 17 h 102"/>
                <a:gd name="T20" fmla="*/ 46 w 81"/>
                <a:gd name="T21" fmla="*/ 0 h 102"/>
                <a:gd name="T22" fmla="*/ 81 w 81"/>
                <a:gd name="T23" fmla="*/ 36 h 102"/>
                <a:gd name="T24" fmla="*/ 81 w 81"/>
                <a:gd name="T25" fmla="*/ 102 h 102"/>
                <a:gd name="T26" fmla="*/ 64 w 81"/>
                <a:gd name="T2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02">
                  <a:moveTo>
                    <a:pt x="64" y="102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4" y="24"/>
                    <a:pt x="58" y="15"/>
                    <a:pt x="42" y="15"/>
                  </a:cubicBezTo>
                  <a:cubicBezTo>
                    <a:pt x="32" y="15"/>
                    <a:pt x="25" y="21"/>
                    <a:pt x="20" y="30"/>
                  </a:cubicBezTo>
                  <a:cubicBezTo>
                    <a:pt x="17" y="38"/>
                    <a:pt x="17" y="48"/>
                    <a:pt x="17" y="56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1" y="6"/>
                    <a:pt x="35" y="0"/>
                    <a:pt x="46" y="0"/>
                  </a:cubicBezTo>
                  <a:cubicBezTo>
                    <a:pt x="69" y="0"/>
                    <a:pt x="81" y="13"/>
                    <a:pt x="81" y="36"/>
                  </a:cubicBezTo>
                  <a:cubicBezTo>
                    <a:pt x="81" y="102"/>
                    <a:pt x="81" y="102"/>
                    <a:pt x="81" y="102"/>
                  </a:cubicBezTo>
                  <a:lnTo>
                    <a:pt x="64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>
                <a:solidFill>
                  <a:srgbClr val="474747"/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black">
            <a:xfrm>
              <a:off x="6605588" y="4435475"/>
              <a:ext cx="96838" cy="122238"/>
            </a:xfrm>
            <a:custGeom>
              <a:avLst/>
              <a:gdLst>
                <a:gd name="T0" fmla="*/ 64 w 81"/>
                <a:gd name="T1" fmla="*/ 102 h 102"/>
                <a:gd name="T2" fmla="*/ 64 w 81"/>
                <a:gd name="T3" fmla="*/ 39 h 102"/>
                <a:gd name="T4" fmla="*/ 42 w 81"/>
                <a:gd name="T5" fmla="*/ 15 h 102"/>
                <a:gd name="T6" fmla="*/ 21 w 81"/>
                <a:gd name="T7" fmla="*/ 30 h 102"/>
                <a:gd name="T8" fmla="*/ 17 w 81"/>
                <a:gd name="T9" fmla="*/ 56 h 102"/>
                <a:gd name="T10" fmla="*/ 17 w 81"/>
                <a:gd name="T11" fmla="*/ 102 h 102"/>
                <a:gd name="T12" fmla="*/ 0 w 81"/>
                <a:gd name="T13" fmla="*/ 102 h 102"/>
                <a:gd name="T14" fmla="*/ 0 w 81"/>
                <a:gd name="T15" fmla="*/ 2 h 102"/>
                <a:gd name="T16" fmla="*/ 15 w 81"/>
                <a:gd name="T17" fmla="*/ 2 h 102"/>
                <a:gd name="T18" fmla="*/ 16 w 81"/>
                <a:gd name="T19" fmla="*/ 17 h 102"/>
                <a:gd name="T20" fmla="*/ 47 w 81"/>
                <a:gd name="T21" fmla="*/ 0 h 102"/>
                <a:gd name="T22" fmla="*/ 81 w 81"/>
                <a:gd name="T23" fmla="*/ 36 h 102"/>
                <a:gd name="T24" fmla="*/ 81 w 81"/>
                <a:gd name="T25" fmla="*/ 102 h 102"/>
                <a:gd name="T26" fmla="*/ 64 w 81"/>
                <a:gd name="T2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02">
                  <a:moveTo>
                    <a:pt x="64" y="102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4" y="24"/>
                    <a:pt x="58" y="15"/>
                    <a:pt x="42" y="15"/>
                  </a:cubicBezTo>
                  <a:cubicBezTo>
                    <a:pt x="33" y="15"/>
                    <a:pt x="25" y="21"/>
                    <a:pt x="21" y="30"/>
                  </a:cubicBezTo>
                  <a:cubicBezTo>
                    <a:pt x="17" y="38"/>
                    <a:pt x="17" y="48"/>
                    <a:pt x="17" y="56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1" y="6"/>
                    <a:pt x="35" y="0"/>
                    <a:pt x="47" y="0"/>
                  </a:cubicBezTo>
                  <a:cubicBezTo>
                    <a:pt x="69" y="0"/>
                    <a:pt x="81" y="13"/>
                    <a:pt x="81" y="36"/>
                  </a:cubicBezTo>
                  <a:cubicBezTo>
                    <a:pt x="81" y="102"/>
                    <a:pt x="81" y="102"/>
                    <a:pt x="81" y="102"/>
                  </a:cubicBezTo>
                  <a:lnTo>
                    <a:pt x="64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>
                <a:solidFill>
                  <a:srgbClr val="474747"/>
                </a:solidFill>
              </a:endParaRPr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black">
            <a:xfrm>
              <a:off x="6734175" y="4435475"/>
              <a:ext cx="106363" cy="125413"/>
            </a:xfrm>
            <a:custGeom>
              <a:avLst/>
              <a:gdLst>
                <a:gd name="T0" fmla="*/ 62 w 89"/>
                <a:gd name="T1" fmla="*/ 21 h 105"/>
                <a:gd name="T2" fmla="*/ 44 w 89"/>
                <a:gd name="T3" fmla="*/ 14 h 105"/>
                <a:gd name="T4" fmla="*/ 26 w 89"/>
                <a:gd name="T5" fmla="*/ 21 h 105"/>
                <a:gd name="T6" fmla="*/ 17 w 89"/>
                <a:gd name="T7" fmla="*/ 52 h 105"/>
                <a:gd name="T8" fmla="*/ 26 w 89"/>
                <a:gd name="T9" fmla="*/ 83 h 105"/>
                <a:gd name="T10" fmla="*/ 44 w 89"/>
                <a:gd name="T11" fmla="*/ 90 h 105"/>
                <a:gd name="T12" fmla="*/ 62 w 89"/>
                <a:gd name="T13" fmla="*/ 83 h 105"/>
                <a:gd name="T14" fmla="*/ 72 w 89"/>
                <a:gd name="T15" fmla="*/ 52 h 105"/>
                <a:gd name="T16" fmla="*/ 62 w 89"/>
                <a:gd name="T17" fmla="*/ 21 h 105"/>
                <a:gd name="T18" fmla="*/ 75 w 89"/>
                <a:gd name="T19" fmla="*/ 93 h 105"/>
                <a:gd name="T20" fmla="*/ 44 w 89"/>
                <a:gd name="T21" fmla="*/ 105 h 105"/>
                <a:gd name="T22" fmla="*/ 14 w 89"/>
                <a:gd name="T23" fmla="*/ 93 h 105"/>
                <a:gd name="T24" fmla="*/ 0 w 89"/>
                <a:gd name="T25" fmla="*/ 52 h 105"/>
                <a:gd name="T26" fmla="*/ 14 w 89"/>
                <a:gd name="T27" fmla="*/ 11 h 105"/>
                <a:gd name="T28" fmla="*/ 44 w 89"/>
                <a:gd name="T29" fmla="*/ 0 h 105"/>
                <a:gd name="T30" fmla="*/ 75 w 89"/>
                <a:gd name="T31" fmla="*/ 11 h 105"/>
                <a:gd name="T32" fmla="*/ 89 w 89"/>
                <a:gd name="T33" fmla="*/ 52 h 105"/>
                <a:gd name="T34" fmla="*/ 75 w 89"/>
                <a:gd name="T35" fmla="*/ 9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105">
                  <a:moveTo>
                    <a:pt x="62" y="21"/>
                  </a:moveTo>
                  <a:cubicBezTo>
                    <a:pt x="58" y="17"/>
                    <a:pt x="52" y="14"/>
                    <a:pt x="44" y="14"/>
                  </a:cubicBezTo>
                  <a:cubicBezTo>
                    <a:pt x="36" y="14"/>
                    <a:pt x="31" y="17"/>
                    <a:pt x="26" y="21"/>
                  </a:cubicBezTo>
                  <a:cubicBezTo>
                    <a:pt x="19" y="29"/>
                    <a:pt x="17" y="41"/>
                    <a:pt x="17" y="52"/>
                  </a:cubicBezTo>
                  <a:cubicBezTo>
                    <a:pt x="17" y="64"/>
                    <a:pt x="19" y="76"/>
                    <a:pt x="26" y="83"/>
                  </a:cubicBezTo>
                  <a:cubicBezTo>
                    <a:pt x="31" y="87"/>
                    <a:pt x="36" y="90"/>
                    <a:pt x="44" y="90"/>
                  </a:cubicBezTo>
                  <a:cubicBezTo>
                    <a:pt x="52" y="90"/>
                    <a:pt x="58" y="87"/>
                    <a:pt x="62" y="83"/>
                  </a:cubicBezTo>
                  <a:cubicBezTo>
                    <a:pt x="69" y="76"/>
                    <a:pt x="72" y="64"/>
                    <a:pt x="72" y="52"/>
                  </a:cubicBezTo>
                  <a:cubicBezTo>
                    <a:pt x="72" y="41"/>
                    <a:pt x="69" y="29"/>
                    <a:pt x="62" y="21"/>
                  </a:cubicBezTo>
                  <a:moveTo>
                    <a:pt x="75" y="93"/>
                  </a:moveTo>
                  <a:cubicBezTo>
                    <a:pt x="67" y="100"/>
                    <a:pt x="57" y="105"/>
                    <a:pt x="44" y="105"/>
                  </a:cubicBezTo>
                  <a:cubicBezTo>
                    <a:pt x="32" y="105"/>
                    <a:pt x="21" y="100"/>
                    <a:pt x="14" y="93"/>
                  </a:cubicBezTo>
                  <a:cubicBezTo>
                    <a:pt x="3" y="83"/>
                    <a:pt x="0" y="68"/>
                    <a:pt x="0" y="52"/>
                  </a:cubicBezTo>
                  <a:cubicBezTo>
                    <a:pt x="0" y="36"/>
                    <a:pt x="3" y="22"/>
                    <a:pt x="14" y="11"/>
                  </a:cubicBezTo>
                  <a:cubicBezTo>
                    <a:pt x="21" y="4"/>
                    <a:pt x="32" y="0"/>
                    <a:pt x="44" y="0"/>
                  </a:cubicBezTo>
                  <a:cubicBezTo>
                    <a:pt x="57" y="0"/>
                    <a:pt x="67" y="4"/>
                    <a:pt x="75" y="11"/>
                  </a:cubicBezTo>
                  <a:cubicBezTo>
                    <a:pt x="85" y="22"/>
                    <a:pt x="89" y="36"/>
                    <a:pt x="89" y="52"/>
                  </a:cubicBezTo>
                  <a:cubicBezTo>
                    <a:pt x="89" y="68"/>
                    <a:pt x="85" y="83"/>
                    <a:pt x="75" y="9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>
                <a:solidFill>
                  <a:srgbClr val="474747"/>
                </a:solidFill>
              </a:endParaRPr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black">
            <a:xfrm>
              <a:off x="6856413" y="4438650"/>
              <a:ext cx="107950" cy="119063"/>
            </a:xfrm>
            <a:custGeom>
              <a:avLst/>
              <a:gdLst>
                <a:gd name="T0" fmla="*/ 41 w 68"/>
                <a:gd name="T1" fmla="*/ 75 h 75"/>
                <a:gd name="T2" fmla="*/ 28 w 68"/>
                <a:gd name="T3" fmla="*/ 75 h 75"/>
                <a:gd name="T4" fmla="*/ 0 w 68"/>
                <a:gd name="T5" fmla="*/ 0 h 75"/>
                <a:gd name="T6" fmla="*/ 13 w 68"/>
                <a:gd name="T7" fmla="*/ 0 h 75"/>
                <a:gd name="T8" fmla="*/ 34 w 68"/>
                <a:gd name="T9" fmla="*/ 60 h 75"/>
                <a:gd name="T10" fmla="*/ 55 w 68"/>
                <a:gd name="T11" fmla="*/ 0 h 75"/>
                <a:gd name="T12" fmla="*/ 68 w 68"/>
                <a:gd name="T13" fmla="*/ 0 h 75"/>
                <a:gd name="T14" fmla="*/ 41 w 68"/>
                <a:gd name="T1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75">
                  <a:moveTo>
                    <a:pt x="41" y="75"/>
                  </a:moveTo>
                  <a:lnTo>
                    <a:pt x="28" y="75"/>
                  </a:lnTo>
                  <a:lnTo>
                    <a:pt x="0" y="0"/>
                  </a:lnTo>
                  <a:lnTo>
                    <a:pt x="13" y="0"/>
                  </a:lnTo>
                  <a:lnTo>
                    <a:pt x="34" y="60"/>
                  </a:lnTo>
                  <a:lnTo>
                    <a:pt x="55" y="0"/>
                  </a:lnTo>
                  <a:lnTo>
                    <a:pt x="68" y="0"/>
                  </a:lnTo>
                  <a:lnTo>
                    <a:pt x="41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>
                <a:solidFill>
                  <a:srgbClr val="474747"/>
                </a:solidFill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 userDrawn="1"/>
          </p:nvSpPr>
          <p:spPr bwMode="black">
            <a:xfrm>
              <a:off x="6978650" y="4435475"/>
              <a:ext cx="109538" cy="125413"/>
            </a:xfrm>
            <a:custGeom>
              <a:avLst/>
              <a:gdLst>
                <a:gd name="T0" fmla="*/ 66 w 92"/>
                <a:gd name="T1" fmla="*/ 54 h 105"/>
                <a:gd name="T2" fmla="*/ 39 w 92"/>
                <a:gd name="T3" fmla="*/ 56 h 105"/>
                <a:gd name="T4" fmla="*/ 17 w 92"/>
                <a:gd name="T5" fmla="*/ 74 h 105"/>
                <a:gd name="T6" fmla="*/ 37 w 92"/>
                <a:gd name="T7" fmla="*/ 91 h 105"/>
                <a:gd name="T8" fmla="*/ 57 w 92"/>
                <a:gd name="T9" fmla="*/ 83 h 105"/>
                <a:gd name="T10" fmla="*/ 66 w 92"/>
                <a:gd name="T11" fmla="*/ 60 h 105"/>
                <a:gd name="T12" fmla="*/ 66 w 92"/>
                <a:gd name="T13" fmla="*/ 54 h 105"/>
                <a:gd name="T14" fmla="*/ 81 w 92"/>
                <a:gd name="T15" fmla="*/ 104 h 105"/>
                <a:gd name="T16" fmla="*/ 67 w 92"/>
                <a:gd name="T17" fmla="*/ 88 h 105"/>
                <a:gd name="T18" fmla="*/ 66 w 92"/>
                <a:gd name="T19" fmla="*/ 88 h 105"/>
                <a:gd name="T20" fmla="*/ 34 w 92"/>
                <a:gd name="T21" fmla="*/ 105 h 105"/>
                <a:gd name="T22" fmla="*/ 0 w 92"/>
                <a:gd name="T23" fmla="*/ 74 h 105"/>
                <a:gd name="T24" fmla="*/ 35 w 92"/>
                <a:gd name="T25" fmla="*/ 43 h 105"/>
                <a:gd name="T26" fmla="*/ 66 w 92"/>
                <a:gd name="T27" fmla="*/ 41 h 105"/>
                <a:gd name="T28" fmla="*/ 66 w 92"/>
                <a:gd name="T29" fmla="*/ 34 h 105"/>
                <a:gd name="T30" fmla="*/ 60 w 92"/>
                <a:gd name="T31" fmla="*/ 18 h 105"/>
                <a:gd name="T32" fmla="*/ 44 w 92"/>
                <a:gd name="T33" fmla="*/ 13 h 105"/>
                <a:gd name="T34" fmla="*/ 26 w 92"/>
                <a:gd name="T35" fmla="*/ 19 h 105"/>
                <a:gd name="T36" fmla="*/ 21 w 92"/>
                <a:gd name="T37" fmla="*/ 31 h 105"/>
                <a:gd name="T38" fmla="*/ 4 w 92"/>
                <a:gd name="T39" fmla="*/ 31 h 105"/>
                <a:gd name="T40" fmla="*/ 13 w 92"/>
                <a:gd name="T41" fmla="*/ 10 h 105"/>
                <a:gd name="T42" fmla="*/ 44 w 92"/>
                <a:gd name="T43" fmla="*/ 0 h 105"/>
                <a:gd name="T44" fmla="*/ 79 w 92"/>
                <a:gd name="T45" fmla="*/ 19 h 105"/>
                <a:gd name="T46" fmla="*/ 82 w 92"/>
                <a:gd name="T47" fmla="*/ 34 h 105"/>
                <a:gd name="T48" fmla="*/ 82 w 92"/>
                <a:gd name="T49" fmla="*/ 83 h 105"/>
                <a:gd name="T50" fmla="*/ 88 w 92"/>
                <a:gd name="T51" fmla="*/ 89 h 105"/>
                <a:gd name="T52" fmla="*/ 92 w 92"/>
                <a:gd name="T53" fmla="*/ 89 h 105"/>
                <a:gd name="T54" fmla="*/ 92 w 92"/>
                <a:gd name="T55" fmla="*/ 101 h 105"/>
                <a:gd name="T56" fmla="*/ 81 w 92"/>
                <a:gd name="T57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2" h="105">
                  <a:moveTo>
                    <a:pt x="66" y="54"/>
                  </a:moveTo>
                  <a:cubicBezTo>
                    <a:pt x="39" y="56"/>
                    <a:pt x="39" y="56"/>
                    <a:pt x="39" y="56"/>
                  </a:cubicBezTo>
                  <a:cubicBezTo>
                    <a:pt x="29" y="56"/>
                    <a:pt x="17" y="61"/>
                    <a:pt x="17" y="74"/>
                  </a:cubicBezTo>
                  <a:cubicBezTo>
                    <a:pt x="17" y="83"/>
                    <a:pt x="22" y="91"/>
                    <a:pt x="37" y="91"/>
                  </a:cubicBezTo>
                  <a:cubicBezTo>
                    <a:pt x="44" y="91"/>
                    <a:pt x="52" y="88"/>
                    <a:pt x="57" y="83"/>
                  </a:cubicBezTo>
                  <a:cubicBezTo>
                    <a:pt x="63" y="77"/>
                    <a:pt x="66" y="68"/>
                    <a:pt x="66" y="60"/>
                  </a:cubicBezTo>
                  <a:lnTo>
                    <a:pt x="66" y="54"/>
                  </a:lnTo>
                  <a:close/>
                  <a:moveTo>
                    <a:pt x="81" y="104"/>
                  </a:moveTo>
                  <a:cubicBezTo>
                    <a:pt x="72" y="104"/>
                    <a:pt x="67" y="97"/>
                    <a:pt x="67" y="88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0" y="99"/>
                    <a:pt x="48" y="105"/>
                    <a:pt x="34" y="105"/>
                  </a:cubicBezTo>
                  <a:cubicBezTo>
                    <a:pt x="11" y="105"/>
                    <a:pt x="0" y="89"/>
                    <a:pt x="0" y="74"/>
                  </a:cubicBezTo>
                  <a:cubicBezTo>
                    <a:pt x="0" y="61"/>
                    <a:pt x="8" y="44"/>
                    <a:pt x="35" y="43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29"/>
                    <a:pt x="65" y="23"/>
                    <a:pt x="60" y="18"/>
                  </a:cubicBezTo>
                  <a:cubicBezTo>
                    <a:pt x="57" y="15"/>
                    <a:pt x="52" y="13"/>
                    <a:pt x="44" y="13"/>
                  </a:cubicBezTo>
                  <a:cubicBezTo>
                    <a:pt x="35" y="13"/>
                    <a:pt x="29" y="16"/>
                    <a:pt x="26" y="19"/>
                  </a:cubicBezTo>
                  <a:cubicBezTo>
                    <a:pt x="23" y="22"/>
                    <a:pt x="21" y="26"/>
                    <a:pt x="21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22"/>
                    <a:pt x="8" y="16"/>
                    <a:pt x="13" y="10"/>
                  </a:cubicBezTo>
                  <a:cubicBezTo>
                    <a:pt x="20" y="3"/>
                    <a:pt x="32" y="0"/>
                    <a:pt x="44" y="0"/>
                  </a:cubicBezTo>
                  <a:cubicBezTo>
                    <a:pt x="63" y="0"/>
                    <a:pt x="74" y="8"/>
                    <a:pt x="79" y="19"/>
                  </a:cubicBezTo>
                  <a:cubicBezTo>
                    <a:pt x="81" y="23"/>
                    <a:pt x="82" y="29"/>
                    <a:pt x="82" y="34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2" y="88"/>
                    <a:pt x="84" y="89"/>
                    <a:pt x="88" y="89"/>
                  </a:cubicBezTo>
                  <a:cubicBezTo>
                    <a:pt x="90" y="89"/>
                    <a:pt x="92" y="89"/>
                    <a:pt x="92" y="89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89" y="103"/>
                    <a:pt x="85" y="104"/>
                    <a:pt x="81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>
                <a:solidFill>
                  <a:srgbClr val="474747"/>
                </a:solidFill>
              </a:endParaRPr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black">
            <a:xfrm>
              <a:off x="7100888" y="4403725"/>
              <a:ext cx="79375" cy="155575"/>
            </a:xfrm>
            <a:custGeom>
              <a:avLst/>
              <a:gdLst>
                <a:gd name="T0" fmla="*/ 47 w 67"/>
                <a:gd name="T1" fmla="*/ 131 h 131"/>
                <a:gd name="T2" fmla="*/ 20 w 67"/>
                <a:gd name="T3" fmla="*/ 104 h 131"/>
                <a:gd name="T4" fmla="*/ 20 w 67"/>
                <a:gd name="T5" fmla="*/ 44 h 131"/>
                <a:gd name="T6" fmla="*/ 0 w 67"/>
                <a:gd name="T7" fmla="*/ 44 h 131"/>
                <a:gd name="T8" fmla="*/ 0 w 67"/>
                <a:gd name="T9" fmla="*/ 29 h 131"/>
                <a:gd name="T10" fmla="*/ 20 w 67"/>
                <a:gd name="T11" fmla="*/ 29 h 131"/>
                <a:gd name="T12" fmla="*/ 20 w 67"/>
                <a:gd name="T13" fmla="*/ 4 h 131"/>
                <a:gd name="T14" fmla="*/ 37 w 67"/>
                <a:gd name="T15" fmla="*/ 0 h 131"/>
                <a:gd name="T16" fmla="*/ 37 w 67"/>
                <a:gd name="T17" fmla="*/ 29 h 131"/>
                <a:gd name="T18" fmla="*/ 66 w 67"/>
                <a:gd name="T19" fmla="*/ 29 h 131"/>
                <a:gd name="T20" fmla="*/ 66 w 67"/>
                <a:gd name="T21" fmla="*/ 44 h 131"/>
                <a:gd name="T22" fmla="*/ 37 w 67"/>
                <a:gd name="T23" fmla="*/ 44 h 131"/>
                <a:gd name="T24" fmla="*/ 37 w 67"/>
                <a:gd name="T25" fmla="*/ 102 h 131"/>
                <a:gd name="T26" fmla="*/ 50 w 67"/>
                <a:gd name="T27" fmla="*/ 115 h 131"/>
                <a:gd name="T28" fmla="*/ 67 w 67"/>
                <a:gd name="T29" fmla="*/ 113 h 131"/>
                <a:gd name="T30" fmla="*/ 67 w 67"/>
                <a:gd name="T31" fmla="*/ 128 h 131"/>
                <a:gd name="T32" fmla="*/ 47 w 67"/>
                <a:gd name="T3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31">
                  <a:moveTo>
                    <a:pt x="47" y="131"/>
                  </a:moveTo>
                  <a:cubicBezTo>
                    <a:pt x="26" y="131"/>
                    <a:pt x="20" y="117"/>
                    <a:pt x="20" y="10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37" y="111"/>
                    <a:pt x="41" y="115"/>
                    <a:pt x="50" y="115"/>
                  </a:cubicBezTo>
                  <a:cubicBezTo>
                    <a:pt x="57" y="115"/>
                    <a:pt x="67" y="113"/>
                    <a:pt x="67" y="113"/>
                  </a:cubicBezTo>
                  <a:cubicBezTo>
                    <a:pt x="67" y="128"/>
                    <a:pt x="67" y="128"/>
                    <a:pt x="67" y="128"/>
                  </a:cubicBezTo>
                  <a:cubicBezTo>
                    <a:pt x="63" y="129"/>
                    <a:pt x="57" y="131"/>
                    <a:pt x="47" y="1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>
                <a:solidFill>
                  <a:srgbClr val="474747"/>
                </a:solidFill>
              </a:endParaRPr>
            </a:p>
          </p:txBody>
        </p:sp>
        <p:sp>
          <p:nvSpPr>
            <p:cNvPr id="45" name="Freeform 13"/>
            <p:cNvSpPr>
              <a:spLocks noEditPoints="1"/>
            </p:cNvSpPr>
            <p:nvPr userDrawn="1"/>
          </p:nvSpPr>
          <p:spPr bwMode="black">
            <a:xfrm>
              <a:off x="7208838" y="4387850"/>
              <a:ext cx="23813" cy="169863"/>
            </a:xfrm>
            <a:custGeom>
              <a:avLst/>
              <a:gdLst>
                <a:gd name="T0" fmla="*/ 0 w 15"/>
                <a:gd name="T1" fmla="*/ 32 h 107"/>
                <a:gd name="T2" fmla="*/ 13 w 15"/>
                <a:gd name="T3" fmla="*/ 32 h 107"/>
                <a:gd name="T4" fmla="*/ 13 w 15"/>
                <a:gd name="T5" fmla="*/ 107 h 107"/>
                <a:gd name="T6" fmla="*/ 0 w 15"/>
                <a:gd name="T7" fmla="*/ 107 h 107"/>
                <a:gd name="T8" fmla="*/ 0 w 15"/>
                <a:gd name="T9" fmla="*/ 32 h 107"/>
                <a:gd name="T10" fmla="*/ 0 w 15"/>
                <a:gd name="T11" fmla="*/ 0 h 107"/>
                <a:gd name="T12" fmla="*/ 15 w 15"/>
                <a:gd name="T13" fmla="*/ 0 h 107"/>
                <a:gd name="T14" fmla="*/ 15 w 15"/>
                <a:gd name="T15" fmla="*/ 14 h 107"/>
                <a:gd name="T16" fmla="*/ 0 w 15"/>
                <a:gd name="T17" fmla="*/ 14 h 107"/>
                <a:gd name="T18" fmla="*/ 0 w 15"/>
                <a:gd name="T1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07">
                  <a:moveTo>
                    <a:pt x="0" y="32"/>
                  </a:moveTo>
                  <a:lnTo>
                    <a:pt x="13" y="32"/>
                  </a:lnTo>
                  <a:lnTo>
                    <a:pt x="13" y="107"/>
                  </a:lnTo>
                  <a:lnTo>
                    <a:pt x="0" y="107"/>
                  </a:lnTo>
                  <a:lnTo>
                    <a:pt x="0" y="32"/>
                  </a:lnTo>
                  <a:close/>
                  <a:moveTo>
                    <a:pt x="0" y="0"/>
                  </a:moveTo>
                  <a:lnTo>
                    <a:pt x="15" y="0"/>
                  </a:lnTo>
                  <a:lnTo>
                    <a:pt x="1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>
                <a:solidFill>
                  <a:srgbClr val="474747"/>
                </a:solidFill>
              </a:endParaRPr>
            </a:p>
          </p:txBody>
        </p:sp>
        <p:sp>
          <p:nvSpPr>
            <p:cNvPr id="46" name="Freeform 14"/>
            <p:cNvSpPr>
              <a:spLocks noEditPoints="1"/>
            </p:cNvSpPr>
            <p:nvPr userDrawn="1"/>
          </p:nvSpPr>
          <p:spPr bwMode="black">
            <a:xfrm>
              <a:off x="7264400" y="4435475"/>
              <a:ext cx="104775" cy="125413"/>
            </a:xfrm>
            <a:custGeom>
              <a:avLst/>
              <a:gdLst>
                <a:gd name="T0" fmla="*/ 62 w 89"/>
                <a:gd name="T1" fmla="*/ 21 h 105"/>
                <a:gd name="T2" fmla="*/ 44 w 89"/>
                <a:gd name="T3" fmla="*/ 14 h 105"/>
                <a:gd name="T4" fmla="*/ 26 w 89"/>
                <a:gd name="T5" fmla="*/ 21 h 105"/>
                <a:gd name="T6" fmla="*/ 17 w 89"/>
                <a:gd name="T7" fmla="*/ 52 h 105"/>
                <a:gd name="T8" fmla="*/ 26 w 89"/>
                <a:gd name="T9" fmla="*/ 83 h 105"/>
                <a:gd name="T10" fmla="*/ 44 w 89"/>
                <a:gd name="T11" fmla="*/ 90 h 105"/>
                <a:gd name="T12" fmla="*/ 62 w 89"/>
                <a:gd name="T13" fmla="*/ 83 h 105"/>
                <a:gd name="T14" fmla="*/ 72 w 89"/>
                <a:gd name="T15" fmla="*/ 52 h 105"/>
                <a:gd name="T16" fmla="*/ 62 w 89"/>
                <a:gd name="T17" fmla="*/ 21 h 105"/>
                <a:gd name="T18" fmla="*/ 75 w 89"/>
                <a:gd name="T19" fmla="*/ 93 h 105"/>
                <a:gd name="T20" fmla="*/ 44 w 89"/>
                <a:gd name="T21" fmla="*/ 105 h 105"/>
                <a:gd name="T22" fmla="*/ 14 w 89"/>
                <a:gd name="T23" fmla="*/ 93 h 105"/>
                <a:gd name="T24" fmla="*/ 0 w 89"/>
                <a:gd name="T25" fmla="*/ 52 h 105"/>
                <a:gd name="T26" fmla="*/ 14 w 89"/>
                <a:gd name="T27" fmla="*/ 11 h 105"/>
                <a:gd name="T28" fmla="*/ 44 w 89"/>
                <a:gd name="T29" fmla="*/ 0 h 105"/>
                <a:gd name="T30" fmla="*/ 75 w 89"/>
                <a:gd name="T31" fmla="*/ 11 h 105"/>
                <a:gd name="T32" fmla="*/ 89 w 89"/>
                <a:gd name="T33" fmla="*/ 52 h 105"/>
                <a:gd name="T34" fmla="*/ 75 w 89"/>
                <a:gd name="T35" fmla="*/ 9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105">
                  <a:moveTo>
                    <a:pt x="62" y="21"/>
                  </a:moveTo>
                  <a:cubicBezTo>
                    <a:pt x="58" y="17"/>
                    <a:pt x="52" y="14"/>
                    <a:pt x="44" y="14"/>
                  </a:cubicBezTo>
                  <a:cubicBezTo>
                    <a:pt x="37" y="14"/>
                    <a:pt x="31" y="17"/>
                    <a:pt x="26" y="21"/>
                  </a:cubicBezTo>
                  <a:cubicBezTo>
                    <a:pt x="19" y="29"/>
                    <a:pt x="17" y="41"/>
                    <a:pt x="17" y="52"/>
                  </a:cubicBezTo>
                  <a:cubicBezTo>
                    <a:pt x="17" y="64"/>
                    <a:pt x="19" y="76"/>
                    <a:pt x="26" y="83"/>
                  </a:cubicBezTo>
                  <a:cubicBezTo>
                    <a:pt x="31" y="87"/>
                    <a:pt x="37" y="90"/>
                    <a:pt x="44" y="90"/>
                  </a:cubicBezTo>
                  <a:cubicBezTo>
                    <a:pt x="52" y="90"/>
                    <a:pt x="58" y="87"/>
                    <a:pt x="62" y="83"/>
                  </a:cubicBezTo>
                  <a:cubicBezTo>
                    <a:pt x="70" y="76"/>
                    <a:pt x="72" y="64"/>
                    <a:pt x="72" y="52"/>
                  </a:cubicBezTo>
                  <a:cubicBezTo>
                    <a:pt x="72" y="41"/>
                    <a:pt x="70" y="29"/>
                    <a:pt x="62" y="21"/>
                  </a:cubicBezTo>
                  <a:moveTo>
                    <a:pt x="75" y="93"/>
                  </a:moveTo>
                  <a:cubicBezTo>
                    <a:pt x="67" y="100"/>
                    <a:pt x="57" y="105"/>
                    <a:pt x="44" y="105"/>
                  </a:cubicBezTo>
                  <a:cubicBezTo>
                    <a:pt x="32" y="105"/>
                    <a:pt x="22" y="100"/>
                    <a:pt x="14" y="93"/>
                  </a:cubicBezTo>
                  <a:cubicBezTo>
                    <a:pt x="3" y="83"/>
                    <a:pt x="0" y="68"/>
                    <a:pt x="0" y="52"/>
                  </a:cubicBezTo>
                  <a:cubicBezTo>
                    <a:pt x="0" y="36"/>
                    <a:pt x="3" y="22"/>
                    <a:pt x="14" y="11"/>
                  </a:cubicBezTo>
                  <a:cubicBezTo>
                    <a:pt x="22" y="4"/>
                    <a:pt x="32" y="0"/>
                    <a:pt x="44" y="0"/>
                  </a:cubicBezTo>
                  <a:cubicBezTo>
                    <a:pt x="57" y="0"/>
                    <a:pt x="67" y="4"/>
                    <a:pt x="75" y="11"/>
                  </a:cubicBezTo>
                  <a:cubicBezTo>
                    <a:pt x="86" y="22"/>
                    <a:pt x="89" y="36"/>
                    <a:pt x="89" y="52"/>
                  </a:cubicBezTo>
                  <a:cubicBezTo>
                    <a:pt x="89" y="68"/>
                    <a:pt x="86" y="83"/>
                    <a:pt x="75" y="9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>
                <a:solidFill>
                  <a:srgbClr val="474747"/>
                </a:solidFill>
              </a:endParaRPr>
            </a:p>
          </p:txBody>
        </p:sp>
        <p:sp>
          <p:nvSpPr>
            <p:cNvPr id="47" name="Freeform 15"/>
            <p:cNvSpPr>
              <a:spLocks/>
            </p:cNvSpPr>
            <p:nvPr userDrawn="1"/>
          </p:nvSpPr>
          <p:spPr bwMode="black">
            <a:xfrm>
              <a:off x="7404100" y="4435475"/>
              <a:ext cx="96838" cy="122238"/>
            </a:xfrm>
            <a:custGeom>
              <a:avLst/>
              <a:gdLst>
                <a:gd name="T0" fmla="*/ 64 w 81"/>
                <a:gd name="T1" fmla="*/ 102 h 102"/>
                <a:gd name="T2" fmla="*/ 64 w 81"/>
                <a:gd name="T3" fmla="*/ 39 h 102"/>
                <a:gd name="T4" fmla="*/ 42 w 81"/>
                <a:gd name="T5" fmla="*/ 15 h 102"/>
                <a:gd name="T6" fmla="*/ 20 w 81"/>
                <a:gd name="T7" fmla="*/ 30 h 102"/>
                <a:gd name="T8" fmla="*/ 16 w 81"/>
                <a:gd name="T9" fmla="*/ 56 h 102"/>
                <a:gd name="T10" fmla="*/ 16 w 81"/>
                <a:gd name="T11" fmla="*/ 102 h 102"/>
                <a:gd name="T12" fmla="*/ 0 w 81"/>
                <a:gd name="T13" fmla="*/ 102 h 102"/>
                <a:gd name="T14" fmla="*/ 0 w 81"/>
                <a:gd name="T15" fmla="*/ 2 h 102"/>
                <a:gd name="T16" fmla="*/ 14 w 81"/>
                <a:gd name="T17" fmla="*/ 2 h 102"/>
                <a:gd name="T18" fmla="*/ 16 w 81"/>
                <a:gd name="T19" fmla="*/ 17 h 102"/>
                <a:gd name="T20" fmla="*/ 46 w 81"/>
                <a:gd name="T21" fmla="*/ 0 h 102"/>
                <a:gd name="T22" fmla="*/ 81 w 81"/>
                <a:gd name="T23" fmla="*/ 36 h 102"/>
                <a:gd name="T24" fmla="*/ 81 w 81"/>
                <a:gd name="T25" fmla="*/ 102 h 102"/>
                <a:gd name="T26" fmla="*/ 64 w 81"/>
                <a:gd name="T2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02">
                  <a:moveTo>
                    <a:pt x="64" y="102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4" y="24"/>
                    <a:pt x="58" y="15"/>
                    <a:pt x="42" y="15"/>
                  </a:cubicBezTo>
                  <a:cubicBezTo>
                    <a:pt x="32" y="15"/>
                    <a:pt x="24" y="21"/>
                    <a:pt x="20" y="30"/>
                  </a:cubicBezTo>
                  <a:cubicBezTo>
                    <a:pt x="17" y="38"/>
                    <a:pt x="16" y="48"/>
                    <a:pt x="16" y="56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1" y="6"/>
                    <a:pt x="35" y="0"/>
                    <a:pt x="46" y="0"/>
                  </a:cubicBezTo>
                  <a:cubicBezTo>
                    <a:pt x="69" y="0"/>
                    <a:pt x="81" y="13"/>
                    <a:pt x="81" y="36"/>
                  </a:cubicBezTo>
                  <a:cubicBezTo>
                    <a:pt x="81" y="102"/>
                    <a:pt x="81" y="102"/>
                    <a:pt x="81" y="102"/>
                  </a:cubicBezTo>
                  <a:lnTo>
                    <a:pt x="64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>
                <a:solidFill>
                  <a:srgbClr val="474747"/>
                </a:solidFill>
              </a:endParaRPr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black">
            <a:xfrm>
              <a:off x="7602538" y="4386263"/>
              <a:ext cx="79375" cy="171450"/>
            </a:xfrm>
            <a:custGeom>
              <a:avLst/>
              <a:gdLst>
                <a:gd name="T0" fmla="*/ 49 w 66"/>
                <a:gd name="T1" fmla="*/ 14 h 144"/>
                <a:gd name="T2" fmla="*/ 35 w 66"/>
                <a:gd name="T3" fmla="*/ 27 h 144"/>
                <a:gd name="T4" fmla="*/ 35 w 66"/>
                <a:gd name="T5" fmla="*/ 44 h 144"/>
                <a:gd name="T6" fmla="*/ 64 w 66"/>
                <a:gd name="T7" fmla="*/ 44 h 144"/>
                <a:gd name="T8" fmla="*/ 64 w 66"/>
                <a:gd name="T9" fmla="*/ 59 h 144"/>
                <a:gd name="T10" fmla="*/ 35 w 66"/>
                <a:gd name="T11" fmla="*/ 59 h 144"/>
                <a:gd name="T12" fmla="*/ 35 w 66"/>
                <a:gd name="T13" fmla="*/ 144 h 144"/>
                <a:gd name="T14" fmla="*/ 18 w 66"/>
                <a:gd name="T15" fmla="*/ 144 h 144"/>
                <a:gd name="T16" fmla="*/ 18 w 66"/>
                <a:gd name="T17" fmla="*/ 59 h 144"/>
                <a:gd name="T18" fmla="*/ 0 w 66"/>
                <a:gd name="T19" fmla="*/ 59 h 144"/>
                <a:gd name="T20" fmla="*/ 0 w 66"/>
                <a:gd name="T21" fmla="*/ 44 h 144"/>
                <a:gd name="T22" fmla="*/ 18 w 66"/>
                <a:gd name="T23" fmla="*/ 44 h 144"/>
                <a:gd name="T24" fmla="*/ 18 w 66"/>
                <a:gd name="T25" fmla="*/ 26 h 144"/>
                <a:gd name="T26" fmla="*/ 47 w 66"/>
                <a:gd name="T27" fmla="*/ 0 h 144"/>
                <a:gd name="T28" fmla="*/ 66 w 66"/>
                <a:gd name="T29" fmla="*/ 1 h 144"/>
                <a:gd name="T30" fmla="*/ 66 w 66"/>
                <a:gd name="T31" fmla="*/ 15 h 144"/>
                <a:gd name="T32" fmla="*/ 49 w 66"/>
                <a:gd name="T33" fmla="*/ 1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144">
                  <a:moveTo>
                    <a:pt x="49" y="14"/>
                  </a:moveTo>
                  <a:cubicBezTo>
                    <a:pt x="40" y="14"/>
                    <a:pt x="35" y="19"/>
                    <a:pt x="35" y="27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144"/>
                    <a:pt x="35" y="144"/>
                    <a:pt x="35" y="144"/>
                  </a:cubicBezTo>
                  <a:cubicBezTo>
                    <a:pt x="18" y="144"/>
                    <a:pt x="18" y="144"/>
                    <a:pt x="18" y="144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11"/>
                    <a:pt x="30" y="0"/>
                    <a:pt x="47" y="0"/>
                  </a:cubicBezTo>
                  <a:cubicBezTo>
                    <a:pt x="54" y="0"/>
                    <a:pt x="60" y="0"/>
                    <a:pt x="66" y="1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0" y="15"/>
                    <a:pt x="56" y="14"/>
                    <a:pt x="49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>
                <a:solidFill>
                  <a:srgbClr val="474747"/>
                </a:solidFill>
              </a:endParaRPr>
            </a:p>
          </p:txBody>
        </p:sp>
        <p:sp>
          <p:nvSpPr>
            <p:cNvPr id="49" name="Freeform 17"/>
            <p:cNvSpPr>
              <a:spLocks noEditPoints="1"/>
            </p:cNvSpPr>
            <p:nvPr userDrawn="1"/>
          </p:nvSpPr>
          <p:spPr bwMode="black">
            <a:xfrm>
              <a:off x="7694613" y="4435475"/>
              <a:ext cx="106363" cy="125413"/>
            </a:xfrm>
            <a:custGeom>
              <a:avLst/>
              <a:gdLst>
                <a:gd name="T0" fmla="*/ 63 w 89"/>
                <a:gd name="T1" fmla="*/ 21 h 105"/>
                <a:gd name="T2" fmla="*/ 45 w 89"/>
                <a:gd name="T3" fmla="*/ 14 h 105"/>
                <a:gd name="T4" fmla="*/ 27 w 89"/>
                <a:gd name="T5" fmla="*/ 21 h 105"/>
                <a:gd name="T6" fmla="*/ 17 w 89"/>
                <a:gd name="T7" fmla="*/ 52 h 105"/>
                <a:gd name="T8" fmla="*/ 27 w 89"/>
                <a:gd name="T9" fmla="*/ 83 h 105"/>
                <a:gd name="T10" fmla="*/ 45 w 89"/>
                <a:gd name="T11" fmla="*/ 90 h 105"/>
                <a:gd name="T12" fmla="*/ 63 w 89"/>
                <a:gd name="T13" fmla="*/ 83 h 105"/>
                <a:gd name="T14" fmla="*/ 72 w 89"/>
                <a:gd name="T15" fmla="*/ 52 h 105"/>
                <a:gd name="T16" fmla="*/ 63 w 89"/>
                <a:gd name="T17" fmla="*/ 21 h 105"/>
                <a:gd name="T18" fmla="*/ 75 w 89"/>
                <a:gd name="T19" fmla="*/ 93 h 105"/>
                <a:gd name="T20" fmla="*/ 45 w 89"/>
                <a:gd name="T21" fmla="*/ 105 h 105"/>
                <a:gd name="T22" fmla="*/ 14 w 89"/>
                <a:gd name="T23" fmla="*/ 93 h 105"/>
                <a:gd name="T24" fmla="*/ 0 w 89"/>
                <a:gd name="T25" fmla="*/ 52 h 105"/>
                <a:gd name="T26" fmla="*/ 14 w 89"/>
                <a:gd name="T27" fmla="*/ 11 h 105"/>
                <a:gd name="T28" fmla="*/ 45 w 89"/>
                <a:gd name="T29" fmla="*/ 0 h 105"/>
                <a:gd name="T30" fmla="*/ 75 w 89"/>
                <a:gd name="T31" fmla="*/ 11 h 105"/>
                <a:gd name="T32" fmla="*/ 89 w 89"/>
                <a:gd name="T33" fmla="*/ 52 h 105"/>
                <a:gd name="T34" fmla="*/ 75 w 89"/>
                <a:gd name="T35" fmla="*/ 9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105">
                  <a:moveTo>
                    <a:pt x="63" y="21"/>
                  </a:moveTo>
                  <a:cubicBezTo>
                    <a:pt x="58" y="17"/>
                    <a:pt x="52" y="14"/>
                    <a:pt x="45" y="14"/>
                  </a:cubicBezTo>
                  <a:cubicBezTo>
                    <a:pt x="37" y="14"/>
                    <a:pt x="31" y="17"/>
                    <a:pt x="27" y="21"/>
                  </a:cubicBezTo>
                  <a:cubicBezTo>
                    <a:pt x="19" y="29"/>
                    <a:pt x="17" y="41"/>
                    <a:pt x="17" y="52"/>
                  </a:cubicBezTo>
                  <a:cubicBezTo>
                    <a:pt x="17" y="64"/>
                    <a:pt x="19" y="76"/>
                    <a:pt x="27" y="83"/>
                  </a:cubicBezTo>
                  <a:cubicBezTo>
                    <a:pt x="31" y="87"/>
                    <a:pt x="37" y="90"/>
                    <a:pt x="45" y="90"/>
                  </a:cubicBezTo>
                  <a:cubicBezTo>
                    <a:pt x="52" y="90"/>
                    <a:pt x="58" y="87"/>
                    <a:pt x="63" y="83"/>
                  </a:cubicBezTo>
                  <a:cubicBezTo>
                    <a:pt x="70" y="76"/>
                    <a:pt x="72" y="64"/>
                    <a:pt x="72" y="52"/>
                  </a:cubicBezTo>
                  <a:cubicBezTo>
                    <a:pt x="72" y="41"/>
                    <a:pt x="70" y="29"/>
                    <a:pt x="63" y="21"/>
                  </a:cubicBezTo>
                  <a:moveTo>
                    <a:pt x="75" y="93"/>
                  </a:moveTo>
                  <a:cubicBezTo>
                    <a:pt x="68" y="100"/>
                    <a:pt x="57" y="105"/>
                    <a:pt x="45" y="105"/>
                  </a:cubicBezTo>
                  <a:cubicBezTo>
                    <a:pt x="32" y="105"/>
                    <a:pt x="22" y="100"/>
                    <a:pt x="14" y="93"/>
                  </a:cubicBezTo>
                  <a:cubicBezTo>
                    <a:pt x="3" y="83"/>
                    <a:pt x="0" y="68"/>
                    <a:pt x="0" y="52"/>
                  </a:cubicBezTo>
                  <a:cubicBezTo>
                    <a:pt x="0" y="36"/>
                    <a:pt x="3" y="22"/>
                    <a:pt x="14" y="11"/>
                  </a:cubicBezTo>
                  <a:cubicBezTo>
                    <a:pt x="22" y="4"/>
                    <a:pt x="32" y="0"/>
                    <a:pt x="45" y="0"/>
                  </a:cubicBezTo>
                  <a:cubicBezTo>
                    <a:pt x="57" y="0"/>
                    <a:pt x="68" y="4"/>
                    <a:pt x="75" y="11"/>
                  </a:cubicBezTo>
                  <a:cubicBezTo>
                    <a:pt x="86" y="22"/>
                    <a:pt x="89" y="36"/>
                    <a:pt x="89" y="52"/>
                  </a:cubicBezTo>
                  <a:cubicBezTo>
                    <a:pt x="89" y="68"/>
                    <a:pt x="86" y="83"/>
                    <a:pt x="75" y="9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>
                <a:solidFill>
                  <a:srgbClr val="474747"/>
                </a:solidFill>
              </a:endParaRPr>
            </a:p>
          </p:txBody>
        </p:sp>
        <p:sp>
          <p:nvSpPr>
            <p:cNvPr id="50" name="Freeform 18"/>
            <p:cNvSpPr>
              <a:spLocks/>
            </p:cNvSpPr>
            <p:nvPr userDrawn="1"/>
          </p:nvSpPr>
          <p:spPr bwMode="black">
            <a:xfrm>
              <a:off x="7834313" y="4438650"/>
              <a:ext cx="65088" cy="119063"/>
            </a:xfrm>
            <a:custGeom>
              <a:avLst/>
              <a:gdLst>
                <a:gd name="T0" fmla="*/ 44 w 54"/>
                <a:gd name="T1" fmla="*/ 16 h 100"/>
                <a:gd name="T2" fmla="*/ 25 w 54"/>
                <a:gd name="T3" fmla="*/ 24 h 100"/>
                <a:gd name="T4" fmla="*/ 16 w 54"/>
                <a:gd name="T5" fmla="*/ 56 h 100"/>
                <a:gd name="T6" fmla="*/ 16 w 54"/>
                <a:gd name="T7" fmla="*/ 100 h 100"/>
                <a:gd name="T8" fmla="*/ 0 w 54"/>
                <a:gd name="T9" fmla="*/ 100 h 100"/>
                <a:gd name="T10" fmla="*/ 0 w 54"/>
                <a:gd name="T11" fmla="*/ 0 h 100"/>
                <a:gd name="T12" fmla="*/ 15 w 54"/>
                <a:gd name="T13" fmla="*/ 0 h 100"/>
                <a:gd name="T14" fmla="*/ 16 w 54"/>
                <a:gd name="T15" fmla="*/ 18 h 100"/>
                <a:gd name="T16" fmla="*/ 46 w 54"/>
                <a:gd name="T17" fmla="*/ 0 h 100"/>
                <a:gd name="T18" fmla="*/ 54 w 54"/>
                <a:gd name="T19" fmla="*/ 0 h 100"/>
                <a:gd name="T20" fmla="*/ 54 w 54"/>
                <a:gd name="T21" fmla="*/ 17 h 100"/>
                <a:gd name="T22" fmla="*/ 44 w 54"/>
                <a:gd name="T23" fmla="*/ 1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00">
                  <a:moveTo>
                    <a:pt x="44" y="16"/>
                  </a:moveTo>
                  <a:cubicBezTo>
                    <a:pt x="37" y="16"/>
                    <a:pt x="30" y="19"/>
                    <a:pt x="25" y="24"/>
                  </a:cubicBezTo>
                  <a:cubicBezTo>
                    <a:pt x="17" y="32"/>
                    <a:pt x="16" y="45"/>
                    <a:pt x="16" y="56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21" y="6"/>
                    <a:pt x="33" y="0"/>
                    <a:pt x="46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1" y="16"/>
                    <a:pt x="47" y="16"/>
                    <a:pt x="44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>
                <a:solidFill>
                  <a:srgbClr val="474747"/>
                </a:solidFill>
              </a:endParaRPr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black">
            <a:xfrm>
              <a:off x="7983538" y="4403725"/>
              <a:ext cx="79375" cy="155575"/>
            </a:xfrm>
            <a:custGeom>
              <a:avLst/>
              <a:gdLst>
                <a:gd name="T0" fmla="*/ 47 w 67"/>
                <a:gd name="T1" fmla="*/ 131 h 131"/>
                <a:gd name="T2" fmla="*/ 20 w 67"/>
                <a:gd name="T3" fmla="*/ 104 h 131"/>
                <a:gd name="T4" fmla="*/ 20 w 67"/>
                <a:gd name="T5" fmla="*/ 44 h 131"/>
                <a:gd name="T6" fmla="*/ 0 w 67"/>
                <a:gd name="T7" fmla="*/ 44 h 131"/>
                <a:gd name="T8" fmla="*/ 0 w 67"/>
                <a:gd name="T9" fmla="*/ 29 h 131"/>
                <a:gd name="T10" fmla="*/ 20 w 67"/>
                <a:gd name="T11" fmla="*/ 29 h 131"/>
                <a:gd name="T12" fmla="*/ 20 w 67"/>
                <a:gd name="T13" fmla="*/ 4 h 131"/>
                <a:gd name="T14" fmla="*/ 36 w 67"/>
                <a:gd name="T15" fmla="*/ 0 h 131"/>
                <a:gd name="T16" fmla="*/ 36 w 67"/>
                <a:gd name="T17" fmla="*/ 29 h 131"/>
                <a:gd name="T18" fmla="*/ 66 w 67"/>
                <a:gd name="T19" fmla="*/ 29 h 131"/>
                <a:gd name="T20" fmla="*/ 66 w 67"/>
                <a:gd name="T21" fmla="*/ 44 h 131"/>
                <a:gd name="T22" fmla="*/ 36 w 67"/>
                <a:gd name="T23" fmla="*/ 44 h 131"/>
                <a:gd name="T24" fmla="*/ 36 w 67"/>
                <a:gd name="T25" fmla="*/ 102 h 131"/>
                <a:gd name="T26" fmla="*/ 50 w 67"/>
                <a:gd name="T27" fmla="*/ 115 h 131"/>
                <a:gd name="T28" fmla="*/ 67 w 67"/>
                <a:gd name="T29" fmla="*/ 113 h 131"/>
                <a:gd name="T30" fmla="*/ 67 w 67"/>
                <a:gd name="T31" fmla="*/ 128 h 131"/>
                <a:gd name="T32" fmla="*/ 47 w 67"/>
                <a:gd name="T3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31">
                  <a:moveTo>
                    <a:pt x="47" y="131"/>
                  </a:moveTo>
                  <a:cubicBezTo>
                    <a:pt x="25" y="131"/>
                    <a:pt x="20" y="117"/>
                    <a:pt x="20" y="10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6" y="111"/>
                    <a:pt x="40" y="115"/>
                    <a:pt x="50" y="115"/>
                  </a:cubicBezTo>
                  <a:cubicBezTo>
                    <a:pt x="57" y="115"/>
                    <a:pt x="67" y="113"/>
                    <a:pt x="67" y="113"/>
                  </a:cubicBezTo>
                  <a:cubicBezTo>
                    <a:pt x="67" y="128"/>
                    <a:pt x="67" y="128"/>
                    <a:pt x="67" y="128"/>
                  </a:cubicBezTo>
                  <a:cubicBezTo>
                    <a:pt x="62" y="129"/>
                    <a:pt x="56" y="131"/>
                    <a:pt x="47" y="1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>
                <a:solidFill>
                  <a:srgbClr val="474747"/>
                </a:solidFill>
              </a:endParaRPr>
            </a:p>
          </p:txBody>
        </p:sp>
        <p:sp>
          <p:nvSpPr>
            <p:cNvPr id="52" name="Freeform 20"/>
            <p:cNvSpPr>
              <a:spLocks/>
            </p:cNvSpPr>
            <p:nvPr userDrawn="1"/>
          </p:nvSpPr>
          <p:spPr bwMode="black">
            <a:xfrm>
              <a:off x="8091488" y="4387850"/>
              <a:ext cx="96838" cy="169863"/>
            </a:xfrm>
            <a:custGeom>
              <a:avLst/>
              <a:gdLst>
                <a:gd name="T0" fmla="*/ 64 w 81"/>
                <a:gd name="T1" fmla="*/ 142 h 142"/>
                <a:gd name="T2" fmla="*/ 64 w 81"/>
                <a:gd name="T3" fmla="*/ 79 h 142"/>
                <a:gd name="T4" fmla="*/ 42 w 81"/>
                <a:gd name="T5" fmla="*/ 55 h 142"/>
                <a:gd name="T6" fmla="*/ 20 w 81"/>
                <a:gd name="T7" fmla="*/ 70 h 142"/>
                <a:gd name="T8" fmla="*/ 17 w 81"/>
                <a:gd name="T9" fmla="*/ 96 h 142"/>
                <a:gd name="T10" fmla="*/ 17 w 81"/>
                <a:gd name="T11" fmla="*/ 142 h 142"/>
                <a:gd name="T12" fmla="*/ 0 w 81"/>
                <a:gd name="T13" fmla="*/ 142 h 142"/>
                <a:gd name="T14" fmla="*/ 0 w 81"/>
                <a:gd name="T15" fmla="*/ 0 h 142"/>
                <a:gd name="T16" fmla="*/ 17 w 81"/>
                <a:gd name="T17" fmla="*/ 0 h 142"/>
                <a:gd name="T18" fmla="*/ 17 w 81"/>
                <a:gd name="T19" fmla="*/ 56 h 142"/>
                <a:gd name="T20" fmla="*/ 46 w 81"/>
                <a:gd name="T21" fmla="*/ 40 h 142"/>
                <a:gd name="T22" fmla="*/ 81 w 81"/>
                <a:gd name="T23" fmla="*/ 76 h 142"/>
                <a:gd name="T24" fmla="*/ 81 w 81"/>
                <a:gd name="T25" fmla="*/ 142 h 142"/>
                <a:gd name="T26" fmla="*/ 64 w 81"/>
                <a:gd name="T2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42">
                  <a:moveTo>
                    <a:pt x="64" y="142"/>
                  </a:moveTo>
                  <a:cubicBezTo>
                    <a:pt x="64" y="79"/>
                    <a:pt x="64" y="79"/>
                    <a:pt x="64" y="79"/>
                  </a:cubicBezTo>
                  <a:cubicBezTo>
                    <a:pt x="64" y="64"/>
                    <a:pt x="58" y="55"/>
                    <a:pt x="42" y="55"/>
                  </a:cubicBezTo>
                  <a:cubicBezTo>
                    <a:pt x="32" y="55"/>
                    <a:pt x="25" y="61"/>
                    <a:pt x="20" y="70"/>
                  </a:cubicBezTo>
                  <a:cubicBezTo>
                    <a:pt x="17" y="78"/>
                    <a:pt x="17" y="88"/>
                    <a:pt x="17" y="96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23" y="45"/>
                    <a:pt x="35" y="40"/>
                    <a:pt x="46" y="40"/>
                  </a:cubicBezTo>
                  <a:cubicBezTo>
                    <a:pt x="69" y="40"/>
                    <a:pt x="81" y="53"/>
                    <a:pt x="81" y="76"/>
                  </a:cubicBezTo>
                  <a:cubicBezTo>
                    <a:pt x="81" y="142"/>
                    <a:pt x="81" y="142"/>
                    <a:pt x="81" y="142"/>
                  </a:cubicBezTo>
                  <a:lnTo>
                    <a:pt x="64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>
                <a:solidFill>
                  <a:srgbClr val="474747"/>
                </a:solidFill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 userDrawn="1"/>
          </p:nvSpPr>
          <p:spPr bwMode="black">
            <a:xfrm>
              <a:off x="8220075" y="4435475"/>
              <a:ext cx="104775" cy="125413"/>
            </a:xfrm>
            <a:custGeom>
              <a:avLst/>
              <a:gdLst>
                <a:gd name="T0" fmla="*/ 65 w 88"/>
                <a:gd name="T1" fmla="*/ 23 h 105"/>
                <a:gd name="T2" fmla="*/ 45 w 88"/>
                <a:gd name="T3" fmla="*/ 14 h 105"/>
                <a:gd name="T4" fmla="*/ 18 w 88"/>
                <a:gd name="T5" fmla="*/ 43 h 105"/>
                <a:gd name="T6" fmla="*/ 71 w 88"/>
                <a:gd name="T7" fmla="*/ 43 h 105"/>
                <a:gd name="T8" fmla="*/ 65 w 88"/>
                <a:gd name="T9" fmla="*/ 23 h 105"/>
                <a:gd name="T10" fmla="*/ 88 w 88"/>
                <a:gd name="T11" fmla="*/ 58 h 105"/>
                <a:gd name="T12" fmla="*/ 17 w 88"/>
                <a:gd name="T13" fmla="*/ 58 h 105"/>
                <a:gd name="T14" fmla="*/ 27 w 88"/>
                <a:gd name="T15" fmla="*/ 83 h 105"/>
                <a:gd name="T16" fmla="*/ 45 w 88"/>
                <a:gd name="T17" fmla="*/ 90 h 105"/>
                <a:gd name="T18" fmla="*/ 64 w 88"/>
                <a:gd name="T19" fmla="*/ 84 h 105"/>
                <a:gd name="T20" fmla="*/ 70 w 88"/>
                <a:gd name="T21" fmla="*/ 73 h 105"/>
                <a:gd name="T22" fmla="*/ 86 w 88"/>
                <a:gd name="T23" fmla="*/ 73 h 105"/>
                <a:gd name="T24" fmla="*/ 71 w 88"/>
                <a:gd name="T25" fmla="*/ 97 h 105"/>
                <a:gd name="T26" fmla="*/ 45 w 88"/>
                <a:gd name="T27" fmla="*/ 105 h 105"/>
                <a:gd name="T28" fmla="*/ 12 w 88"/>
                <a:gd name="T29" fmla="*/ 90 h 105"/>
                <a:gd name="T30" fmla="*/ 0 w 88"/>
                <a:gd name="T31" fmla="*/ 53 h 105"/>
                <a:gd name="T32" fmla="*/ 7 w 88"/>
                <a:gd name="T33" fmla="*/ 21 h 105"/>
                <a:gd name="T34" fmla="*/ 45 w 88"/>
                <a:gd name="T35" fmla="*/ 0 h 105"/>
                <a:gd name="T36" fmla="*/ 76 w 88"/>
                <a:gd name="T37" fmla="*/ 13 h 105"/>
                <a:gd name="T38" fmla="*/ 88 w 88"/>
                <a:gd name="T39" fmla="*/ 48 h 105"/>
                <a:gd name="T40" fmla="*/ 88 w 88"/>
                <a:gd name="T41" fmla="*/ 5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105">
                  <a:moveTo>
                    <a:pt x="65" y="23"/>
                  </a:moveTo>
                  <a:cubicBezTo>
                    <a:pt x="61" y="17"/>
                    <a:pt x="54" y="14"/>
                    <a:pt x="45" y="14"/>
                  </a:cubicBezTo>
                  <a:cubicBezTo>
                    <a:pt x="27" y="14"/>
                    <a:pt x="18" y="29"/>
                    <a:pt x="18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36"/>
                    <a:pt x="69" y="28"/>
                    <a:pt x="65" y="23"/>
                  </a:cubicBezTo>
                  <a:moveTo>
                    <a:pt x="88" y="58"/>
                  </a:moveTo>
                  <a:cubicBezTo>
                    <a:pt x="17" y="58"/>
                    <a:pt x="17" y="58"/>
                    <a:pt x="17" y="58"/>
                  </a:cubicBezTo>
                  <a:cubicBezTo>
                    <a:pt x="17" y="67"/>
                    <a:pt x="21" y="77"/>
                    <a:pt x="27" y="83"/>
                  </a:cubicBezTo>
                  <a:cubicBezTo>
                    <a:pt x="31" y="87"/>
                    <a:pt x="38" y="90"/>
                    <a:pt x="45" y="90"/>
                  </a:cubicBezTo>
                  <a:cubicBezTo>
                    <a:pt x="53" y="90"/>
                    <a:pt x="60" y="88"/>
                    <a:pt x="64" y="84"/>
                  </a:cubicBezTo>
                  <a:cubicBezTo>
                    <a:pt x="67" y="81"/>
                    <a:pt x="68" y="78"/>
                    <a:pt x="70" y="73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85" y="83"/>
                    <a:pt x="79" y="92"/>
                    <a:pt x="71" y="97"/>
                  </a:cubicBezTo>
                  <a:cubicBezTo>
                    <a:pt x="64" y="102"/>
                    <a:pt x="55" y="105"/>
                    <a:pt x="45" y="105"/>
                  </a:cubicBezTo>
                  <a:cubicBezTo>
                    <a:pt x="31" y="105"/>
                    <a:pt x="20" y="99"/>
                    <a:pt x="12" y="90"/>
                  </a:cubicBezTo>
                  <a:cubicBezTo>
                    <a:pt x="4" y="80"/>
                    <a:pt x="0" y="67"/>
                    <a:pt x="0" y="53"/>
                  </a:cubicBezTo>
                  <a:cubicBezTo>
                    <a:pt x="0" y="41"/>
                    <a:pt x="2" y="30"/>
                    <a:pt x="7" y="21"/>
                  </a:cubicBezTo>
                  <a:cubicBezTo>
                    <a:pt x="14" y="9"/>
                    <a:pt x="28" y="0"/>
                    <a:pt x="45" y="0"/>
                  </a:cubicBezTo>
                  <a:cubicBezTo>
                    <a:pt x="58" y="0"/>
                    <a:pt x="68" y="5"/>
                    <a:pt x="76" y="13"/>
                  </a:cubicBezTo>
                  <a:cubicBezTo>
                    <a:pt x="84" y="21"/>
                    <a:pt x="88" y="34"/>
                    <a:pt x="88" y="48"/>
                  </a:cubicBezTo>
                  <a:lnTo>
                    <a:pt x="88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>
                <a:solidFill>
                  <a:srgbClr val="474747"/>
                </a:solidFill>
              </a:endParaRPr>
            </a:p>
          </p:txBody>
        </p:sp>
        <p:sp>
          <p:nvSpPr>
            <p:cNvPr id="54" name="Freeform 22"/>
            <p:cNvSpPr>
              <a:spLocks noEditPoints="1"/>
            </p:cNvSpPr>
            <p:nvPr userDrawn="1"/>
          </p:nvSpPr>
          <p:spPr bwMode="black">
            <a:xfrm>
              <a:off x="8437563" y="4391025"/>
              <a:ext cx="122238" cy="166688"/>
            </a:xfrm>
            <a:custGeom>
              <a:avLst/>
              <a:gdLst>
                <a:gd name="T0" fmla="*/ 55 w 103"/>
                <a:gd name="T1" fmla="*/ 16 h 140"/>
                <a:gd name="T2" fmla="*/ 18 w 103"/>
                <a:gd name="T3" fmla="*/ 16 h 140"/>
                <a:gd name="T4" fmla="*/ 18 w 103"/>
                <a:gd name="T5" fmla="*/ 66 h 140"/>
                <a:gd name="T6" fmla="*/ 55 w 103"/>
                <a:gd name="T7" fmla="*/ 66 h 140"/>
                <a:gd name="T8" fmla="*/ 84 w 103"/>
                <a:gd name="T9" fmla="*/ 41 h 140"/>
                <a:gd name="T10" fmla="*/ 55 w 103"/>
                <a:gd name="T11" fmla="*/ 16 h 140"/>
                <a:gd name="T12" fmla="*/ 83 w 103"/>
                <a:gd name="T13" fmla="*/ 140 h 140"/>
                <a:gd name="T14" fmla="*/ 57 w 103"/>
                <a:gd name="T15" fmla="*/ 82 h 140"/>
                <a:gd name="T16" fmla="*/ 18 w 103"/>
                <a:gd name="T17" fmla="*/ 82 h 140"/>
                <a:gd name="T18" fmla="*/ 18 w 103"/>
                <a:gd name="T19" fmla="*/ 140 h 140"/>
                <a:gd name="T20" fmla="*/ 0 w 103"/>
                <a:gd name="T21" fmla="*/ 140 h 140"/>
                <a:gd name="T22" fmla="*/ 0 w 103"/>
                <a:gd name="T23" fmla="*/ 0 h 140"/>
                <a:gd name="T24" fmla="*/ 55 w 103"/>
                <a:gd name="T25" fmla="*/ 0 h 140"/>
                <a:gd name="T26" fmla="*/ 91 w 103"/>
                <a:gd name="T27" fmla="*/ 13 h 140"/>
                <a:gd name="T28" fmla="*/ 102 w 103"/>
                <a:gd name="T29" fmla="*/ 41 h 140"/>
                <a:gd name="T30" fmla="*/ 91 w 103"/>
                <a:gd name="T31" fmla="*/ 69 h 140"/>
                <a:gd name="T32" fmla="*/ 74 w 103"/>
                <a:gd name="T33" fmla="*/ 79 h 140"/>
                <a:gd name="T34" fmla="*/ 103 w 103"/>
                <a:gd name="T35" fmla="*/ 140 h 140"/>
                <a:gd name="T36" fmla="*/ 83 w 103"/>
                <a:gd name="T37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40">
                  <a:moveTo>
                    <a:pt x="55" y="16"/>
                  </a:moveTo>
                  <a:cubicBezTo>
                    <a:pt x="18" y="16"/>
                    <a:pt x="18" y="16"/>
                    <a:pt x="18" y="1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72" y="66"/>
                    <a:pt x="84" y="59"/>
                    <a:pt x="84" y="41"/>
                  </a:cubicBezTo>
                  <a:cubicBezTo>
                    <a:pt x="84" y="23"/>
                    <a:pt x="72" y="16"/>
                    <a:pt x="55" y="16"/>
                  </a:cubicBezTo>
                  <a:moveTo>
                    <a:pt x="83" y="140"/>
                  </a:moveTo>
                  <a:cubicBezTo>
                    <a:pt x="57" y="82"/>
                    <a:pt x="57" y="82"/>
                    <a:pt x="57" y="82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72" y="0"/>
                    <a:pt x="83" y="5"/>
                    <a:pt x="91" y="13"/>
                  </a:cubicBezTo>
                  <a:cubicBezTo>
                    <a:pt x="98" y="20"/>
                    <a:pt x="102" y="29"/>
                    <a:pt x="102" y="41"/>
                  </a:cubicBezTo>
                  <a:cubicBezTo>
                    <a:pt x="102" y="53"/>
                    <a:pt x="98" y="62"/>
                    <a:pt x="91" y="69"/>
                  </a:cubicBezTo>
                  <a:cubicBezTo>
                    <a:pt x="87" y="73"/>
                    <a:pt x="81" y="76"/>
                    <a:pt x="74" y="79"/>
                  </a:cubicBezTo>
                  <a:cubicBezTo>
                    <a:pt x="103" y="140"/>
                    <a:pt x="103" y="140"/>
                    <a:pt x="103" y="140"/>
                  </a:cubicBezTo>
                  <a:lnTo>
                    <a:pt x="83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>
                <a:solidFill>
                  <a:srgbClr val="474747"/>
                </a:solidFill>
              </a:endParaRPr>
            </a:p>
          </p:txBody>
        </p:sp>
        <p:sp>
          <p:nvSpPr>
            <p:cNvPr id="55" name="Freeform 23"/>
            <p:cNvSpPr>
              <a:spLocks noEditPoints="1"/>
            </p:cNvSpPr>
            <p:nvPr userDrawn="1"/>
          </p:nvSpPr>
          <p:spPr bwMode="black">
            <a:xfrm>
              <a:off x="8582025" y="4435475"/>
              <a:ext cx="104775" cy="125413"/>
            </a:xfrm>
            <a:custGeom>
              <a:avLst/>
              <a:gdLst>
                <a:gd name="T0" fmla="*/ 65 w 88"/>
                <a:gd name="T1" fmla="*/ 23 h 105"/>
                <a:gd name="T2" fmla="*/ 45 w 88"/>
                <a:gd name="T3" fmla="*/ 14 h 105"/>
                <a:gd name="T4" fmla="*/ 18 w 88"/>
                <a:gd name="T5" fmla="*/ 43 h 105"/>
                <a:gd name="T6" fmla="*/ 71 w 88"/>
                <a:gd name="T7" fmla="*/ 43 h 105"/>
                <a:gd name="T8" fmla="*/ 65 w 88"/>
                <a:gd name="T9" fmla="*/ 23 h 105"/>
                <a:gd name="T10" fmla="*/ 88 w 88"/>
                <a:gd name="T11" fmla="*/ 58 h 105"/>
                <a:gd name="T12" fmla="*/ 17 w 88"/>
                <a:gd name="T13" fmla="*/ 58 h 105"/>
                <a:gd name="T14" fmla="*/ 27 w 88"/>
                <a:gd name="T15" fmla="*/ 83 h 105"/>
                <a:gd name="T16" fmla="*/ 45 w 88"/>
                <a:gd name="T17" fmla="*/ 90 h 105"/>
                <a:gd name="T18" fmla="*/ 64 w 88"/>
                <a:gd name="T19" fmla="*/ 84 h 105"/>
                <a:gd name="T20" fmla="*/ 70 w 88"/>
                <a:gd name="T21" fmla="*/ 73 h 105"/>
                <a:gd name="T22" fmla="*/ 86 w 88"/>
                <a:gd name="T23" fmla="*/ 73 h 105"/>
                <a:gd name="T24" fmla="*/ 71 w 88"/>
                <a:gd name="T25" fmla="*/ 97 h 105"/>
                <a:gd name="T26" fmla="*/ 45 w 88"/>
                <a:gd name="T27" fmla="*/ 105 h 105"/>
                <a:gd name="T28" fmla="*/ 12 w 88"/>
                <a:gd name="T29" fmla="*/ 90 h 105"/>
                <a:gd name="T30" fmla="*/ 0 w 88"/>
                <a:gd name="T31" fmla="*/ 53 h 105"/>
                <a:gd name="T32" fmla="*/ 7 w 88"/>
                <a:gd name="T33" fmla="*/ 21 h 105"/>
                <a:gd name="T34" fmla="*/ 45 w 88"/>
                <a:gd name="T35" fmla="*/ 0 h 105"/>
                <a:gd name="T36" fmla="*/ 75 w 88"/>
                <a:gd name="T37" fmla="*/ 13 h 105"/>
                <a:gd name="T38" fmla="*/ 88 w 88"/>
                <a:gd name="T39" fmla="*/ 48 h 105"/>
                <a:gd name="T40" fmla="*/ 88 w 88"/>
                <a:gd name="T41" fmla="*/ 5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105">
                  <a:moveTo>
                    <a:pt x="65" y="23"/>
                  </a:moveTo>
                  <a:cubicBezTo>
                    <a:pt x="61" y="17"/>
                    <a:pt x="54" y="14"/>
                    <a:pt x="45" y="14"/>
                  </a:cubicBezTo>
                  <a:cubicBezTo>
                    <a:pt x="27" y="14"/>
                    <a:pt x="18" y="29"/>
                    <a:pt x="18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36"/>
                    <a:pt x="69" y="28"/>
                    <a:pt x="65" y="23"/>
                  </a:cubicBezTo>
                  <a:moveTo>
                    <a:pt x="88" y="58"/>
                  </a:moveTo>
                  <a:cubicBezTo>
                    <a:pt x="17" y="58"/>
                    <a:pt x="17" y="58"/>
                    <a:pt x="17" y="58"/>
                  </a:cubicBezTo>
                  <a:cubicBezTo>
                    <a:pt x="17" y="67"/>
                    <a:pt x="21" y="77"/>
                    <a:pt x="27" y="83"/>
                  </a:cubicBezTo>
                  <a:cubicBezTo>
                    <a:pt x="31" y="87"/>
                    <a:pt x="38" y="90"/>
                    <a:pt x="45" y="90"/>
                  </a:cubicBezTo>
                  <a:cubicBezTo>
                    <a:pt x="53" y="90"/>
                    <a:pt x="60" y="88"/>
                    <a:pt x="64" y="84"/>
                  </a:cubicBezTo>
                  <a:cubicBezTo>
                    <a:pt x="67" y="81"/>
                    <a:pt x="68" y="78"/>
                    <a:pt x="70" y="73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85" y="83"/>
                    <a:pt x="79" y="92"/>
                    <a:pt x="71" y="97"/>
                  </a:cubicBezTo>
                  <a:cubicBezTo>
                    <a:pt x="64" y="102"/>
                    <a:pt x="55" y="105"/>
                    <a:pt x="45" y="105"/>
                  </a:cubicBezTo>
                  <a:cubicBezTo>
                    <a:pt x="31" y="105"/>
                    <a:pt x="20" y="99"/>
                    <a:pt x="12" y="90"/>
                  </a:cubicBezTo>
                  <a:cubicBezTo>
                    <a:pt x="4" y="80"/>
                    <a:pt x="0" y="67"/>
                    <a:pt x="0" y="53"/>
                  </a:cubicBezTo>
                  <a:cubicBezTo>
                    <a:pt x="0" y="41"/>
                    <a:pt x="2" y="30"/>
                    <a:pt x="7" y="21"/>
                  </a:cubicBezTo>
                  <a:cubicBezTo>
                    <a:pt x="14" y="9"/>
                    <a:pt x="28" y="0"/>
                    <a:pt x="45" y="0"/>
                  </a:cubicBezTo>
                  <a:cubicBezTo>
                    <a:pt x="58" y="0"/>
                    <a:pt x="68" y="5"/>
                    <a:pt x="75" y="13"/>
                  </a:cubicBezTo>
                  <a:cubicBezTo>
                    <a:pt x="84" y="21"/>
                    <a:pt x="88" y="34"/>
                    <a:pt x="88" y="48"/>
                  </a:cubicBezTo>
                  <a:lnTo>
                    <a:pt x="88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>
                <a:solidFill>
                  <a:srgbClr val="474747"/>
                </a:solidFill>
              </a:endParaRPr>
            </a:p>
          </p:txBody>
        </p:sp>
        <p:sp>
          <p:nvSpPr>
            <p:cNvPr id="56" name="Freeform 24"/>
            <p:cNvSpPr>
              <a:spLocks noEditPoints="1"/>
            </p:cNvSpPr>
            <p:nvPr userDrawn="1"/>
          </p:nvSpPr>
          <p:spPr bwMode="black">
            <a:xfrm>
              <a:off x="8709025" y="4435475"/>
              <a:ext cx="111125" cy="125413"/>
            </a:xfrm>
            <a:custGeom>
              <a:avLst/>
              <a:gdLst>
                <a:gd name="T0" fmla="*/ 66 w 93"/>
                <a:gd name="T1" fmla="*/ 54 h 105"/>
                <a:gd name="T2" fmla="*/ 39 w 93"/>
                <a:gd name="T3" fmla="*/ 56 h 105"/>
                <a:gd name="T4" fmla="*/ 18 w 93"/>
                <a:gd name="T5" fmla="*/ 74 h 105"/>
                <a:gd name="T6" fmla="*/ 37 w 93"/>
                <a:gd name="T7" fmla="*/ 91 h 105"/>
                <a:gd name="T8" fmla="*/ 58 w 93"/>
                <a:gd name="T9" fmla="*/ 83 h 105"/>
                <a:gd name="T10" fmla="*/ 66 w 93"/>
                <a:gd name="T11" fmla="*/ 60 h 105"/>
                <a:gd name="T12" fmla="*/ 66 w 93"/>
                <a:gd name="T13" fmla="*/ 54 h 105"/>
                <a:gd name="T14" fmla="*/ 82 w 93"/>
                <a:gd name="T15" fmla="*/ 104 h 105"/>
                <a:gd name="T16" fmla="*/ 67 w 93"/>
                <a:gd name="T17" fmla="*/ 88 h 105"/>
                <a:gd name="T18" fmla="*/ 67 w 93"/>
                <a:gd name="T19" fmla="*/ 88 h 105"/>
                <a:gd name="T20" fmla="*/ 35 w 93"/>
                <a:gd name="T21" fmla="*/ 105 h 105"/>
                <a:gd name="T22" fmla="*/ 0 w 93"/>
                <a:gd name="T23" fmla="*/ 74 h 105"/>
                <a:gd name="T24" fmla="*/ 36 w 93"/>
                <a:gd name="T25" fmla="*/ 43 h 105"/>
                <a:gd name="T26" fmla="*/ 66 w 93"/>
                <a:gd name="T27" fmla="*/ 41 h 105"/>
                <a:gd name="T28" fmla="*/ 66 w 93"/>
                <a:gd name="T29" fmla="*/ 34 h 105"/>
                <a:gd name="T30" fmla="*/ 61 w 93"/>
                <a:gd name="T31" fmla="*/ 18 h 105"/>
                <a:gd name="T32" fmla="*/ 45 w 93"/>
                <a:gd name="T33" fmla="*/ 13 h 105"/>
                <a:gd name="T34" fmla="*/ 27 w 93"/>
                <a:gd name="T35" fmla="*/ 19 h 105"/>
                <a:gd name="T36" fmla="*/ 22 w 93"/>
                <a:gd name="T37" fmla="*/ 31 h 105"/>
                <a:gd name="T38" fmla="*/ 5 w 93"/>
                <a:gd name="T39" fmla="*/ 31 h 105"/>
                <a:gd name="T40" fmla="*/ 14 w 93"/>
                <a:gd name="T41" fmla="*/ 10 h 105"/>
                <a:gd name="T42" fmla="*/ 45 w 93"/>
                <a:gd name="T43" fmla="*/ 0 h 105"/>
                <a:gd name="T44" fmla="*/ 80 w 93"/>
                <a:gd name="T45" fmla="*/ 19 h 105"/>
                <a:gd name="T46" fmla="*/ 83 w 93"/>
                <a:gd name="T47" fmla="*/ 34 h 105"/>
                <a:gd name="T48" fmla="*/ 83 w 93"/>
                <a:gd name="T49" fmla="*/ 83 h 105"/>
                <a:gd name="T50" fmla="*/ 89 w 93"/>
                <a:gd name="T51" fmla="*/ 89 h 105"/>
                <a:gd name="T52" fmla="*/ 93 w 93"/>
                <a:gd name="T53" fmla="*/ 89 h 105"/>
                <a:gd name="T54" fmla="*/ 93 w 93"/>
                <a:gd name="T55" fmla="*/ 101 h 105"/>
                <a:gd name="T56" fmla="*/ 82 w 93"/>
                <a:gd name="T57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3" h="105">
                  <a:moveTo>
                    <a:pt x="66" y="54"/>
                  </a:moveTo>
                  <a:cubicBezTo>
                    <a:pt x="39" y="56"/>
                    <a:pt x="39" y="56"/>
                    <a:pt x="39" y="56"/>
                  </a:cubicBezTo>
                  <a:cubicBezTo>
                    <a:pt x="29" y="56"/>
                    <a:pt x="18" y="61"/>
                    <a:pt x="18" y="74"/>
                  </a:cubicBezTo>
                  <a:cubicBezTo>
                    <a:pt x="18" y="83"/>
                    <a:pt x="23" y="91"/>
                    <a:pt x="37" y="91"/>
                  </a:cubicBezTo>
                  <a:cubicBezTo>
                    <a:pt x="45" y="91"/>
                    <a:pt x="53" y="88"/>
                    <a:pt x="58" y="83"/>
                  </a:cubicBezTo>
                  <a:cubicBezTo>
                    <a:pt x="64" y="77"/>
                    <a:pt x="66" y="68"/>
                    <a:pt x="66" y="60"/>
                  </a:cubicBezTo>
                  <a:lnTo>
                    <a:pt x="66" y="54"/>
                  </a:lnTo>
                  <a:close/>
                  <a:moveTo>
                    <a:pt x="82" y="104"/>
                  </a:moveTo>
                  <a:cubicBezTo>
                    <a:pt x="73" y="104"/>
                    <a:pt x="67" y="97"/>
                    <a:pt x="67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1" y="99"/>
                    <a:pt x="49" y="105"/>
                    <a:pt x="35" y="105"/>
                  </a:cubicBezTo>
                  <a:cubicBezTo>
                    <a:pt x="12" y="105"/>
                    <a:pt x="0" y="89"/>
                    <a:pt x="0" y="74"/>
                  </a:cubicBezTo>
                  <a:cubicBezTo>
                    <a:pt x="0" y="61"/>
                    <a:pt x="9" y="44"/>
                    <a:pt x="36" y="43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29"/>
                    <a:pt x="66" y="23"/>
                    <a:pt x="61" y="18"/>
                  </a:cubicBezTo>
                  <a:cubicBezTo>
                    <a:pt x="58" y="15"/>
                    <a:pt x="53" y="13"/>
                    <a:pt x="45" y="13"/>
                  </a:cubicBezTo>
                  <a:cubicBezTo>
                    <a:pt x="36" y="13"/>
                    <a:pt x="30" y="16"/>
                    <a:pt x="27" y="19"/>
                  </a:cubicBezTo>
                  <a:cubicBezTo>
                    <a:pt x="23" y="22"/>
                    <a:pt x="22" y="26"/>
                    <a:pt x="22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22"/>
                    <a:pt x="9" y="16"/>
                    <a:pt x="14" y="10"/>
                  </a:cubicBezTo>
                  <a:cubicBezTo>
                    <a:pt x="21" y="3"/>
                    <a:pt x="33" y="0"/>
                    <a:pt x="45" y="0"/>
                  </a:cubicBezTo>
                  <a:cubicBezTo>
                    <a:pt x="64" y="0"/>
                    <a:pt x="75" y="8"/>
                    <a:pt x="80" y="19"/>
                  </a:cubicBezTo>
                  <a:cubicBezTo>
                    <a:pt x="82" y="23"/>
                    <a:pt x="83" y="29"/>
                    <a:pt x="83" y="34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83" y="88"/>
                    <a:pt x="85" y="89"/>
                    <a:pt x="89" y="89"/>
                  </a:cubicBezTo>
                  <a:cubicBezTo>
                    <a:pt x="90" y="89"/>
                    <a:pt x="93" y="89"/>
                    <a:pt x="93" y="89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89" y="103"/>
                    <a:pt x="86" y="104"/>
                    <a:pt x="82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>
                <a:solidFill>
                  <a:srgbClr val="474747"/>
                </a:solidFill>
              </a:endParaRPr>
            </a:p>
          </p:txBody>
        </p:sp>
        <p:sp>
          <p:nvSpPr>
            <p:cNvPr id="57" name="Freeform 25"/>
            <p:cNvSpPr>
              <a:spLocks/>
            </p:cNvSpPr>
            <p:nvPr userDrawn="1"/>
          </p:nvSpPr>
          <p:spPr bwMode="black">
            <a:xfrm>
              <a:off x="8850313" y="4387850"/>
              <a:ext cx="38100" cy="169863"/>
            </a:xfrm>
            <a:custGeom>
              <a:avLst/>
              <a:gdLst>
                <a:gd name="T0" fmla="*/ 21 w 32"/>
                <a:gd name="T1" fmla="*/ 143 h 143"/>
                <a:gd name="T2" fmla="*/ 0 w 32"/>
                <a:gd name="T3" fmla="*/ 119 h 143"/>
                <a:gd name="T4" fmla="*/ 0 w 32"/>
                <a:gd name="T5" fmla="*/ 0 h 143"/>
                <a:gd name="T6" fmla="*/ 16 w 32"/>
                <a:gd name="T7" fmla="*/ 0 h 143"/>
                <a:gd name="T8" fmla="*/ 16 w 32"/>
                <a:gd name="T9" fmla="*/ 118 h 143"/>
                <a:gd name="T10" fmla="*/ 25 w 32"/>
                <a:gd name="T11" fmla="*/ 128 h 143"/>
                <a:gd name="T12" fmla="*/ 32 w 32"/>
                <a:gd name="T13" fmla="*/ 128 h 143"/>
                <a:gd name="T14" fmla="*/ 32 w 32"/>
                <a:gd name="T15" fmla="*/ 142 h 143"/>
                <a:gd name="T16" fmla="*/ 21 w 32"/>
                <a:gd name="T17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43">
                  <a:moveTo>
                    <a:pt x="21" y="143"/>
                  </a:moveTo>
                  <a:cubicBezTo>
                    <a:pt x="6" y="143"/>
                    <a:pt x="0" y="135"/>
                    <a:pt x="0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6" y="125"/>
                    <a:pt x="19" y="128"/>
                    <a:pt x="25" y="128"/>
                  </a:cubicBezTo>
                  <a:cubicBezTo>
                    <a:pt x="31" y="128"/>
                    <a:pt x="32" y="128"/>
                    <a:pt x="32" y="128"/>
                  </a:cubicBezTo>
                  <a:cubicBezTo>
                    <a:pt x="32" y="142"/>
                    <a:pt x="32" y="142"/>
                    <a:pt x="32" y="142"/>
                  </a:cubicBezTo>
                  <a:cubicBezTo>
                    <a:pt x="32" y="142"/>
                    <a:pt x="29" y="143"/>
                    <a:pt x="21" y="1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>
                <a:solidFill>
                  <a:srgbClr val="474747"/>
                </a:solidFill>
              </a:endParaRPr>
            </a:p>
          </p:txBody>
        </p:sp>
        <p:sp>
          <p:nvSpPr>
            <p:cNvPr id="58" name="Freeform 26"/>
            <p:cNvSpPr>
              <a:spLocks/>
            </p:cNvSpPr>
            <p:nvPr userDrawn="1"/>
          </p:nvSpPr>
          <p:spPr bwMode="black">
            <a:xfrm>
              <a:off x="8982075" y="4391025"/>
              <a:ext cx="187325" cy="166688"/>
            </a:xfrm>
            <a:custGeom>
              <a:avLst/>
              <a:gdLst>
                <a:gd name="T0" fmla="*/ 97 w 118"/>
                <a:gd name="T1" fmla="*/ 105 h 105"/>
                <a:gd name="T2" fmla="*/ 83 w 118"/>
                <a:gd name="T3" fmla="*/ 105 h 105"/>
                <a:gd name="T4" fmla="*/ 59 w 118"/>
                <a:gd name="T5" fmla="*/ 20 h 105"/>
                <a:gd name="T6" fmla="*/ 35 w 118"/>
                <a:gd name="T7" fmla="*/ 105 h 105"/>
                <a:gd name="T8" fmla="*/ 21 w 118"/>
                <a:gd name="T9" fmla="*/ 105 h 105"/>
                <a:gd name="T10" fmla="*/ 0 w 118"/>
                <a:gd name="T11" fmla="*/ 0 h 105"/>
                <a:gd name="T12" fmla="*/ 13 w 118"/>
                <a:gd name="T13" fmla="*/ 0 h 105"/>
                <a:gd name="T14" fmla="*/ 29 w 118"/>
                <a:gd name="T15" fmla="*/ 85 h 105"/>
                <a:gd name="T16" fmla="*/ 53 w 118"/>
                <a:gd name="T17" fmla="*/ 1 h 105"/>
                <a:gd name="T18" fmla="*/ 65 w 118"/>
                <a:gd name="T19" fmla="*/ 1 h 105"/>
                <a:gd name="T20" fmla="*/ 90 w 118"/>
                <a:gd name="T21" fmla="*/ 85 h 105"/>
                <a:gd name="T22" fmla="*/ 106 w 118"/>
                <a:gd name="T23" fmla="*/ 0 h 105"/>
                <a:gd name="T24" fmla="*/ 118 w 118"/>
                <a:gd name="T25" fmla="*/ 0 h 105"/>
                <a:gd name="T26" fmla="*/ 97 w 118"/>
                <a:gd name="T2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8" h="105">
                  <a:moveTo>
                    <a:pt x="97" y="105"/>
                  </a:moveTo>
                  <a:lnTo>
                    <a:pt x="83" y="105"/>
                  </a:lnTo>
                  <a:lnTo>
                    <a:pt x="59" y="20"/>
                  </a:lnTo>
                  <a:lnTo>
                    <a:pt x="35" y="105"/>
                  </a:lnTo>
                  <a:lnTo>
                    <a:pt x="21" y="105"/>
                  </a:lnTo>
                  <a:lnTo>
                    <a:pt x="0" y="0"/>
                  </a:lnTo>
                  <a:lnTo>
                    <a:pt x="13" y="0"/>
                  </a:lnTo>
                  <a:lnTo>
                    <a:pt x="29" y="85"/>
                  </a:lnTo>
                  <a:lnTo>
                    <a:pt x="53" y="1"/>
                  </a:lnTo>
                  <a:lnTo>
                    <a:pt x="65" y="1"/>
                  </a:lnTo>
                  <a:lnTo>
                    <a:pt x="90" y="85"/>
                  </a:lnTo>
                  <a:lnTo>
                    <a:pt x="106" y="0"/>
                  </a:lnTo>
                  <a:lnTo>
                    <a:pt x="118" y="0"/>
                  </a:lnTo>
                  <a:lnTo>
                    <a:pt x="97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>
                <a:solidFill>
                  <a:srgbClr val="474747"/>
                </a:solidFill>
              </a:endParaRPr>
            </a:p>
          </p:txBody>
        </p:sp>
        <p:sp>
          <p:nvSpPr>
            <p:cNvPr id="59" name="Freeform 27"/>
            <p:cNvSpPr>
              <a:spLocks noEditPoints="1"/>
            </p:cNvSpPr>
            <p:nvPr userDrawn="1"/>
          </p:nvSpPr>
          <p:spPr bwMode="black">
            <a:xfrm>
              <a:off x="9190038" y="4435475"/>
              <a:ext cx="106363" cy="125413"/>
            </a:xfrm>
            <a:custGeom>
              <a:avLst/>
              <a:gdLst>
                <a:gd name="T0" fmla="*/ 62 w 89"/>
                <a:gd name="T1" fmla="*/ 21 h 105"/>
                <a:gd name="T2" fmla="*/ 44 w 89"/>
                <a:gd name="T3" fmla="*/ 14 h 105"/>
                <a:gd name="T4" fmla="*/ 26 w 89"/>
                <a:gd name="T5" fmla="*/ 21 h 105"/>
                <a:gd name="T6" fmla="*/ 17 w 89"/>
                <a:gd name="T7" fmla="*/ 52 h 105"/>
                <a:gd name="T8" fmla="*/ 26 w 89"/>
                <a:gd name="T9" fmla="*/ 83 h 105"/>
                <a:gd name="T10" fmla="*/ 44 w 89"/>
                <a:gd name="T11" fmla="*/ 90 h 105"/>
                <a:gd name="T12" fmla="*/ 62 w 89"/>
                <a:gd name="T13" fmla="*/ 83 h 105"/>
                <a:gd name="T14" fmla="*/ 71 w 89"/>
                <a:gd name="T15" fmla="*/ 52 h 105"/>
                <a:gd name="T16" fmla="*/ 62 w 89"/>
                <a:gd name="T17" fmla="*/ 21 h 105"/>
                <a:gd name="T18" fmla="*/ 74 w 89"/>
                <a:gd name="T19" fmla="*/ 93 h 105"/>
                <a:gd name="T20" fmla="*/ 44 w 89"/>
                <a:gd name="T21" fmla="*/ 105 h 105"/>
                <a:gd name="T22" fmla="*/ 14 w 89"/>
                <a:gd name="T23" fmla="*/ 93 h 105"/>
                <a:gd name="T24" fmla="*/ 0 w 89"/>
                <a:gd name="T25" fmla="*/ 52 h 105"/>
                <a:gd name="T26" fmla="*/ 14 w 89"/>
                <a:gd name="T27" fmla="*/ 11 h 105"/>
                <a:gd name="T28" fmla="*/ 44 w 89"/>
                <a:gd name="T29" fmla="*/ 0 h 105"/>
                <a:gd name="T30" fmla="*/ 74 w 89"/>
                <a:gd name="T31" fmla="*/ 11 h 105"/>
                <a:gd name="T32" fmla="*/ 89 w 89"/>
                <a:gd name="T33" fmla="*/ 52 h 105"/>
                <a:gd name="T34" fmla="*/ 74 w 89"/>
                <a:gd name="T35" fmla="*/ 9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105">
                  <a:moveTo>
                    <a:pt x="62" y="21"/>
                  </a:moveTo>
                  <a:cubicBezTo>
                    <a:pt x="58" y="17"/>
                    <a:pt x="52" y="14"/>
                    <a:pt x="44" y="14"/>
                  </a:cubicBezTo>
                  <a:cubicBezTo>
                    <a:pt x="36" y="14"/>
                    <a:pt x="30" y="17"/>
                    <a:pt x="26" y="21"/>
                  </a:cubicBezTo>
                  <a:cubicBezTo>
                    <a:pt x="19" y="29"/>
                    <a:pt x="17" y="41"/>
                    <a:pt x="17" y="52"/>
                  </a:cubicBezTo>
                  <a:cubicBezTo>
                    <a:pt x="17" y="64"/>
                    <a:pt x="19" y="76"/>
                    <a:pt x="26" y="83"/>
                  </a:cubicBezTo>
                  <a:cubicBezTo>
                    <a:pt x="30" y="87"/>
                    <a:pt x="36" y="90"/>
                    <a:pt x="44" y="90"/>
                  </a:cubicBezTo>
                  <a:cubicBezTo>
                    <a:pt x="52" y="90"/>
                    <a:pt x="58" y="87"/>
                    <a:pt x="62" y="83"/>
                  </a:cubicBezTo>
                  <a:cubicBezTo>
                    <a:pt x="69" y="76"/>
                    <a:pt x="71" y="64"/>
                    <a:pt x="71" y="52"/>
                  </a:cubicBezTo>
                  <a:cubicBezTo>
                    <a:pt x="71" y="41"/>
                    <a:pt x="69" y="29"/>
                    <a:pt x="62" y="21"/>
                  </a:cubicBezTo>
                  <a:moveTo>
                    <a:pt x="74" y="93"/>
                  </a:moveTo>
                  <a:cubicBezTo>
                    <a:pt x="67" y="100"/>
                    <a:pt x="57" y="105"/>
                    <a:pt x="44" y="105"/>
                  </a:cubicBezTo>
                  <a:cubicBezTo>
                    <a:pt x="31" y="105"/>
                    <a:pt x="21" y="100"/>
                    <a:pt x="14" y="93"/>
                  </a:cubicBezTo>
                  <a:cubicBezTo>
                    <a:pt x="3" y="83"/>
                    <a:pt x="0" y="68"/>
                    <a:pt x="0" y="52"/>
                  </a:cubicBezTo>
                  <a:cubicBezTo>
                    <a:pt x="0" y="36"/>
                    <a:pt x="3" y="22"/>
                    <a:pt x="14" y="11"/>
                  </a:cubicBezTo>
                  <a:cubicBezTo>
                    <a:pt x="21" y="4"/>
                    <a:pt x="31" y="0"/>
                    <a:pt x="44" y="0"/>
                  </a:cubicBezTo>
                  <a:cubicBezTo>
                    <a:pt x="57" y="0"/>
                    <a:pt x="67" y="4"/>
                    <a:pt x="74" y="11"/>
                  </a:cubicBezTo>
                  <a:cubicBezTo>
                    <a:pt x="85" y="22"/>
                    <a:pt x="89" y="36"/>
                    <a:pt x="89" y="52"/>
                  </a:cubicBezTo>
                  <a:cubicBezTo>
                    <a:pt x="89" y="68"/>
                    <a:pt x="85" y="83"/>
                    <a:pt x="74" y="9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>
                <a:solidFill>
                  <a:srgbClr val="474747"/>
                </a:solidFill>
              </a:endParaRPr>
            </a:p>
          </p:txBody>
        </p:sp>
        <p:sp>
          <p:nvSpPr>
            <p:cNvPr id="60" name="Freeform 28"/>
            <p:cNvSpPr>
              <a:spLocks/>
            </p:cNvSpPr>
            <p:nvPr userDrawn="1"/>
          </p:nvSpPr>
          <p:spPr bwMode="black">
            <a:xfrm>
              <a:off x="9329738" y="4438650"/>
              <a:ext cx="63500" cy="119063"/>
            </a:xfrm>
            <a:custGeom>
              <a:avLst/>
              <a:gdLst>
                <a:gd name="T0" fmla="*/ 45 w 54"/>
                <a:gd name="T1" fmla="*/ 16 h 100"/>
                <a:gd name="T2" fmla="*/ 26 w 54"/>
                <a:gd name="T3" fmla="*/ 24 h 100"/>
                <a:gd name="T4" fmla="*/ 17 w 54"/>
                <a:gd name="T5" fmla="*/ 56 h 100"/>
                <a:gd name="T6" fmla="*/ 17 w 54"/>
                <a:gd name="T7" fmla="*/ 100 h 100"/>
                <a:gd name="T8" fmla="*/ 0 w 54"/>
                <a:gd name="T9" fmla="*/ 100 h 100"/>
                <a:gd name="T10" fmla="*/ 0 w 54"/>
                <a:gd name="T11" fmla="*/ 0 h 100"/>
                <a:gd name="T12" fmla="*/ 15 w 54"/>
                <a:gd name="T13" fmla="*/ 0 h 100"/>
                <a:gd name="T14" fmla="*/ 16 w 54"/>
                <a:gd name="T15" fmla="*/ 18 h 100"/>
                <a:gd name="T16" fmla="*/ 46 w 54"/>
                <a:gd name="T17" fmla="*/ 0 h 100"/>
                <a:gd name="T18" fmla="*/ 54 w 54"/>
                <a:gd name="T19" fmla="*/ 0 h 100"/>
                <a:gd name="T20" fmla="*/ 54 w 54"/>
                <a:gd name="T21" fmla="*/ 17 h 100"/>
                <a:gd name="T22" fmla="*/ 45 w 54"/>
                <a:gd name="T23" fmla="*/ 1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00">
                  <a:moveTo>
                    <a:pt x="45" y="16"/>
                  </a:moveTo>
                  <a:cubicBezTo>
                    <a:pt x="37" y="16"/>
                    <a:pt x="30" y="19"/>
                    <a:pt x="26" y="24"/>
                  </a:cubicBezTo>
                  <a:cubicBezTo>
                    <a:pt x="18" y="32"/>
                    <a:pt x="17" y="45"/>
                    <a:pt x="17" y="5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22" y="6"/>
                    <a:pt x="34" y="0"/>
                    <a:pt x="46" y="0"/>
                  </a:cubicBezTo>
                  <a:cubicBezTo>
                    <a:pt x="49" y="0"/>
                    <a:pt x="52" y="0"/>
                    <a:pt x="54" y="0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1" y="16"/>
                    <a:pt x="48" y="16"/>
                    <a:pt x="45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>
                <a:solidFill>
                  <a:srgbClr val="474747"/>
                </a:solidFill>
              </a:endParaRPr>
            </a:p>
          </p:txBody>
        </p:sp>
        <p:sp>
          <p:nvSpPr>
            <p:cNvPr id="61" name="Freeform 29"/>
            <p:cNvSpPr>
              <a:spLocks/>
            </p:cNvSpPr>
            <p:nvPr userDrawn="1"/>
          </p:nvSpPr>
          <p:spPr bwMode="black">
            <a:xfrm>
              <a:off x="9418638" y="4387850"/>
              <a:ext cx="39688" cy="169863"/>
            </a:xfrm>
            <a:custGeom>
              <a:avLst/>
              <a:gdLst>
                <a:gd name="T0" fmla="*/ 21 w 33"/>
                <a:gd name="T1" fmla="*/ 143 h 143"/>
                <a:gd name="T2" fmla="*/ 0 w 33"/>
                <a:gd name="T3" fmla="*/ 119 h 143"/>
                <a:gd name="T4" fmla="*/ 0 w 33"/>
                <a:gd name="T5" fmla="*/ 0 h 143"/>
                <a:gd name="T6" fmla="*/ 17 w 33"/>
                <a:gd name="T7" fmla="*/ 0 h 143"/>
                <a:gd name="T8" fmla="*/ 17 w 33"/>
                <a:gd name="T9" fmla="*/ 118 h 143"/>
                <a:gd name="T10" fmla="*/ 26 w 33"/>
                <a:gd name="T11" fmla="*/ 128 h 143"/>
                <a:gd name="T12" fmla="*/ 33 w 33"/>
                <a:gd name="T13" fmla="*/ 128 h 143"/>
                <a:gd name="T14" fmla="*/ 33 w 33"/>
                <a:gd name="T15" fmla="*/ 142 h 143"/>
                <a:gd name="T16" fmla="*/ 21 w 33"/>
                <a:gd name="T17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43">
                  <a:moveTo>
                    <a:pt x="21" y="143"/>
                  </a:moveTo>
                  <a:cubicBezTo>
                    <a:pt x="7" y="143"/>
                    <a:pt x="0" y="135"/>
                    <a:pt x="0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18"/>
                    <a:pt x="17" y="118"/>
                    <a:pt x="17" y="118"/>
                  </a:cubicBezTo>
                  <a:cubicBezTo>
                    <a:pt x="17" y="125"/>
                    <a:pt x="19" y="128"/>
                    <a:pt x="26" y="128"/>
                  </a:cubicBezTo>
                  <a:cubicBezTo>
                    <a:pt x="32" y="128"/>
                    <a:pt x="33" y="128"/>
                    <a:pt x="33" y="128"/>
                  </a:cubicBezTo>
                  <a:cubicBezTo>
                    <a:pt x="33" y="142"/>
                    <a:pt x="33" y="142"/>
                    <a:pt x="33" y="142"/>
                  </a:cubicBezTo>
                  <a:cubicBezTo>
                    <a:pt x="33" y="142"/>
                    <a:pt x="29" y="143"/>
                    <a:pt x="21" y="1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>
                <a:solidFill>
                  <a:srgbClr val="474747"/>
                </a:solidFill>
              </a:endParaRPr>
            </a:p>
          </p:txBody>
        </p:sp>
        <p:sp>
          <p:nvSpPr>
            <p:cNvPr id="62" name="Freeform 30"/>
            <p:cNvSpPr>
              <a:spLocks noEditPoints="1"/>
            </p:cNvSpPr>
            <p:nvPr userDrawn="1"/>
          </p:nvSpPr>
          <p:spPr bwMode="black">
            <a:xfrm>
              <a:off x="9477375" y="4387850"/>
              <a:ext cx="106363" cy="173038"/>
            </a:xfrm>
            <a:custGeom>
              <a:avLst/>
              <a:gdLst>
                <a:gd name="T0" fmla="*/ 62 w 89"/>
                <a:gd name="T1" fmla="*/ 60 h 145"/>
                <a:gd name="T2" fmla="*/ 46 w 89"/>
                <a:gd name="T3" fmla="*/ 54 h 145"/>
                <a:gd name="T4" fmla="*/ 17 w 89"/>
                <a:gd name="T5" fmla="*/ 92 h 145"/>
                <a:gd name="T6" fmla="*/ 46 w 89"/>
                <a:gd name="T7" fmla="*/ 131 h 145"/>
                <a:gd name="T8" fmla="*/ 62 w 89"/>
                <a:gd name="T9" fmla="*/ 124 h 145"/>
                <a:gd name="T10" fmla="*/ 73 w 89"/>
                <a:gd name="T11" fmla="*/ 92 h 145"/>
                <a:gd name="T12" fmla="*/ 62 w 89"/>
                <a:gd name="T13" fmla="*/ 60 h 145"/>
                <a:gd name="T14" fmla="*/ 74 w 89"/>
                <a:gd name="T15" fmla="*/ 142 h 145"/>
                <a:gd name="T16" fmla="*/ 73 w 89"/>
                <a:gd name="T17" fmla="*/ 129 h 145"/>
                <a:gd name="T18" fmla="*/ 43 w 89"/>
                <a:gd name="T19" fmla="*/ 145 h 145"/>
                <a:gd name="T20" fmla="*/ 15 w 89"/>
                <a:gd name="T21" fmla="*/ 134 h 145"/>
                <a:gd name="T22" fmla="*/ 0 w 89"/>
                <a:gd name="T23" fmla="*/ 92 h 145"/>
                <a:gd name="T24" fmla="*/ 15 w 89"/>
                <a:gd name="T25" fmla="*/ 50 h 145"/>
                <a:gd name="T26" fmla="*/ 43 w 89"/>
                <a:gd name="T27" fmla="*/ 40 h 145"/>
                <a:gd name="T28" fmla="*/ 72 w 89"/>
                <a:gd name="T29" fmla="*/ 54 h 145"/>
                <a:gd name="T30" fmla="*/ 72 w 89"/>
                <a:gd name="T31" fmla="*/ 0 h 145"/>
                <a:gd name="T32" fmla="*/ 89 w 89"/>
                <a:gd name="T33" fmla="*/ 0 h 145"/>
                <a:gd name="T34" fmla="*/ 89 w 89"/>
                <a:gd name="T35" fmla="*/ 142 h 145"/>
                <a:gd name="T36" fmla="*/ 74 w 89"/>
                <a:gd name="T37" fmla="*/ 14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145">
                  <a:moveTo>
                    <a:pt x="62" y="60"/>
                  </a:moveTo>
                  <a:cubicBezTo>
                    <a:pt x="58" y="57"/>
                    <a:pt x="53" y="54"/>
                    <a:pt x="46" y="54"/>
                  </a:cubicBezTo>
                  <a:cubicBezTo>
                    <a:pt x="23" y="54"/>
                    <a:pt x="17" y="74"/>
                    <a:pt x="17" y="92"/>
                  </a:cubicBezTo>
                  <a:cubicBezTo>
                    <a:pt x="17" y="111"/>
                    <a:pt x="23" y="131"/>
                    <a:pt x="46" y="131"/>
                  </a:cubicBezTo>
                  <a:cubicBezTo>
                    <a:pt x="53" y="131"/>
                    <a:pt x="58" y="128"/>
                    <a:pt x="62" y="124"/>
                  </a:cubicBezTo>
                  <a:cubicBezTo>
                    <a:pt x="70" y="117"/>
                    <a:pt x="73" y="105"/>
                    <a:pt x="73" y="92"/>
                  </a:cubicBezTo>
                  <a:cubicBezTo>
                    <a:pt x="73" y="80"/>
                    <a:pt x="70" y="68"/>
                    <a:pt x="62" y="60"/>
                  </a:cubicBezTo>
                  <a:moveTo>
                    <a:pt x="74" y="142"/>
                  </a:moveTo>
                  <a:cubicBezTo>
                    <a:pt x="73" y="129"/>
                    <a:pt x="73" y="129"/>
                    <a:pt x="73" y="129"/>
                  </a:cubicBezTo>
                  <a:cubicBezTo>
                    <a:pt x="67" y="139"/>
                    <a:pt x="54" y="145"/>
                    <a:pt x="43" y="145"/>
                  </a:cubicBezTo>
                  <a:cubicBezTo>
                    <a:pt x="31" y="145"/>
                    <a:pt x="21" y="141"/>
                    <a:pt x="15" y="134"/>
                  </a:cubicBezTo>
                  <a:cubicBezTo>
                    <a:pt x="5" y="124"/>
                    <a:pt x="0" y="109"/>
                    <a:pt x="0" y="92"/>
                  </a:cubicBezTo>
                  <a:cubicBezTo>
                    <a:pt x="0" y="75"/>
                    <a:pt x="5" y="59"/>
                    <a:pt x="15" y="50"/>
                  </a:cubicBezTo>
                  <a:cubicBezTo>
                    <a:pt x="22" y="44"/>
                    <a:pt x="31" y="40"/>
                    <a:pt x="43" y="40"/>
                  </a:cubicBezTo>
                  <a:cubicBezTo>
                    <a:pt x="54" y="40"/>
                    <a:pt x="67" y="45"/>
                    <a:pt x="72" y="5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42"/>
                    <a:pt x="89" y="142"/>
                    <a:pt x="89" y="142"/>
                  </a:cubicBezTo>
                  <a:lnTo>
                    <a:pt x="74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>
                <a:solidFill>
                  <a:srgbClr val="474747"/>
                </a:solidFill>
              </a:endParaRPr>
            </a:p>
          </p:txBody>
        </p:sp>
        <p:sp>
          <p:nvSpPr>
            <p:cNvPr id="63" name="Freeform 31"/>
            <p:cNvSpPr>
              <a:spLocks noEditPoints="1"/>
            </p:cNvSpPr>
            <p:nvPr userDrawn="1"/>
          </p:nvSpPr>
          <p:spPr bwMode="black">
            <a:xfrm>
              <a:off x="6600825" y="3843338"/>
              <a:ext cx="2786063" cy="303213"/>
            </a:xfrm>
            <a:custGeom>
              <a:avLst/>
              <a:gdLst>
                <a:gd name="T0" fmla="*/ 1613 w 2342"/>
                <a:gd name="T1" fmla="*/ 95 h 255"/>
                <a:gd name="T2" fmla="*/ 1442 w 2342"/>
                <a:gd name="T3" fmla="*/ 128 h 255"/>
                <a:gd name="T4" fmla="*/ 1517 w 2342"/>
                <a:gd name="T5" fmla="*/ 61 h 255"/>
                <a:gd name="T6" fmla="*/ 2342 w 2342"/>
                <a:gd name="T7" fmla="*/ 251 h 255"/>
                <a:gd name="T8" fmla="*/ 2235 w 2342"/>
                <a:gd name="T9" fmla="*/ 4 h 255"/>
                <a:gd name="T10" fmla="*/ 135 w 2342"/>
                <a:gd name="T11" fmla="*/ 64 h 255"/>
                <a:gd name="T12" fmla="*/ 135 w 2342"/>
                <a:gd name="T13" fmla="*/ 191 h 255"/>
                <a:gd name="T14" fmla="*/ 102 w 2342"/>
                <a:gd name="T15" fmla="*/ 64 h 255"/>
                <a:gd name="T16" fmla="*/ 1079 w 2342"/>
                <a:gd name="T17" fmla="*/ 4 h 255"/>
                <a:gd name="T18" fmla="*/ 977 w 2342"/>
                <a:gd name="T19" fmla="*/ 251 h 255"/>
                <a:gd name="T20" fmla="*/ 1291 w 2342"/>
                <a:gd name="T21" fmla="*/ 193 h 255"/>
                <a:gd name="T22" fmla="*/ 1079 w 2342"/>
                <a:gd name="T23" fmla="*/ 4 h 255"/>
                <a:gd name="T24" fmla="*/ 2169 w 2342"/>
                <a:gd name="T25" fmla="*/ 251 h 255"/>
                <a:gd name="T26" fmla="*/ 2067 w 2342"/>
                <a:gd name="T27" fmla="*/ 4 h 255"/>
                <a:gd name="T28" fmla="*/ 1868 w 2342"/>
                <a:gd name="T29" fmla="*/ 98 h 255"/>
                <a:gd name="T30" fmla="*/ 1766 w 2342"/>
                <a:gd name="T31" fmla="*/ 4 h 255"/>
                <a:gd name="T32" fmla="*/ 1868 w 2342"/>
                <a:gd name="T33" fmla="*/ 251 h 255"/>
                <a:gd name="T34" fmla="*/ 2067 w 2342"/>
                <a:gd name="T35" fmla="*/ 157 h 255"/>
                <a:gd name="T36" fmla="*/ 912 w 2342"/>
                <a:gd name="T37" fmla="*/ 13 h 255"/>
                <a:gd name="T38" fmla="*/ 491 w 2342"/>
                <a:gd name="T39" fmla="*/ 127 h 255"/>
                <a:gd name="T40" fmla="*/ 912 w 2342"/>
                <a:gd name="T41" fmla="*/ 241 h 255"/>
                <a:gd name="T42" fmla="*/ 773 w 2342"/>
                <a:gd name="T43" fmla="*/ 197 h 255"/>
                <a:gd name="T44" fmla="*/ 813 w 2342"/>
                <a:gd name="T45" fmla="*/ 156 h 255"/>
                <a:gd name="T46" fmla="*/ 605 w 2342"/>
                <a:gd name="T47" fmla="*/ 99 h 255"/>
                <a:gd name="T48" fmla="*/ 901 w 2342"/>
                <a:gd name="T49" fmla="*/ 69 h 255"/>
                <a:gd name="T50" fmla="*/ 1515 w 2342"/>
                <a:gd name="T51" fmla="*/ 4 h 255"/>
                <a:gd name="T52" fmla="*/ 1341 w 2342"/>
                <a:gd name="T53" fmla="*/ 251 h 255"/>
                <a:gd name="T54" fmla="*/ 1442 w 2342"/>
                <a:gd name="T55" fmla="*/ 186 h 255"/>
                <a:gd name="T56" fmla="*/ 1719 w 2342"/>
                <a:gd name="T57" fmla="*/ 95 h 255"/>
                <a:gd name="T58" fmla="*/ 0 w 2342"/>
                <a:gd name="T59" fmla="*/ 251 h 255"/>
                <a:gd name="T60" fmla="*/ 450 w 2342"/>
                <a:gd name="T61" fmla="*/ 127 h 255"/>
                <a:gd name="T62" fmla="*/ 0 w 2342"/>
                <a:gd name="T6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2" h="255">
                  <a:moveTo>
                    <a:pt x="1517" y="61"/>
                  </a:moveTo>
                  <a:cubicBezTo>
                    <a:pt x="1577" y="61"/>
                    <a:pt x="1613" y="70"/>
                    <a:pt x="1613" y="95"/>
                  </a:cubicBezTo>
                  <a:cubicBezTo>
                    <a:pt x="1613" y="120"/>
                    <a:pt x="1577" y="128"/>
                    <a:pt x="1517" y="128"/>
                  </a:cubicBezTo>
                  <a:cubicBezTo>
                    <a:pt x="1442" y="128"/>
                    <a:pt x="1442" y="128"/>
                    <a:pt x="1442" y="128"/>
                  </a:cubicBezTo>
                  <a:cubicBezTo>
                    <a:pt x="1443" y="61"/>
                    <a:pt x="1443" y="61"/>
                    <a:pt x="1443" y="61"/>
                  </a:cubicBezTo>
                  <a:lnTo>
                    <a:pt x="1517" y="61"/>
                  </a:lnTo>
                  <a:close/>
                  <a:moveTo>
                    <a:pt x="2235" y="251"/>
                  </a:moveTo>
                  <a:cubicBezTo>
                    <a:pt x="2342" y="251"/>
                    <a:pt x="2342" y="251"/>
                    <a:pt x="2342" y="251"/>
                  </a:cubicBezTo>
                  <a:cubicBezTo>
                    <a:pt x="2342" y="4"/>
                    <a:pt x="2342" y="4"/>
                    <a:pt x="2342" y="4"/>
                  </a:cubicBezTo>
                  <a:cubicBezTo>
                    <a:pt x="2235" y="4"/>
                    <a:pt x="2235" y="4"/>
                    <a:pt x="2235" y="4"/>
                  </a:cubicBezTo>
                  <a:lnTo>
                    <a:pt x="2235" y="251"/>
                  </a:lnTo>
                  <a:close/>
                  <a:moveTo>
                    <a:pt x="135" y="64"/>
                  </a:moveTo>
                  <a:cubicBezTo>
                    <a:pt x="253" y="64"/>
                    <a:pt x="345" y="78"/>
                    <a:pt x="345" y="127"/>
                  </a:cubicBezTo>
                  <a:cubicBezTo>
                    <a:pt x="345" y="176"/>
                    <a:pt x="253" y="191"/>
                    <a:pt x="135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64"/>
                    <a:pt x="102" y="64"/>
                    <a:pt x="102" y="64"/>
                  </a:cubicBezTo>
                  <a:lnTo>
                    <a:pt x="135" y="64"/>
                  </a:lnTo>
                  <a:close/>
                  <a:moveTo>
                    <a:pt x="1079" y="4"/>
                  </a:moveTo>
                  <a:cubicBezTo>
                    <a:pt x="977" y="4"/>
                    <a:pt x="977" y="4"/>
                    <a:pt x="977" y="4"/>
                  </a:cubicBezTo>
                  <a:cubicBezTo>
                    <a:pt x="977" y="251"/>
                    <a:pt x="977" y="251"/>
                    <a:pt x="977" y="251"/>
                  </a:cubicBezTo>
                  <a:cubicBezTo>
                    <a:pt x="1291" y="251"/>
                    <a:pt x="1291" y="251"/>
                    <a:pt x="1291" y="251"/>
                  </a:cubicBezTo>
                  <a:cubicBezTo>
                    <a:pt x="1291" y="193"/>
                    <a:pt x="1291" y="193"/>
                    <a:pt x="1291" y="193"/>
                  </a:cubicBezTo>
                  <a:cubicBezTo>
                    <a:pt x="1079" y="193"/>
                    <a:pt x="1079" y="193"/>
                    <a:pt x="1079" y="193"/>
                  </a:cubicBezTo>
                  <a:lnTo>
                    <a:pt x="1079" y="4"/>
                  </a:lnTo>
                  <a:close/>
                  <a:moveTo>
                    <a:pt x="2067" y="251"/>
                  </a:moveTo>
                  <a:cubicBezTo>
                    <a:pt x="2169" y="251"/>
                    <a:pt x="2169" y="251"/>
                    <a:pt x="2169" y="251"/>
                  </a:cubicBezTo>
                  <a:cubicBezTo>
                    <a:pt x="2169" y="4"/>
                    <a:pt x="2169" y="4"/>
                    <a:pt x="2169" y="4"/>
                  </a:cubicBezTo>
                  <a:cubicBezTo>
                    <a:pt x="2067" y="4"/>
                    <a:pt x="2067" y="4"/>
                    <a:pt x="2067" y="4"/>
                  </a:cubicBezTo>
                  <a:cubicBezTo>
                    <a:pt x="2067" y="98"/>
                    <a:pt x="2067" y="98"/>
                    <a:pt x="2067" y="98"/>
                  </a:cubicBezTo>
                  <a:cubicBezTo>
                    <a:pt x="1868" y="98"/>
                    <a:pt x="1868" y="98"/>
                    <a:pt x="1868" y="98"/>
                  </a:cubicBezTo>
                  <a:cubicBezTo>
                    <a:pt x="1868" y="4"/>
                    <a:pt x="1868" y="4"/>
                    <a:pt x="1868" y="4"/>
                  </a:cubicBezTo>
                  <a:cubicBezTo>
                    <a:pt x="1766" y="4"/>
                    <a:pt x="1766" y="4"/>
                    <a:pt x="1766" y="4"/>
                  </a:cubicBezTo>
                  <a:cubicBezTo>
                    <a:pt x="1766" y="251"/>
                    <a:pt x="1766" y="251"/>
                    <a:pt x="1766" y="251"/>
                  </a:cubicBezTo>
                  <a:cubicBezTo>
                    <a:pt x="1868" y="251"/>
                    <a:pt x="1868" y="251"/>
                    <a:pt x="1868" y="251"/>
                  </a:cubicBezTo>
                  <a:cubicBezTo>
                    <a:pt x="1868" y="157"/>
                    <a:pt x="1868" y="157"/>
                    <a:pt x="1868" y="157"/>
                  </a:cubicBezTo>
                  <a:cubicBezTo>
                    <a:pt x="2067" y="157"/>
                    <a:pt x="2067" y="157"/>
                    <a:pt x="2067" y="157"/>
                  </a:cubicBezTo>
                  <a:lnTo>
                    <a:pt x="2067" y="251"/>
                  </a:lnTo>
                  <a:close/>
                  <a:moveTo>
                    <a:pt x="912" y="13"/>
                  </a:moveTo>
                  <a:cubicBezTo>
                    <a:pt x="872" y="4"/>
                    <a:pt x="825" y="0"/>
                    <a:pt x="773" y="0"/>
                  </a:cubicBezTo>
                  <a:cubicBezTo>
                    <a:pt x="626" y="0"/>
                    <a:pt x="491" y="35"/>
                    <a:pt x="491" y="127"/>
                  </a:cubicBezTo>
                  <a:cubicBezTo>
                    <a:pt x="491" y="219"/>
                    <a:pt x="626" y="255"/>
                    <a:pt x="773" y="255"/>
                  </a:cubicBezTo>
                  <a:cubicBezTo>
                    <a:pt x="825" y="255"/>
                    <a:pt x="872" y="250"/>
                    <a:pt x="912" y="241"/>
                  </a:cubicBezTo>
                  <a:cubicBezTo>
                    <a:pt x="912" y="241"/>
                    <a:pt x="901" y="186"/>
                    <a:pt x="901" y="186"/>
                  </a:cubicBezTo>
                  <a:cubicBezTo>
                    <a:pt x="869" y="192"/>
                    <a:pt x="817" y="197"/>
                    <a:pt x="773" y="197"/>
                  </a:cubicBezTo>
                  <a:cubicBezTo>
                    <a:pt x="693" y="197"/>
                    <a:pt x="628" y="187"/>
                    <a:pt x="605" y="156"/>
                  </a:cubicBezTo>
                  <a:cubicBezTo>
                    <a:pt x="813" y="156"/>
                    <a:pt x="813" y="156"/>
                    <a:pt x="813" y="156"/>
                  </a:cubicBezTo>
                  <a:cubicBezTo>
                    <a:pt x="813" y="99"/>
                    <a:pt x="813" y="99"/>
                    <a:pt x="813" y="99"/>
                  </a:cubicBezTo>
                  <a:cubicBezTo>
                    <a:pt x="605" y="99"/>
                    <a:pt x="605" y="99"/>
                    <a:pt x="605" y="99"/>
                  </a:cubicBezTo>
                  <a:cubicBezTo>
                    <a:pt x="629" y="69"/>
                    <a:pt x="693" y="57"/>
                    <a:pt x="773" y="57"/>
                  </a:cubicBezTo>
                  <a:cubicBezTo>
                    <a:pt x="817" y="57"/>
                    <a:pt x="870" y="63"/>
                    <a:pt x="901" y="69"/>
                  </a:cubicBezTo>
                  <a:lnTo>
                    <a:pt x="912" y="13"/>
                  </a:lnTo>
                  <a:close/>
                  <a:moveTo>
                    <a:pt x="1515" y="4"/>
                  </a:moveTo>
                  <a:cubicBezTo>
                    <a:pt x="1341" y="4"/>
                    <a:pt x="1341" y="4"/>
                    <a:pt x="1341" y="4"/>
                  </a:cubicBezTo>
                  <a:cubicBezTo>
                    <a:pt x="1341" y="251"/>
                    <a:pt x="1341" y="251"/>
                    <a:pt x="1341" y="251"/>
                  </a:cubicBezTo>
                  <a:cubicBezTo>
                    <a:pt x="1442" y="251"/>
                    <a:pt x="1442" y="251"/>
                    <a:pt x="1442" y="251"/>
                  </a:cubicBezTo>
                  <a:cubicBezTo>
                    <a:pt x="1442" y="186"/>
                    <a:pt x="1442" y="186"/>
                    <a:pt x="1442" y="186"/>
                  </a:cubicBezTo>
                  <a:cubicBezTo>
                    <a:pt x="1515" y="186"/>
                    <a:pt x="1515" y="186"/>
                    <a:pt x="1515" y="186"/>
                  </a:cubicBezTo>
                  <a:cubicBezTo>
                    <a:pt x="1632" y="186"/>
                    <a:pt x="1719" y="161"/>
                    <a:pt x="1719" y="95"/>
                  </a:cubicBezTo>
                  <a:cubicBezTo>
                    <a:pt x="1719" y="29"/>
                    <a:pt x="1632" y="4"/>
                    <a:pt x="1515" y="4"/>
                  </a:cubicBezTo>
                  <a:moveTo>
                    <a:pt x="0" y="251"/>
                  </a:moveTo>
                  <a:cubicBezTo>
                    <a:pt x="135" y="251"/>
                    <a:pt x="135" y="251"/>
                    <a:pt x="135" y="251"/>
                  </a:cubicBezTo>
                  <a:cubicBezTo>
                    <a:pt x="314" y="251"/>
                    <a:pt x="450" y="220"/>
                    <a:pt x="450" y="127"/>
                  </a:cubicBezTo>
                  <a:cubicBezTo>
                    <a:pt x="450" y="35"/>
                    <a:pt x="314" y="4"/>
                    <a:pt x="135" y="4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0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>
                <a:solidFill>
                  <a:srgbClr val="47474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46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41" y="-114300"/>
            <a:ext cx="11555752" cy="11096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99825" y="1733551"/>
            <a:ext cx="11557969" cy="4893597"/>
          </a:xfrm>
          <a:prstGeom prst="rect">
            <a:avLst/>
          </a:prstGeom>
        </p:spPr>
        <p:txBody>
          <a:bodyPr vert="horz" lIns="121693" tIns="60848" rIns="121693" bIns="60848" rtlCol="0">
            <a:noAutofit/>
          </a:bodyPr>
          <a:lstStyle>
            <a:lvl1pPr>
              <a:defRPr lang="en-US" sz="2400" dirty="0" smtClean="0">
                <a:solidFill>
                  <a:schemeClr val="tx1"/>
                </a:solidFill>
              </a:defRPr>
            </a:lvl1pPr>
            <a:lvl2pPr>
              <a:spcAft>
                <a:spcPts val="799"/>
              </a:spcAft>
              <a:defRPr lang="en-US" sz="2000" dirty="0" smtClean="0">
                <a:solidFill>
                  <a:schemeClr val="tx1"/>
                </a:solidFill>
              </a:defRPr>
            </a:lvl2pPr>
            <a:lvl3pPr>
              <a:defRPr lang="en-US" sz="1900" dirty="0" smtClean="0">
                <a:solidFill>
                  <a:schemeClr val="tx1"/>
                </a:solidFill>
              </a:defRPr>
            </a:lvl3pPr>
            <a:lvl4pPr>
              <a:defRPr lang="en-US" sz="1500" dirty="0" smtClean="0">
                <a:solidFill>
                  <a:schemeClr val="tx1"/>
                </a:solidFill>
              </a:defRPr>
            </a:lvl4pPr>
            <a:lvl5pPr>
              <a:defRPr lang="en-US" sz="15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-93840" y="6474163"/>
            <a:ext cx="537242" cy="365125"/>
          </a:xfrm>
          <a:prstGeom prst="rect">
            <a:avLst/>
          </a:prstGeom>
        </p:spPr>
        <p:txBody>
          <a:bodyPr vert="horz" lIns="121693" tIns="60848" rIns="121693" bIns="60848" rtlCol="0" anchor="ctr"/>
          <a:lstStyle>
            <a:lvl1pPr algn="r">
              <a:defRPr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43139FB-0DEB-4527-9CBA-1C326F5D9B41}" type="slidenum">
              <a:rPr lang="en-US" smtClean="0">
                <a:solidFill>
                  <a:srgbClr val="0072DD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0072D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99825" y="1104900"/>
            <a:ext cx="11557969" cy="628651"/>
          </a:xfrm>
        </p:spPr>
        <p:txBody>
          <a:bodyPr/>
          <a:lstStyle>
            <a:lvl1pPr marL="0" indent="0">
              <a:lnSpc>
                <a:spcPts val="2929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  <a:lvl2pPr marL="608473" indent="0">
              <a:buNone/>
              <a:defRPr/>
            </a:lvl2pPr>
            <a:lvl3pPr marL="1290889" indent="0">
              <a:buNone/>
              <a:defRPr/>
            </a:lvl3pPr>
            <a:lvl4pPr marL="1825413" indent="0">
              <a:buNone/>
              <a:defRPr/>
            </a:lvl4pPr>
            <a:lvl5pPr marL="2433885" indent="0">
              <a:buNone/>
              <a:defRPr/>
            </a:lvl5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8872" y="6287969"/>
            <a:ext cx="9493464" cy="342900"/>
          </a:xfrm>
        </p:spPr>
        <p:txBody>
          <a:bodyPr vert="horz" lIns="121693" tIns="60848" rIns="121693" bIns="60848" rtlCol="0" anchor="b" anchorCtr="0">
            <a:noAutofit/>
          </a:bodyPr>
          <a:lstStyle>
            <a:lvl1pPr marL="355010" indent="-355010">
              <a:lnSpc>
                <a:spcPts val="1198"/>
              </a:lnSpc>
              <a:spcBef>
                <a:spcPts val="133"/>
              </a:spcBef>
              <a:spcAft>
                <a:spcPts val="0"/>
              </a:spcAft>
              <a:buNone/>
              <a:defRPr lang="en-CA" sz="1100" baseline="0" dirty="0"/>
            </a:lvl1pPr>
          </a:lstStyle>
          <a:p>
            <a:pPr marL="0" lvl="0" indent="0"/>
            <a:r>
              <a:rPr lang="en-US" dirty="0"/>
              <a:t>Click to add footnotes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76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41" y="-114300"/>
            <a:ext cx="11555752" cy="11096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99825" y="1116681"/>
            <a:ext cx="11557969" cy="5150771"/>
          </a:xfrm>
          <a:prstGeom prst="rect">
            <a:avLst/>
          </a:prstGeom>
        </p:spPr>
        <p:txBody>
          <a:bodyPr vert="horz" lIns="121693" tIns="60848" rIns="121693" bIns="60848" rtlCol="0">
            <a:noAutofit/>
          </a:bodyPr>
          <a:lstStyle>
            <a:lvl1pPr>
              <a:defRPr lang="en-US" sz="2400" dirty="0" smtClean="0">
                <a:solidFill>
                  <a:schemeClr val="tx1"/>
                </a:solidFill>
              </a:defRPr>
            </a:lvl1pPr>
            <a:lvl2pPr>
              <a:spcAft>
                <a:spcPts val="799"/>
              </a:spcAft>
              <a:defRPr lang="en-US" sz="2000" dirty="0" smtClean="0">
                <a:solidFill>
                  <a:schemeClr val="tx1"/>
                </a:solidFill>
              </a:defRPr>
            </a:lvl2pPr>
            <a:lvl3pPr>
              <a:defRPr lang="en-US" sz="1900" dirty="0" smtClean="0">
                <a:solidFill>
                  <a:schemeClr val="tx1"/>
                </a:solidFill>
              </a:defRPr>
            </a:lvl3pPr>
            <a:lvl4pPr>
              <a:defRPr lang="en-US" sz="1500" dirty="0" smtClean="0">
                <a:solidFill>
                  <a:schemeClr val="tx1"/>
                </a:solidFill>
              </a:defRPr>
            </a:lvl4pPr>
            <a:lvl5pPr>
              <a:defRPr lang="en-US" sz="15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-93840" y="6474163"/>
            <a:ext cx="537242" cy="365125"/>
          </a:xfrm>
          <a:prstGeom prst="rect">
            <a:avLst/>
          </a:prstGeom>
        </p:spPr>
        <p:txBody>
          <a:bodyPr vert="horz" lIns="121693" tIns="60848" rIns="121693" bIns="60848" rtlCol="0" anchor="ctr"/>
          <a:lstStyle>
            <a:lvl1pPr algn="r">
              <a:defRPr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43139FB-0DEB-4527-9CBA-1C326F5D9B41}" type="slidenum">
              <a:rPr lang="en-US" smtClean="0">
                <a:solidFill>
                  <a:srgbClr val="0072DD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0072D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1091" y="6287969"/>
            <a:ext cx="9491247" cy="342900"/>
          </a:xfrm>
        </p:spPr>
        <p:txBody>
          <a:bodyPr vert="horz" lIns="121693" tIns="60848" rIns="121693" bIns="60848" rtlCol="0" anchor="b" anchorCtr="0">
            <a:noAutofit/>
          </a:bodyPr>
          <a:lstStyle>
            <a:lvl1pPr marL="355010" indent="-355010">
              <a:lnSpc>
                <a:spcPts val="1198"/>
              </a:lnSpc>
              <a:spcBef>
                <a:spcPts val="133"/>
              </a:spcBef>
              <a:spcAft>
                <a:spcPts val="0"/>
              </a:spcAft>
              <a:buNone/>
              <a:defRPr lang="en-CA" sz="1100" baseline="0" dirty="0"/>
            </a:lvl1pPr>
          </a:lstStyle>
          <a:p>
            <a:pPr marL="0" lvl="0" indent="0"/>
            <a:r>
              <a:rPr lang="en-US" dirty="0"/>
              <a:t>Click to add footnotes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100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7192964" y="1219713"/>
            <a:ext cx="2946399" cy="5085967"/>
          </a:xfrm>
          <a:solidFill>
            <a:schemeClr val="bg1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CA" dirty="0"/>
              <a:t>Click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41" y="-114300"/>
            <a:ext cx="11555752" cy="11096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99824" y="1078917"/>
            <a:ext cx="6681547" cy="5110869"/>
          </a:xfrm>
          <a:prstGeom prst="rect">
            <a:avLst/>
          </a:prstGeom>
        </p:spPr>
        <p:txBody>
          <a:bodyPr vert="horz" lIns="121693" tIns="60848" rIns="121693" bIns="60848" rtlCol="0">
            <a:noAutofit/>
          </a:bodyPr>
          <a:lstStyle>
            <a:lvl1pPr>
              <a:defRPr lang="en-US" sz="2400" dirty="0" smtClean="0"/>
            </a:lvl1pPr>
            <a:lvl2pPr>
              <a:spcAft>
                <a:spcPts val="799"/>
              </a:spcAft>
              <a:defRPr lang="en-US" sz="2000" dirty="0" smtClean="0"/>
            </a:lvl2pPr>
            <a:lvl3pPr>
              <a:defRPr lang="en-US" sz="1900" dirty="0" smtClean="0"/>
            </a:lvl3pPr>
            <a:lvl4pPr>
              <a:defRPr lang="en-US" sz="1500" dirty="0" smtClean="0"/>
            </a:lvl4pPr>
            <a:lvl5pPr>
              <a:defRPr lang="en-US" sz="15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-93840" y="6474164"/>
            <a:ext cx="537242" cy="365125"/>
          </a:xfrm>
          <a:prstGeom prst="rect">
            <a:avLst/>
          </a:prstGeom>
        </p:spPr>
        <p:txBody>
          <a:bodyPr vert="horz" lIns="121693" tIns="60848" rIns="121693" bIns="60848" rtlCol="0" anchor="ctr"/>
          <a:lstStyle>
            <a:lvl1pPr algn="r">
              <a:defRPr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43139FB-0DEB-4527-9CBA-1C326F5D9B41}" type="slidenum">
              <a:rPr lang="en-US" smtClean="0">
                <a:solidFill>
                  <a:srgbClr val="0072DD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0072D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8872" y="6284793"/>
            <a:ext cx="9493464" cy="342900"/>
          </a:xfrm>
        </p:spPr>
        <p:txBody>
          <a:bodyPr vert="horz" lIns="121693" tIns="60848" rIns="121693" bIns="60848" rtlCol="0" anchor="b" anchorCtr="0">
            <a:noAutofit/>
          </a:bodyPr>
          <a:lstStyle>
            <a:lvl1pPr marL="355010" indent="-355010">
              <a:lnSpc>
                <a:spcPts val="1198"/>
              </a:lnSpc>
              <a:spcBef>
                <a:spcPts val="133"/>
              </a:spcBef>
              <a:spcAft>
                <a:spcPts val="0"/>
              </a:spcAft>
              <a:buNone/>
              <a:defRPr lang="en-CA" sz="1100" baseline="0" dirty="0"/>
            </a:lvl1pPr>
          </a:lstStyle>
          <a:p>
            <a:pPr marL="0" lvl="0" indent="0"/>
            <a:r>
              <a:rPr lang="en-US" dirty="0"/>
              <a:t>Click to add footnotes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559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6207336" y="3850045"/>
            <a:ext cx="5498856" cy="2449284"/>
          </a:xfrm>
          <a:solidFill>
            <a:schemeClr val="bg1">
              <a:lumMod val="40000"/>
              <a:lumOff val="60000"/>
            </a:schemeClr>
          </a:solidFill>
        </p:spPr>
        <p:txBody>
          <a:bodyPr tIns="539927"/>
          <a:lstStyle>
            <a:lvl1pPr marL="0" indent="0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CA" dirty="0"/>
              <a:t>Click to add picture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47676" y="3850045"/>
            <a:ext cx="5498856" cy="2449284"/>
          </a:xfrm>
          <a:solidFill>
            <a:schemeClr val="bg1">
              <a:lumMod val="40000"/>
              <a:lumOff val="60000"/>
            </a:schemeClr>
          </a:solidFill>
        </p:spPr>
        <p:txBody>
          <a:bodyPr tIns="539927"/>
          <a:lstStyle>
            <a:lvl1pPr marL="0" indent="0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CA" dirty="0"/>
              <a:t>Click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207336" y="1135518"/>
            <a:ext cx="5498856" cy="2449284"/>
          </a:xfrm>
          <a:solidFill>
            <a:schemeClr val="bg1">
              <a:lumMod val="40000"/>
              <a:lumOff val="60000"/>
            </a:schemeClr>
          </a:solidFill>
        </p:spPr>
        <p:txBody>
          <a:bodyPr tIns="539927"/>
          <a:lstStyle>
            <a:lvl1pPr marL="0" indent="0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CA" dirty="0"/>
              <a:t>Click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47676" y="1135518"/>
            <a:ext cx="5498856" cy="2449284"/>
          </a:xfrm>
          <a:solidFill>
            <a:schemeClr val="bg1">
              <a:lumMod val="40000"/>
              <a:lumOff val="60000"/>
            </a:schemeClr>
          </a:solidFill>
        </p:spPr>
        <p:txBody>
          <a:bodyPr tIns="539927"/>
          <a:lstStyle>
            <a:lvl1pPr marL="0" indent="0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CA" dirty="0"/>
              <a:t>Click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41" y="-114300"/>
            <a:ext cx="11555752" cy="11096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-93840" y="6474164"/>
            <a:ext cx="537242" cy="365125"/>
          </a:xfrm>
          <a:prstGeom prst="rect">
            <a:avLst/>
          </a:prstGeom>
        </p:spPr>
        <p:txBody>
          <a:bodyPr vert="horz" lIns="121693" tIns="60848" rIns="121693" bIns="60848" rtlCol="0" anchor="ctr"/>
          <a:lstStyle>
            <a:lvl1pPr algn="r">
              <a:defRPr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43139FB-0DEB-4527-9CBA-1C326F5D9B41}" type="slidenum">
              <a:rPr lang="en-US" smtClean="0">
                <a:solidFill>
                  <a:srgbClr val="0072DD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0072D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8872" y="6284793"/>
            <a:ext cx="9493464" cy="342900"/>
          </a:xfrm>
        </p:spPr>
        <p:txBody>
          <a:bodyPr vert="horz" lIns="121693" tIns="60848" rIns="121693" bIns="60848" rtlCol="0" anchor="b" anchorCtr="0">
            <a:noAutofit/>
          </a:bodyPr>
          <a:lstStyle>
            <a:lvl1pPr marL="355010" indent="-355010">
              <a:lnSpc>
                <a:spcPts val="1198"/>
              </a:lnSpc>
              <a:spcBef>
                <a:spcPts val="133"/>
              </a:spcBef>
              <a:spcAft>
                <a:spcPts val="0"/>
              </a:spcAft>
              <a:buNone/>
              <a:defRPr lang="en-CA" sz="1100" baseline="0" dirty="0"/>
            </a:lvl1pPr>
          </a:lstStyle>
          <a:p>
            <a:pPr marL="0" lvl="0" indent="0"/>
            <a:r>
              <a:rPr lang="en-US" dirty="0"/>
              <a:t>Click to add footnotes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442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41" y="-114300"/>
            <a:ext cx="11555752" cy="1109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-93840" y="6474164"/>
            <a:ext cx="537242" cy="365125"/>
          </a:xfrm>
          <a:prstGeom prst="rect">
            <a:avLst/>
          </a:prstGeom>
        </p:spPr>
        <p:txBody>
          <a:bodyPr vert="horz" lIns="121693" tIns="60848" rIns="121693" bIns="60848" rtlCol="0" anchor="ctr"/>
          <a:lstStyle>
            <a:lvl1pPr algn="r">
              <a:defRPr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43139FB-0DEB-4527-9CBA-1C326F5D9B41}" type="slidenum">
              <a:rPr lang="en-US" smtClean="0">
                <a:solidFill>
                  <a:srgbClr val="0072DD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72D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1091" y="6284793"/>
            <a:ext cx="9491247" cy="342900"/>
          </a:xfrm>
        </p:spPr>
        <p:txBody>
          <a:bodyPr vert="horz" lIns="121693" tIns="60848" rIns="121693" bIns="60848" rtlCol="0" anchor="b" anchorCtr="0">
            <a:noAutofit/>
          </a:bodyPr>
          <a:lstStyle>
            <a:lvl1pPr marL="355010" indent="-355010">
              <a:lnSpc>
                <a:spcPts val="1198"/>
              </a:lnSpc>
              <a:spcBef>
                <a:spcPts val="133"/>
              </a:spcBef>
              <a:spcAft>
                <a:spcPts val="0"/>
              </a:spcAft>
              <a:buNone/>
              <a:defRPr lang="en-CA" sz="11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Click to add footnotes</a:t>
            </a:r>
            <a:endParaRPr lang="en-CA" dirty="0"/>
          </a:p>
        </p:txBody>
      </p:sp>
      <p:sp>
        <p:nvSpPr>
          <p:cNvPr id="6" name="Rectangle 5"/>
          <p:cNvSpPr/>
          <p:nvPr userDrawn="1"/>
        </p:nvSpPr>
        <p:spPr bwMode="grayWhite">
          <a:xfrm>
            <a:off x="434958" y="1123951"/>
            <a:ext cx="5525612" cy="214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lIns="121693" tIns="60848" rIns="121693" bIns="60848" rtlCol="0" anchor="ctr"/>
          <a:lstStyle/>
          <a:p>
            <a:pPr algn="ctr"/>
            <a:endParaRPr lang="en-US" sz="2700" b="1" kern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 bwMode="grayWhite">
          <a:xfrm>
            <a:off x="434958" y="3410109"/>
            <a:ext cx="5525612" cy="214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lIns="121693" tIns="60848" rIns="121693" bIns="60848" rtlCol="0" anchor="ctr"/>
          <a:lstStyle/>
          <a:p>
            <a:pPr algn="ctr"/>
            <a:endParaRPr lang="en-US" sz="2700" b="1" kern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grayWhite">
          <a:xfrm>
            <a:off x="6182272" y="1123951"/>
            <a:ext cx="5525612" cy="214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lIns="121693" tIns="60848" rIns="121693" bIns="60848" rtlCol="0" anchor="ctr"/>
          <a:lstStyle/>
          <a:p>
            <a:pPr algn="ctr"/>
            <a:endParaRPr lang="en-US" sz="2700" b="1" kern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 bwMode="grayWhite">
          <a:xfrm>
            <a:off x="6182272" y="3410109"/>
            <a:ext cx="5525612" cy="214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lIns="121693" tIns="60848" rIns="121693" bIns="60848" rtlCol="0" anchor="ctr"/>
          <a:lstStyle/>
          <a:p>
            <a:pPr algn="ctr"/>
            <a:endParaRPr lang="en-US" sz="2700" b="1" kern="0">
              <a:solidFill>
                <a:srgbClr val="FFFFFF"/>
              </a:solidFill>
            </a:endParaRP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447675" y="1123691"/>
            <a:ext cx="5513388" cy="214262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6199189" y="1123691"/>
            <a:ext cx="5508625" cy="214262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447675" y="3410750"/>
            <a:ext cx="5513388" cy="214104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16" name="Chart Placeholder 15"/>
          <p:cNvSpPr>
            <a:spLocks noGrp="1"/>
          </p:cNvSpPr>
          <p:nvPr>
            <p:ph type="chart" sz="quarter" idx="16"/>
          </p:nvPr>
        </p:nvSpPr>
        <p:spPr>
          <a:xfrm>
            <a:off x="6199188" y="3429795"/>
            <a:ext cx="5516563" cy="212199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42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5077" y="2323884"/>
            <a:ext cx="11857100" cy="1470024"/>
          </a:xfrm>
          <a:prstGeom prst="rect">
            <a:avLst/>
          </a:prstGeom>
        </p:spPr>
        <p:txBody>
          <a:bodyPr lIns="108671" tIns="54336" rIns="108671" bIns="54336" anchor="t" anchorCtr="0">
            <a:noAutofit/>
          </a:bodyPr>
          <a:lstStyle>
            <a:lvl1pPr algn="l">
              <a:lnSpc>
                <a:spcPts val="4754"/>
              </a:lnSpc>
              <a:defRPr sz="43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pic>
        <p:nvPicPr>
          <p:cNvPr id="5" name="Picture 4" descr="Logo with tag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9150211" y="5704575"/>
            <a:ext cx="2278584" cy="63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8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White">
          <a:xfrm>
            <a:off x="443400" y="1171577"/>
            <a:ext cx="5516591" cy="438943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lIns="121717" tIns="60858" rIns="121717" bIns="60858" rtlCol="0" anchor="ctr"/>
          <a:lstStyle/>
          <a:p>
            <a:pPr algn="ctr"/>
            <a:endParaRPr lang="en-US" sz="2000" b="1" kern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White">
          <a:xfrm>
            <a:off x="6199159" y="1171577"/>
            <a:ext cx="5516591" cy="438943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lIns="121717" tIns="60858" rIns="121717" bIns="60858" rtlCol="0" anchor="ctr"/>
          <a:lstStyle/>
          <a:p>
            <a:pPr algn="ctr"/>
            <a:endParaRPr lang="en-US" sz="2000" b="1" kern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41" y="-114300"/>
            <a:ext cx="11555752" cy="1109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-93840" y="6474164"/>
            <a:ext cx="537242" cy="365125"/>
          </a:xfrm>
          <a:prstGeom prst="rect">
            <a:avLst/>
          </a:prstGeom>
        </p:spPr>
        <p:txBody>
          <a:bodyPr vert="horz" lIns="121693" tIns="60848" rIns="121693" bIns="60848" rtlCol="0" anchor="ctr"/>
          <a:lstStyle>
            <a:lvl1pPr algn="r">
              <a:defRPr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43139FB-0DEB-4527-9CBA-1C326F5D9B41}" type="slidenum">
              <a:rPr lang="en-US" smtClean="0">
                <a:solidFill>
                  <a:srgbClr val="0072DD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72D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1091" y="6284793"/>
            <a:ext cx="9491247" cy="342900"/>
          </a:xfrm>
        </p:spPr>
        <p:txBody>
          <a:bodyPr vert="horz" lIns="121693" tIns="60848" rIns="121693" bIns="60848" rtlCol="0" anchor="b" anchorCtr="0">
            <a:noAutofit/>
          </a:bodyPr>
          <a:lstStyle>
            <a:lvl1pPr marL="355010" indent="-355010">
              <a:lnSpc>
                <a:spcPts val="1198"/>
              </a:lnSpc>
              <a:spcBef>
                <a:spcPts val="133"/>
              </a:spcBef>
              <a:spcAft>
                <a:spcPts val="0"/>
              </a:spcAft>
              <a:buNone/>
              <a:defRPr lang="en-CA" sz="11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Click to add footnotes</a:t>
            </a:r>
            <a:endParaRPr lang="en-CA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447675" y="1171577"/>
            <a:ext cx="5513388" cy="43894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6199189" y="1171577"/>
            <a:ext cx="5508625" cy="43894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447676" y="1171577"/>
            <a:ext cx="11268075" cy="43894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15" name="Rectangle 14"/>
          <p:cNvSpPr/>
          <p:nvPr userDrawn="1"/>
        </p:nvSpPr>
        <p:spPr bwMode="grayWhite">
          <a:xfrm>
            <a:off x="443401" y="1171577"/>
            <a:ext cx="11272349" cy="4389439"/>
          </a:xfrm>
          <a:prstGeom prst="rect">
            <a:avLst/>
          </a:prstGeom>
          <a:solidFill>
            <a:srgbClr val="EDF1F9"/>
          </a:solidFill>
          <a:ln w="9525" cap="flat" cmpd="sng" algn="ctr">
            <a:noFill/>
            <a:prstDash val="solid"/>
          </a:ln>
          <a:effectLst/>
        </p:spPr>
        <p:txBody>
          <a:bodyPr lIns="121693" tIns="60848" rIns="121693" bIns="60848" rtlCol="0" anchor="ctr"/>
          <a:lstStyle/>
          <a:p>
            <a:pPr lvl="0" algn="ctr"/>
            <a:endParaRPr lang="en-US" sz="2700" b="1" kern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41" y="-114300"/>
            <a:ext cx="11555752" cy="1109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-93840" y="6474164"/>
            <a:ext cx="537242" cy="365125"/>
          </a:xfrm>
          <a:prstGeom prst="rect">
            <a:avLst/>
          </a:prstGeom>
        </p:spPr>
        <p:txBody>
          <a:bodyPr vert="horz" lIns="121693" tIns="60848" rIns="121693" bIns="60848" rtlCol="0" anchor="ctr"/>
          <a:lstStyle>
            <a:lvl1pPr algn="r">
              <a:defRPr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43139FB-0DEB-4527-9CBA-1C326F5D9B41}" type="slidenum">
              <a:rPr lang="en-US" smtClean="0">
                <a:solidFill>
                  <a:srgbClr val="0072DD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72D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1091" y="6284793"/>
            <a:ext cx="9491247" cy="342900"/>
          </a:xfrm>
        </p:spPr>
        <p:txBody>
          <a:bodyPr vert="horz" lIns="121693" tIns="60848" rIns="121693" bIns="60848" rtlCol="0" anchor="b" anchorCtr="0">
            <a:noAutofit/>
          </a:bodyPr>
          <a:lstStyle>
            <a:lvl1pPr marL="355010" indent="-355010">
              <a:lnSpc>
                <a:spcPts val="1198"/>
              </a:lnSpc>
              <a:spcBef>
                <a:spcPts val="133"/>
              </a:spcBef>
              <a:spcAft>
                <a:spcPts val="0"/>
              </a:spcAft>
              <a:buNone/>
              <a:defRPr lang="en-CA" sz="11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Click to add footnotes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421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74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40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139FB-0DEB-4527-9CBA-1C326F5D9B41}" type="slidenum">
              <a:rPr lang="en-US" smtClean="0">
                <a:solidFill>
                  <a:srgbClr val="0072DD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0072D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2041" y="-114300"/>
            <a:ext cx="11555752" cy="1109663"/>
          </a:xfrm>
        </p:spPr>
        <p:txBody>
          <a:bodyPr/>
          <a:lstStyle/>
          <a:p>
            <a:r>
              <a:rPr lang="en-CA" dirty="0"/>
              <a:t>Color palette</a:t>
            </a:r>
          </a:p>
        </p:txBody>
      </p:sp>
      <p:sp>
        <p:nvSpPr>
          <p:cNvPr id="5" name="Slide Number Placeholder 2"/>
          <p:cNvSpPr txBox="1">
            <a:spLocks/>
          </p:cNvSpPr>
          <p:nvPr userDrawn="1"/>
        </p:nvSpPr>
        <p:spPr>
          <a:xfrm>
            <a:off x="-93840" y="6474163"/>
            <a:ext cx="537242" cy="365125"/>
          </a:xfrm>
          <a:prstGeom prst="rect">
            <a:avLst/>
          </a:prstGeom>
        </p:spPr>
        <p:txBody>
          <a:bodyPr vert="horz" lIns="121693" tIns="60848" rIns="121693" bIns="60848" rtlCol="0" anchor="ctr"/>
          <a:lstStyle>
            <a:defPPr>
              <a:defRPr lang="en-US"/>
            </a:defPPr>
            <a:lvl1pPr marL="0" algn="r" defTabSz="608670" rtl="0" eaLnBrk="1" latinLnBrk="0" hangingPunct="1">
              <a:defRPr sz="110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8670" algn="l" defTabSz="6086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7341" algn="l" defTabSz="6086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6011" algn="l" defTabSz="6086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4681" algn="l" defTabSz="6086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3352" algn="l" defTabSz="6086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2022" algn="l" defTabSz="6086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0693" algn="l" defTabSz="6086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69363" algn="l" defTabSz="6086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3139FB-0DEB-4527-9CBA-1C326F5D9B41}" type="slidenum">
              <a:rPr lang="en-US" smtClean="0">
                <a:solidFill>
                  <a:srgbClr val="0072DD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0072D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1469" y="6287969"/>
            <a:ext cx="9471819" cy="34290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355538" y="2114551"/>
            <a:ext cx="2483042" cy="554831"/>
          </a:xfrm>
          <a:prstGeom prst="rect">
            <a:avLst/>
          </a:prstGeom>
        </p:spPr>
        <p:txBody>
          <a:bodyPr vert="horz" lIns="108650" tIns="54326" rIns="108650" bIns="54326" rtlCol="0" anchor="t">
            <a:noAutofit/>
          </a:bodyPr>
          <a:lstStyle>
            <a:lvl1pPr algn="l" defTabSz="914224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600" dirty="0">
                <a:solidFill>
                  <a:srgbClr val="474747"/>
                </a:solidFill>
              </a:rPr>
              <a:t>Primary chart color</a:t>
            </a:r>
          </a:p>
          <a:p>
            <a:pPr>
              <a:lnSpc>
                <a:spcPct val="90000"/>
              </a:lnSpc>
            </a:pPr>
            <a:r>
              <a:rPr lang="en-CA" sz="1200" dirty="0">
                <a:solidFill>
                  <a:srgbClr val="474747"/>
                </a:solidFill>
              </a:rPr>
              <a:t>Red: 0</a:t>
            </a:r>
          </a:p>
          <a:p>
            <a:pPr>
              <a:lnSpc>
                <a:spcPct val="90000"/>
              </a:lnSpc>
            </a:pPr>
            <a:r>
              <a:rPr lang="en-CA" sz="1200" dirty="0">
                <a:solidFill>
                  <a:srgbClr val="474747"/>
                </a:solidFill>
              </a:rPr>
              <a:t>Green: 114</a:t>
            </a:r>
            <a:br>
              <a:rPr lang="en-CA" sz="1200" dirty="0">
                <a:solidFill>
                  <a:srgbClr val="474747"/>
                </a:solidFill>
              </a:rPr>
            </a:br>
            <a:r>
              <a:rPr lang="en-CA" sz="1200" dirty="0">
                <a:solidFill>
                  <a:srgbClr val="474747"/>
                </a:solidFill>
              </a:rPr>
              <a:t>Blue: 221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914592" y="2114551"/>
            <a:ext cx="2483042" cy="554831"/>
          </a:xfrm>
          <a:prstGeom prst="rect">
            <a:avLst/>
          </a:prstGeom>
        </p:spPr>
        <p:txBody>
          <a:bodyPr vert="horz" lIns="108650" tIns="54326" rIns="108650" bIns="54326" rtlCol="0" anchor="t">
            <a:noAutofit/>
          </a:bodyPr>
          <a:lstStyle>
            <a:lvl1pPr algn="l" defTabSz="914224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600" dirty="0">
                <a:solidFill>
                  <a:srgbClr val="474747"/>
                </a:solidFill>
              </a:rPr>
              <a:t>Secondary chart color</a:t>
            </a:r>
          </a:p>
          <a:p>
            <a:pPr>
              <a:lnSpc>
                <a:spcPct val="90000"/>
              </a:lnSpc>
            </a:pPr>
            <a:r>
              <a:rPr lang="en-CA" sz="1200" dirty="0">
                <a:solidFill>
                  <a:srgbClr val="474747"/>
                </a:solidFill>
              </a:rPr>
              <a:t>Red: 102</a:t>
            </a:r>
          </a:p>
          <a:p>
            <a:pPr>
              <a:lnSpc>
                <a:spcPct val="90000"/>
              </a:lnSpc>
            </a:pPr>
            <a:r>
              <a:rPr lang="en-CA" sz="1200" dirty="0">
                <a:solidFill>
                  <a:srgbClr val="474747"/>
                </a:solidFill>
              </a:rPr>
              <a:t>Green: 204	</a:t>
            </a:r>
            <a:br>
              <a:rPr lang="en-CA" sz="1200" dirty="0">
                <a:solidFill>
                  <a:srgbClr val="474747"/>
                </a:solidFill>
              </a:rPr>
            </a:br>
            <a:r>
              <a:rPr lang="en-CA" sz="1200" dirty="0">
                <a:solidFill>
                  <a:srgbClr val="474747"/>
                </a:solidFill>
              </a:rPr>
              <a:t>Blue: 255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790361" y="2114551"/>
            <a:ext cx="2483042" cy="554831"/>
          </a:xfrm>
          <a:prstGeom prst="rect">
            <a:avLst/>
          </a:prstGeom>
        </p:spPr>
        <p:txBody>
          <a:bodyPr vert="horz" lIns="108650" tIns="54326" rIns="108650" bIns="54326" rtlCol="0" anchor="t">
            <a:noAutofit/>
          </a:bodyPr>
          <a:lstStyle>
            <a:lvl1pPr algn="l" defTabSz="914224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600" dirty="0">
                <a:solidFill>
                  <a:srgbClr val="474747"/>
                </a:solidFill>
              </a:rPr>
              <a:t>Chart panel color </a:t>
            </a:r>
          </a:p>
          <a:p>
            <a:r>
              <a:rPr lang="en-CA" sz="1200" dirty="0">
                <a:solidFill>
                  <a:srgbClr val="474747"/>
                </a:solidFill>
              </a:rPr>
              <a:t>Red: 237</a:t>
            </a:r>
          </a:p>
          <a:p>
            <a:pPr>
              <a:lnSpc>
                <a:spcPct val="90000"/>
              </a:lnSpc>
            </a:pPr>
            <a:r>
              <a:rPr lang="en-CA" sz="1200" dirty="0">
                <a:solidFill>
                  <a:srgbClr val="474747"/>
                </a:solidFill>
              </a:rPr>
              <a:t>Green: 241</a:t>
            </a:r>
            <a:br>
              <a:rPr lang="en-CA" sz="1200" dirty="0">
                <a:solidFill>
                  <a:srgbClr val="474747"/>
                </a:solidFill>
              </a:rPr>
            </a:br>
            <a:r>
              <a:rPr lang="en-CA" sz="1200" dirty="0">
                <a:solidFill>
                  <a:srgbClr val="474747"/>
                </a:solidFill>
              </a:rPr>
              <a:t>Blue: 249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469557" y="4706541"/>
            <a:ext cx="1089498" cy="819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671" tIns="54336" rIns="108671" bIns="54336" rtlCol="0" anchor="ctr"/>
          <a:lstStyle/>
          <a:p>
            <a:pPr algn="ctr"/>
            <a:endParaRPr lang="en-CA">
              <a:solidFill>
                <a:srgbClr val="474747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1355538" y="5525691"/>
            <a:ext cx="2483042" cy="554831"/>
          </a:xfrm>
          <a:prstGeom prst="rect">
            <a:avLst/>
          </a:prstGeom>
        </p:spPr>
        <p:txBody>
          <a:bodyPr vert="horz" lIns="108650" tIns="54326" rIns="108650" bIns="54326" rtlCol="0" anchor="t">
            <a:noAutofit/>
          </a:bodyPr>
          <a:lstStyle>
            <a:lvl1pPr algn="l" defTabSz="914224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600" dirty="0">
                <a:solidFill>
                  <a:srgbClr val="474747"/>
                </a:solidFill>
              </a:rPr>
              <a:t>Delphi blue</a:t>
            </a:r>
          </a:p>
          <a:p>
            <a:pPr>
              <a:lnSpc>
                <a:spcPct val="90000"/>
              </a:lnSpc>
            </a:pPr>
            <a:r>
              <a:rPr lang="en-CA" sz="1200" dirty="0">
                <a:solidFill>
                  <a:srgbClr val="474747"/>
                </a:solidFill>
              </a:rPr>
              <a:t>Red: 0</a:t>
            </a:r>
          </a:p>
          <a:p>
            <a:pPr>
              <a:lnSpc>
                <a:spcPct val="90000"/>
              </a:lnSpc>
            </a:pPr>
            <a:r>
              <a:rPr lang="en-CA" sz="1200" dirty="0">
                <a:solidFill>
                  <a:srgbClr val="474747"/>
                </a:solidFill>
              </a:rPr>
              <a:t>Green: 57</a:t>
            </a:r>
            <a:br>
              <a:rPr lang="en-CA" sz="1200" dirty="0">
                <a:solidFill>
                  <a:srgbClr val="474747"/>
                </a:solidFill>
              </a:rPr>
            </a:br>
            <a:r>
              <a:rPr lang="en-CA" sz="1200" dirty="0">
                <a:solidFill>
                  <a:srgbClr val="474747"/>
                </a:solidFill>
              </a:rPr>
              <a:t>Blue: 166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6887487" y="4706541"/>
            <a:ext cx="1089498" cy="819151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671" tIns="54336" rIns="108671" bIns="54336" rtlCol="0" anchor="ctr"/>
          <a:lstStyle/>
          <a:p>
            <a:pPr algn="ctr"/>
            <a:endParaRPr lang="en-CA">
              <a:solidFill>
                <a:srgbClr val="474747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6790361" y="5525691"/>
            <a:ext cx="2483042" cy="554831"/>
          </a:xfrm>
          <a:prstGeom prst="rect">
            <a:avLst/>
          </a:prstGeom>
        </p:spPr>
        <p:txBody>
          <a:bodyPr vert="horz" lIns="108650" tIns="54326" rIns="108650" bIns="54326" rtlCol="0" anchor="t">
            <a:noAutofit/>
          </a:bodyPr>
          <a:lstStyle>
            <a:lvl1pPr algn="l" defTabSz="914224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600" dirty="0">
                <a:solidFill>
                  <a:srgbClr val="474747"/>
                </a:solidFill>
              </a:rPr>
              <a:t>Core secondary color</a:t>
            </a:r>
          </a:p>
          <a:p>
            <a:pPr>
              <a:lnSpc>
                <a:spcPct val="90000"/>
              </a:lnSpc>
            </a:pPr>
            <a:r>
              <a:rPr lang="en-CA" sz="1200" dirty="0">
                <a:solidFill>
                  <a:srgbClr val="474747"/>
                </a:solidFill>
              </a:rPr>
              <a:t>Red: 0</a:t>
            </a:r>
          </a:p>
          <a:p>
            <a:pPr>
              <a:lnSpc>
                <a:spcPct val="90000"/>
              </a:lnSpc>
            </a:pPr>
            <a:r>
              <a:rPr lang="en-CA" sz="1200" dirty="0">
                <a:solidFill>
                  <a:srgbClr val="474747"/>
                </a:solidFill>
              </a:rPr>
              <a:t>Green: 159</a:t>
            </a:r>
            <a:br>
              <a:rPr lang="en-CA" sz="1200" dirty="0">
                <a:solidFill>
                  <a:srgbClr val="474747"/>
                </a:solidFill>
              </a:rPr>
            </a:br>
            <a:r>
              <a:rPr lang="en-CA" sz="1200" dirty="0">
                <a:solidFill>
                  <a:srgbClr val="474747"/>
                </a:solidFill>
              </a:rPr>
              <a:t>Blue: 218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482225" y="1295401"/>
            <a:ext cx="1089498" cy="8191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671" tIns="54336" rIns="108671" bIns="54336" rtlCol="0" anchor="ctr"/>
          <a:lstStyle/>
          <a:p>
            <a:pPr algn="ctr"/>
            <a:endParaRPr lang="en-CA">
              <a:solidFill>
                <a:srgbClr val="474747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28610" y="1295401"/>
            <a:ext cx="1089498" cy="8191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671" tIns="54336" rIns="108671" bIns="54336" rtlCol="0" anchor="ctr"/>
          <a:lstStyle/>
          <a:p>
            <a:pPr algn="ctr"/>
            <a:endParaRPr lang="en-CA">
              <a:solidFill>
                <a:srgbClr val="474747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6887487" y="1295401"/>
            <a:ext cx="1089498" cy="819151"/>
          </a:xfrm>
          <a:prstGeom prst="rect">
            <a:avLst/>
          </a:prstGeom>
          <a:solidFill>
            <a:srgbClr val="EDF1F9"/>
          </a:solidFill>
          <a:ln w="9525" cap="flat" cmpd="sng" algn="ctr">
            <a:noFill/>
            <a:prstDash val="solid"/>
          </a:ln>
          <a:effectLst/>
        </p:spPr>
        <p:txBody>
          <a:bodyPr lIns="121693" tIns="60848" rIns="121693" bIns="60848" rtlCol="0" anchor="ctr"/>
          <a:lstStyle/>
          <a:p>
            <a:pPr algn="ctr"/>
            <a:endParaRPr lang="en-CA" sz="2700" b="1" kern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90117" y="1295401"/>
            <a:ext cx="1089498" cy="819151"/>
          </a:xfrm>
          <a:prstGeom prst="rect">
            <a:avLst/>
          </a:prstGeom>
          <a:solidFill>
            <a:srgbClr val="004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671" tIns="54336" rIns="108671" bIns="54336" rtlCol="0" anchor="ctr"/>
          <a:lstStyle/>
          <a:p>
            <a:pPr algn="ctr"/>
            <a:endParaRPr lang="en-CA">
              <a:solidFill>
                <a:srgbClr val="474747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 userDrawn="1"/>
        </p:nvSpPr>
        <p:spPr>
          <a:xfrm>
            <a:off x="9476099" y="2114551"/>
            <a:ext cx="2483042" cy="554831"/>
          </a:xfrm>
          <a:prstGeom prst="rect">
            <a:avLst/>
          </a:prstGeom>
        </p:spPr>
        <p:txBody>
          <a:bodyPr vert="horz" lIns="108650" tIns="54326" rIns="108650" bIns="54326" rtlCol="0" anchor="t">
            <a:noAutofit/>
          </a:bodyPr>
          <a:lstStyle>
            <a:lvl1pPr algn="l" defTabSz="914224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600" dirty="0">
                <a:solidFill>
                  <a:srgbClr val="474747"/>
                </a:solidFill>
              </a:rPr>
              <a:t>Take away color</a:t>
            </a:r>
          </a:p>
          <a:p>
            <a:pPr>
              <a:lnSpc>
                <a:spcPct val="90000"/>
              </a:lnSpc>
            </a:pPr>
            <a:r>
              <a:rPr lang="en-CA" sz="1200" dirty="0">
                <a:solidFill>
                  <a:srgbClr val="474747"/>
                </a:solidFill>
              </a:rPr>
              <a:t>Red: 0</a:t>
            </a:r>
          </a:p>
          <a:p>
            <a:pPr>
              <a:lnSpc>
                <a:spcPct val="90000"/>
              </a:lnSpc>
            </a:pPr>
            <a:r>
              <a:rPr lang="en-CA" sz="1200" dirty="0">
                <a:solidFill>
                  <a:srgbClr val="474747"/>
                </a:solidFill>
              </a:rPr>
              <a:t>Green: 67</a:t>
            </a:r>
            <a:br>
              <a:rPr lang="en-CA" sz="1200" dirty="0">
                <a:solidFill>
                  <a:srgbClr val="474747"/>
                </a:solidFill>
              </a:rPr>
            </a:br>
            <a:r>
              <a:rPr lang="en-CA" sz="1200" dirty="0">
                <a:solidFill>
                  <a:srgbClr val="474747"/>
                </a:solidFill>
              </a:rPr>
              <a:t>Blue: 199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9590117" y="4706541"/>
            <a:ext cx="1089498" cy="819151"/>
          </a:xfrm>
          <a:prstGeom prst="rect">
            <a:avLst/>
          </a:prstGeom>
          <a:gradFill>
            <a:gsLst>
              <a:gs pos="48000">
                <a:srgbClr val="FFFFFF"/>
              </a:gs>
              <a:gs pos="100000">
                <a:schemeClr val="accent2">
                  <a:lumMod val="71000"/>
                  <a:lumOff val="29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671" tIns="54336" rIns="108671" bIns="54336" rtlCol="0" anchor="ctr"/>
          <a:lstStyle/>
          <a:p>
            <a:pPr algn="ctr"/>
            <a:endParaRPr lang="en-CA">
              <a:solidFill>
                <a:srgbClr val="474747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 userDrawn="1"/>
        </p:nvSpPr>
        <p:spPr>
          <a:xfrm>
            <a:off x="9476099" y="5525691"/>
            <a:ext cx="2483042" cy="554831"/>
          </a:xfrm>
          <a:prstGeom prst="rect">
            <a:avLst/>
          </a:prstGeom>
        </p:spPr>
        <p:txBody>
          <a:bodyPr vert="horz" lIns="108650" tIns="54326" rIns="108650" bIns="54326" rtlCol="0" anchor="t">
            <a:noAutofit/>
          </a:bodyPr>
          <a:lstStyle>
            <a:lvl1pPr algn="l" defTabSz="914224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600" dirty="0">
                <a:solidFill>
                  <a:srgbClr val="474747"/>
                </a:solidFill>
              </a:rPr>
              <a:t>Gradient example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482225" y="3057526"/>
            <a:ext cx="1089498" cy="8191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17" tIns="60858" rIns="121717" bIns="60858" rtlCol="0" anchor="ctr"/>
          <a:lstStyle/>
          <a:p>
            <a:pPr algn="ctr"/>
            <a:endParaRPr lang="en-CA"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418881" y="3876677"/>
            <a:ext cx="2483042" cy="554831"/>
          </a:xfrm>
          <a:prstGeom prst="rect">
            <a:avLst/>
          </a:prstGeom>
        </p:spPr>
        <p:txBody>
          <a:bodyPr vert="horz" lIns="108650" tIns="54326" rIns="108650" bIns="54326" rtlCol="0" anchor="t">
            <a:noAutofit/>
          </a:bodyPr>
          <a:lstStyle>
            <a:lvl1pPr algn="l" defTabSz="914224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608587">
              <a:lnSpc>
                <a:spcPct val="100000"/>
              </a:lnSpc>
              <a:spcBef>
                <a:spcPts val="0"/>
              </a:spcBef>
            </a:pPr>
            <a:r>
              <a:rPr lang="en-CA" sz="1600" dirty="0">
                <a:ea typeface="+mn-ea"/>
                <a:cs typeface="+mn-cs"/>
              </a:rPr>
              <a:t>Cyan</a:t>
            </a:r>
          </a:p>
          <a:p>
            <a:pPr lvl="0" defTabSz="608587">
              <a:lnSpc>
                <a:spcPct val="90000"/>
              </a:lnSpc>
              <a:spcBef>
                <a:spcPts val="0"/>
              </a:spcBef>
            </a:pPr>
            <a:r>
              <a:rPr lang="en-CA" sz="1200" dirty="0">
                <a:ea typeface="+mn-ea"/>
                <a:cs typeface="+mn-cs"/>
              </a:rPr>
              <a:t>Red: 0</a:t>
            </a:r>
          </a:p>
          <a:p>
            <a:pPr lvl="0" defTabSz="608587">
              <a:lnSpc>
                <a:spcPct val="90000"/>
              </a:lnSpc>
              <a:spcBef>
                <a:spcPts val="0"/>
              </a:spcBef>
            </a:pPr>
            <a:r>
              <a:rPr lang="en-CA" sz="1200" dirty="0">
                <a:ea typeface="+mn-ea"/>
                <a:cs typeface="+mn-cs"/>
              </a:rPr>
              <a:t>Green: 170</a:t>
            </a:r>
            <a:br>
              <a:rPr lang="en-CA" sz="1200" dirty="0">
                <a:ea typeface="+mn-ea"/>
                <a:cs typeface="+mn-cs"/>
              </a:rPr>
            </a:br>
            <a:r>
              <a:rPr lang="en-CA" sz="1200" dirty="0">
                <a:ea typeface="+mn-ea"/>
                <a:cs typeface="+mn-cs"/>
              </a:rPr>
              <a:t>Blue: 173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4028610" y="3057526"/>
            <a:ext cx="1089498" cy="8191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671" tIns="54336" rIns="108671" bIns="54336" rtlCol="0" anchor="ctr"/>
          <a:lstStyle/>
          <a:p>
            <a:pPr algn="ctr"/>
            <a:endParaRPr lang="en-CA">
              <a:solidFill>
                <a:srgbClr val="474747"/>
              </a:solidFill>
            </a:endParaRPr>
          </a:p>
        </p:txBody>
      </p:sp>
      <p:sp>
        <p:nvSpPr>
          <p:cNvPr id="24" name="Title 1"/>
          <p:cNvSpPr txBox="1">
            <a:spLocks/>
          </p:cNvSpPr>
          <p:nvPr userDrawn="1"/>
        </p:nvSpPr>
        <p:spPr>
          <a:xfrm>
            <a:off x="3914592" y="3876677"/>
            <a:ext cx="2483042" cy="554831"/>
          </a:xfrm>
          <a:prstGeom prst="rect">
            <a:avLst/>
          </a:prstGeom>
        </p:spPr>
        <p:txBody>
          <a:bodyPr vert="horz" lIns="108650" tIns="54326" rIns="108650" bIns="54326" rtlCol="0" anchor="t">
            <a:noAutofit/>
          </a:bodyPr>
          <a:lstStyle>
            <a:lvl1pPr algn="l" defTabSz="914224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600" dirty="0">
                <a:solidFill>
                  <a:srgbClr val="474747"/>
                </a:solidFill>
              </a:rPr>
              <a:t>Green</a:t>
            </a:r>
          </a:p>
          <a:p>
            <a:pPr>
              <a:lnSpc>
                <a:spcPct val="90000"/>
              </a:lnSpc>
            </a:pPr>
            <a:r>
              <a:rPr lang="en-CA" sz="1200" dirty="0">
                <a:solidFill>
                  <a:srgbClr val="474747"/>
                </a:solidFill>
              </a:rPr>
              <a:t>Red: 50</a:t>
            </a:r>
          </a:p>
          <a:p>
            <a:pPr>
              <a:lnSpc>
                <a:spcPct val="90000"/>
              </a:lnSpc>
            </a:pPr>
            <a:r>
              <a:rPr lang="en-CA" sz="1200" dirty="0">
                <a:solidFill>
                  <a:srgbClr val="474747"/>
                </a:solidFill>
              </a:rPr>
              <a:t>Green: 160	</a:t>
            </a:r>
            <a:br>
              <a:rPr lang="en-CA" sz="1200" dirty="0">
                <a:solidFill>
                  <a:srgbClr val="474747"/>
                </a:solidFill>
              </a:rPr>
            </a:br>
            <a:r>
              <a:rPr lang="en-CA" sz="1200" dirty="0">
                <a:solidFill>
                  <a:srgbClr val="474747"/>
                </a:solidFill>
              </a:rPr>
              <a:t>Blue: 50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6887487" y="3057526"/>
            <a:ext cx="1089498" cy="8191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671" tIns="54336" rIns="108671" bIns="54336" rtlCol="0" anchor="ctr"/>
          <a:lstStyle/>
          <a:p>
            <a:pPr algn="ctr"/>
            <a:endParaRPr lang="en-CA">
              <a:solidFill>
                <a:srgbClr val="474747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 userDrawn="1"/>
        </p:nvSpPr>
        <p:spPr>
          <a:xfrm>
            <a:off x="6790361" y="3876677"/>
            <a:ext cx="2483042" cy="554831"/>
          </a:xfrm>
          <a:prstGeom prst="rect">
            <a:avLst/>
          </a:prstGeom>
        </p:spPr>
        <p:txBody>
          <a:bodyPr vert="horz" lIns="108650" tIns="54326" rIns="108650" bIns="54326" rtlCol="0" anchor="t">
            <a:noAutofit/>
          </a:bodyPr>
          <a:lstStyle>
            <a:lvl1pPr algn="l" defTabSz="914224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600" dirty="0">
                <a:solidFill>
                  <a:srgbClr val="474747"/>
                </a:solidFill>
              </a:rPr>
              <a:t>Yellow</a:t>
            </a:r>
          </a:p>
          <a:p>
            <a:pPr>
              <a:lnSpc>
                <a:spcPct val="90000"/>
              </a:lnSpc>
            </a:pPr>
            <a:r>
              <a:rPr lang="en-CA" sz="1200" dirty="0">
                <a:solidFill>
                  <a:srgbClr val="474747"/>
                </a:solidFill>
              </a:rPr>
              <a:t>Red: 240</a:t>
            </a:r>
          </a:p>
          <a:p>
            <a:pPr>
              <a:lnSpc>
                <a:spcPct val="90000"/>
              </a:lnSpc>
            </a:pPr>
            <a:r>
              <a:rPr lang="en-CA" sz="1200" dirty="0">
                <a:solidFill>
                  <a:srgbClr val="474747"/>
                </a:solidFill>
              </a:rPr>
              <a:t>Green: 171</a:t>
            </a:r>
            <a:br>
              <a:rPr lang="en-CA" sz="1200" dirty="0">
                <a:solidFill>
                  <a:srgbClr val="474747"/>
                </a:solidFill>
              </a:rPr>
            </a:br>
            <a:r>
              <a:rPr lang="en-CA" sz="1200" dirty="0">
                <a:solidFill>
                  <a:srgbClr val="474747"/>
                </a:solidFill>
              </a:rPr>
              <a:t>Blue: 0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9590117" y="3057526"/>
            <a:ext cx="1089498" cy="8191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671" tIns="54336" rIns="108671" bIns="54336" rtlCol="0" anchor="ctr"/>
          <a:lstStyle/>
          <a:p>
            <a:pPr algn="ctr"/>
            <a:endParaRPr lang="en-CA">
              <a:solidFill>
                <a:srgbClr val="474747"/>
              </a:solidFill>
            </a:endParaRPr>
          </a:p>
        </p:txBody>
      </p:sp>
      <p:sp>
        <p:nvSpPr>
          <p:cNvPr id="28" name="Title 1"/>
          <p:cNvSpPr txBox="1">
            <a:spLocks/>
          </p:cNvSpPr>
          <p:nvPr userDrawn="1"/>
        </p:nvSpPr>
        <p:spPr>
          <a:xfrm>
            <a:off x="9476099" y="3876677"/>
            <a:ext cx="2483042" cy="554831"/>
          </a:xfrm>
          <a:prstGeom prst="rect">
            <a:avLst/>
          </a:prstGeom>
        </p:spPr>
        <p:txBody>
          <a:bodyPr vert="horz" lIns="108650" tIns="54326" rIns="108650" bIns="54326" rtlCol="0" anchor="t">
            <a:noAutofit/>
          </a:bodyPr>
          <a:lstStyle>
            <a:lvl1pPr algn="l" defTabSz="914224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608587">
              <a:lnSpc>
                <a:spcPct val="100000"/>
              </a:lnSpc>
              <a:spcBef>
                <a:spcPts val="0"/>
              </a:spcBef>
            </a:pPr>
            <a:r>
              <a:rPr lang="en-CA" sz="1600" dirty="0">
                <a:ea typeface="+mn-ea"/>
                <a:cs typeface="+mn-cs"/>
              </a:rPr>
              <a:t>Red-Orange</a:t>
            </a:r>
          </a:p>
          <a:p>
            <a:pPr lvl="0" defTabSz="608587">
              <a:lnSpc>
                <a:spcPct val="90000"/>
              </a:lnSpc>
              <a:spcBef>
                <a:spcPts val="0"/>
              </a:spcBef>
            </a:pPr>
            <a:r>
              <a:rPr lang="en-CA" sz="1200" dirty="0">
                <a:ea typeface="+mn-ea"/>
                <a:cs typeface="+mn-cs"/>
              </a:rPr>
              <a:t>Red: 212</a:t>
            </a:r>
          </a:p>
          <a:p>
            <a:pPr lvl="0" defTabSz="608587">
              <a:lnSpc>
                <a:spcPct val="90000"/>
              </a:lnSpc>
              <a:spcBef>
                <a:spcPts val="0"/>
              </a:spcBef>
            </a:pPr>
            <a:r>
              <a:rPr lang="en-CA" sz="1200" dirty="0">
                <a:ea typeface="+mn-ea"/>
                <a:cs typeface="+mn-cs"/>
              </a:rPr>
              <a:t>Green: 18</a:t>
            </a:r>
            <a:br>
              <a:rPr lang="en-CA" sz="1200" dirty="0">
                <a:ea typeface="+mn-ea"/>
                <a:cs typeface="+mn-cs"/>
              </a:rPr>
            </a:br>
            <a:r>
              <a:rPr lang="en-CA" sz="1200" dirty="0">
                <a:ea typeface="+mn-ea"/>
                <a:cs typeface="+mn-cs"/>
              </a:rPr>
              <a:t>Blue: 69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4028610" y="4706541"/>
            <a:ext cx="1089498" cy="8191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671" tIns="54336" rIns="108671" bIns="54336" rtlCol="0" anchor="ctr"/>
          <a:lstStyle/>
          <a:p>
            <a:pPr algn="ctr"/>
            <a:endParaRPr lang="en-CA">
              <a:solidFill>
                <a:srgbClr val="474747"/>
              </a:solidFill>
            </a:endParaRPr>
          </a:p>
        </p:txBody>
      </p:sp>
      <p:sp>
        <p:nvSpPr>
          <p:cNvPr id="30" name="Title 1"/>
          <p:cNvSpPr txBox="1">
            <a:spLocks/>
          </p:cNvSpPr>
          <p:nvPr userDrawn="1"/>
        </p:nvSpPr>
        <p:spPr>
          <a:xfrm>
            <a:off x="3965266" y="5525691"/>
            <a:ext cx="2483042" cy="554831"/>
          </a:xfrm>
          <a:prstGeom prst="rect">
            <a:avLst/>
          </a:prstGeom>
        </p:spPr>
        <p:txBody>
          <a:bodyPr vert="horz" lIns="108650" tIns="54326" rIns="108650" bIns="54326" rtlCol="0" anchor="t">
            <a:noAutofit/>
          </a:bodyPr>
          <a:lstStyle>
            <a:lvl1pPr algn="l" defTabSz="914224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600" dirty="0">
                <a:solidFill>
                  <a:srgbClr val="474747"/>
                </a:solidFill>
              </a:rPr>
              <a:t>Gray</a:t>
            </a:r>
          </a:p>
          <a:p>
            <a:pPr>
              <a:lnSpc>
                <a:spcPct val="90000"/>
              </a:lnSpc>
            </a:pPr>
            <a:r>
              <a:rPr lang="en-CA" sz="1200" dirty="0">
                <a:solidFill>
                  <a:srgbClr val="474747"/>
                </a:solidFill>
              </a:rPr>
              <a:t>Red: 71</a:t>
            </a:r>
          </a:p>
          <a:p>
            <a:pPr>
              <a:lnSpc>
                <a:spcPct val="90000"/>
              </a:lnSpc>
            </a:pPr>
            <a:r>
              <a:rPr lang="en-CA" sz="1200" dirty="0">
                <a:solidFill>
                  <a:srgbClr val="474747"/>
                </a:solidFill>
              </a:rPr>
              <a:t>Green: 71</a:t>
            </a:r>
            <a:br>
              <a:rPr lang="en-CA" sz="1200" dirty="0">
                <a:solidFill>
                  <a:srgbClr val="474747"/>
                </a:solidFill>
              </a:rPr>
            </a:br>
            <a:r>
              <a:rPr lang="en-CA" sz="1200" dirty="0">
                <a:solidFill>
                  <a:srgbClr val="474747"/>
                </a:solidFill>
              </a:rPr>
              <a:t>Blue: 71</a:t>
            </a:r>
          </a:p>
        </p:txBody>
      </p:sp>
    </p:spTree>
    <p:extLst>
      <p:ext uri="{BB962C8B-B14F-4D97-AF65-F5344CB8AC3E}">
        <p14:creationId xmlns:p14="http://schemas.microsoft.com/office/powerpoint/2010/main" val="66785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 userDrawn="1"/>
        </p:nvSpPr>
        <p:spPr>
          <a:xfrm>
            <a:off x="-241141" y="1836420"/>
            <a:ext cx="490143" cy="3733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08092" y="1600200"/>
            <a:ext cx="9425424" cy="3352800"/>
          </a:xfrm>
        </p:spPr>
        <p:txBody>
          <a:bodyPr>
            <a:normAutofit/>
          </a:bodyPr>
          <a:lstStyle>
            <a:lvl1pPr>
              <a:defRPr sz="3600" cap="all" spc="150" baseline="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541" y="6248400"/>
            <a:ext cx="2283738" cy="40880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08092" y="381000"/>
            <a:ext cx="2736414" cy="304800"/>
          </a:xfrm>
        </p:spPr>
        <p:txBody>
          <a:bodyPr>
            <a:normAutofit/>
          </a:bodyPr>
          <a:lstStyle>
            <a:lvl1pPr>
              <a:defRPr sz="1350" b="0"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648552" y="381000"/>
            <a:ext cx="3952597" cy="304800"/>
          </a:xfrm>
        </p:spPr>
        <p:txBody>
          <a:bodyPr>
            <a:normAutofit/>
          </a:bodyPr>
          <a:lstStyle>
            <a:lvl1pPr>
              <a:defRPr sz="1350" b="1"/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648552" y="685800"/>
            <a:ext cx="3952597" cy="304800"/>
          </a:xfrm>
        </p:spPr>
        <p:txBody>
          <a:bodyPr>
            <a:normAutofit/>
          </a:bodyPr>
          <a:lstStyle>
            <a:lvl1pPr>
              <a:defRPr sz="1350" b="0"/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1916767" y="1836420"/>
            <a:ext cx="490143" cy="3733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497116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599" y="6301740"/>
            <a:ext cx="2284816" cy="355464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08092" y="1600200"/>
            <a:ext cx="9739605" cy="3352800"/>
          </a:xfrm>
        </p:spPr>
        <p:txBody>
          <a:bodyPr>
            <a:normAutofit/>
          </a:bodyPr>
          <a:lstStyle>
            <a:lvl1pPr>
              <a:defRPr sz="3600" cap="all" spc="15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08092" y="381000"/>
            <a:ext cx="2736414" cy="304800"/>
          </a:xfrm>
        </p:spPr>
        <p:txBody>
          <a:bodyPr>
            <a:normAutofit/>
          </a:bodyPr>
          <a:lstStyle>
            <a:lvl1pPr>
              <a:defRPr sz="1350" b="0"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648552" y="381000"/>
            <a:ext cx="3952597" cy="304800"/>
          </a:xfrm>
        </p:spPr>
        <p:txBody>
          <a:bodyPr>
            <a:normAutofit/>
          </a:bodyPr>
          <a:lstStyle>
            <a:lvl1pPr>
              <a:defRPr sz="1350" b="1"/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648552" y="685800"/>
            <a:ext cx="3952597" cy="304800"/>
          </a:xfrm>
        </p:spPr>
        <p:txBody>
          <a:bodyPr>
            <a:normAutofit/>
          </a:bodyPr>
          <a:lstStyle>
            <a:lvl1pPr>
              <a:defRPr sz="1350" b="0"/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-241141" y="1836420"/>
            <a:ext cx="490143" cy="3733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Oval 12"/>
          <p:cNvSpPr/>
          <p:nvPr userDrawn="1"/>
        </p:nvSpPr>
        <p:spPr>
          <a:xfrm>
            <a:off x="11916767" y="1836420"/>
            <a:ext cx="490143" cy="3733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1734886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+ imag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61838" cy="5867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08092" y="1600200"/>
            <a:ext cx="10114595" cy="3352800"/>
          </a:xfrm>
        </p:spPr>
        <p:txBody>
          <a:bodyPr>
            <a:normAutofit/>
          </a:bodyPr>
          <a:lstStyle>
            <a:lvl1pPr>
              <a:defRPr sz="3600" cap="all" spc="150" baseline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541" y="6271260"/>
            <a:ext cx="2283738" cy="385943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8092" y="381000"/>
            <a:ext cx="2736414" cy="304800"/>
          </a:xfrm>
        </p:spPr>
        <p:txBody>
          <a:bodyPr>
            <a:normAutofit/>
          </a:bodyPr>
          <a:lstStyle>
            <a:lvl1pPr>
              <a:defRPr sz="1350" b="0"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648552" y="381000"/>
            <a:ext cx="3952597" cy="304800"/>
          </a:xfrm>
        </p:spPr>
        <p:txBody>
          <a:bodyPr>
            <a:normAutofit/>
          </a:bodyPr>
          <a:lstStyle>
            <a:lvl1pPr>
              <a:defRPr sz="1350" b="1"/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648552" y="685800"/>
            <a:ext cx="3952597" cy="304800"/>
          </a:xfrm>
        </p:spPr>
        <p:txBody>
          <a:bodyPr>
            <a:normAutofit/>
          </a:bodyPr>
          <a:lstStyle>
            <a:lvl1pPr>
              <a:defRPr sz="1350" b="0"/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074970"/>
            <a:ext cx="4793012" cy="132728"/>
            <a:chOff x="6311590" y="7133823"/>
            <a:chExt cx="4796677" cy="132728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11590" y="7139593"/>
              <a:ext cx="457200" cy="1269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r>
                <a:rPr lang="en-US" sz="825" b="1" baseline="0" dirty="0">
                  <a:solidFill>
                    <a:srgbClr val="929D96"/>
                  </a:solidFill>
                </a:rPr>
                <a:t>Note</a:t>
              </a:r>
              <a:endParaRPr lang="en-US" sz="825" baseline="0" dirty="0">
                <a:solidFill>
                  <a:srgbClr val="929D96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793974" y="7133823"/>
              <a:ext cx="4314293" cy="12695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sz="825" baseline="0" dirty="0">
                  <a:solidFill>
                    <a:srgbClr val="929D96"/>
                  </a:solidFill>
                  <a:sym typeface="Wingdings 3" panose="05040102010807070707" pitchFamily="18" charset="2"/>
                </a:rPr>
                <a:t>Use this slide with a light colored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2078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+ imag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61838" cy="5867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3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599" y="6278880"/>
            <a:ext cx="2284816" cy="378324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08092" y="1600200"/>
            <a:ext cx="10307158" cy="3352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600" cap="all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8092" y="381000"/>
            <a:ext cx="2736414" cy="304800"/>
          </a:xfrm>
        </p:spPr>
        <p:txBody>
          <a:bodyPr>
            <a:normAutofit/>
          </a:bodyPr>
          <a:lstStyle>
            <a:lvl1pPr>
              <a:defRPr sz="135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648552" y="381000"/>
            <a:ext cx="3952597" cy="304800"/>
          </a:xfrm>
        </p:spPr>
        <p:txBody>
          <a:bodyPr>
            <a:normAutofit/>
          </a:bodyPr>
          <a:lstStyle>
            <a:lvl1pPr>
              <a:defRPr sz="1350" b="1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648552" y="685800"/>
            <a:ext cx="3952597" cy="304800"/>
          </a:xfrm>
        </p:spPr>
        <p:txBody>
          <a:bodyPr>
            <a:normAutofit/>
          </a:bodyPr>
          <a:lstStyle>
            <a:lvl1pPr>
              <a:defRPr sz="135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7096742"/>
            <a:ext cx="4793012" cy="132728"/>
            <a:chOff x="6311590" y="7133823"/>
            <a:chExt cx="4796677" cy="13272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311590" y="7139593"/>
              <a:ext cx="457200" cy="1269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r>
                <a:rPr lang="en-US" sz="825" b="1" baseline="0" dirty="0">
                  <a:solidFill>
                    <a:srgbClr val="929D96"/>
                  </a:solidFill>
                </a:rPr>
                <a:t>Note</a:t>
              </a:r>
              <a:endParaRPr lang="en-US" sz="825" baseline="0" dirty="0">
                <a:solidFill>
                  <a:srgbClr val="929D96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793974" y="7133823"/>
              <a:ext cx="4314293" cy="12695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sz="825" baseline="0" dirty="0">
                  <a:solidFill>
                    <a:srgbClr val="929D96"/>
                  </a:solidFill>
                  <a:sym typeface="Wingdings 3" panose="05040102010807070707" pitchFamily="18" charset="2"/>
                </a:rPr>
                <a:t>Use this slide with a dark colored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130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8092" y="685800"/>
            <a:ext cx="9891628" cy="27432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606" y="6362997"/>
            <a:ext cx="1941538" cy="3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64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idx="1"/>
          </p:nvPr>
        </p:nvSpPr>
        <p:spPr>
          <a:xfrm>
            <a:off x="316717" y="1273182"/>
            <a:ext cx="11439728" cy="5163935"/>
          </a:xfrm>
          <a:prstGeom prst="rect">
            <a:avLst/>
          </a:prstGeom>
        </p:spPr>
        <p:txBody>
          <a:bodyPr vert="horz" lIns="121693" tIns="60848" rIns="121693" bIns="60848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5495" y="-114300"/>
            <a:ext cx="11555752" cy="1109663"/>
          </a:xfrm>
          <a:prstGeom prst="rect">
            <a:avLst/>
          </a:prstGeom>
        </p:spPr>
        <p:txBody>
          <a:bodyPr lIns="91428" tIns="45713" rIns="91428" bIns="45713" anchor="b"/>
          <a:lstStyle>
            <a:lvl1pPr algn="l">
              <a:defRPr sz="36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Slide Style</a:t>
            </a:r>
          </a:p>
        </p:txBody>
      </p:sp>
    </p:spTree>
    <p:extLst>
      <p:ext uri="{BB962C8B-B14F-4D97-AF65-F5344CB8AC3E}">
        <p14:creationId xmlns:p14="http://schemas.microsoft.com/office/powerpoint/2010/main" val="32555830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8092" y="685800"/>
            <a:ext cx="10682148" cy="27432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55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8092" y="685800"/>
            <a:ext cx="9891628" cy="27432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66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08092" y="381000"/>
            <a:ext cx="10945654" cy="57912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35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12138" y="685800"/>
            <a:ext cx="10063921" cy="27432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557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all out +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3" y="381001"/>
            <a:ext cx="8209242" cy="9239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8092" y="1905000"/>
            <a:ext cx="10813901" cy="3962400"/>
          </a:xfrm>
        </p:spPr>
        <p:txBody>
          <a:bodyPr>
            <a:normAutofit/>
          </a:bodyPr>
          <a:lstStyle>
            <a:lvl1pPr>
              <a:defRPr sz="37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-241141" y="2050134"/>
            <a:ext cx="490143" cy="4913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452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all out no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8092" y="381000"/>
            <a:ext cx="8209241" cy="5486400"/>
          </a:xfrm>
        </p:spPr>
        <p:txBody>
          <a:bodyPr>
            <a:normAutofit/>
          </a:bodyPr>
          <a:lstStyle>
            <a:lvl1pPr>
              <a:defRPr sz="37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-241141" y="662940"/>
            <a:ext cx="490143" cy="354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070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tex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8092" y="1905000"/>
            <a:ext cx="10942110" cy="39624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700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text wide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8092" y="1905000"/>
            <a:ext cx="10942110" cy="3657600"/>
          </a:xfrm>
        </p:spPr>
        <p:txBody>
          <a:bodyPr bIns="18288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608093" y="5562600"/>
            <a:ext cx="10942487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25817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381420" y="1905000"/>
            <a:ext cx="5168781" cy="3962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8092" y="1905000"/>
            <a:ext cx="5168781" cy="3962400"/>
          </a:xfrm>
        </p:spPr>
        <p:txBody>
          <a:bodyPr>
            <a:noAutofit/>
          </a:bodyPr>
          <a:lstStyle>
            <a:lvl7pPr>
              <a:defRPr baseline="0"/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339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381420" y="1905000"/>
            <a:ext cx="5168781" cy="3657600"/>
          </a:xfrm>
        </p:spPr>
        <p:txBody>
          <a:bodyPr bIns="18288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8092" y="1905000"/>
            <a:ext cx="5168781" cy="3657600"/>
          </a:xfrm>
        </p:spPr>
        <p:txBody>
          <a:bodyPr bIns="182880">
            <a:noAutofit/>
          </a:bodyPr>
          <a:lstStyle>
            <a:lvl7pPr>
              <a:defRPr baseline="0"/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9"/>
          </p:nvPr>
        </p:nvSpPr>
        <p:spPr>
          <a:xfrm>
            <a:off x="608093" y="5562600"/>
            <a:ext cx="10942487" cy="609600"/>
          </a:xfrm>
          <a:solidFill>
            <a:schemeClr val="tx2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58936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8092" y="1905000"/>
            <a:ext cx="5168781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381420" y="1905000"/>
            <a:ext cx="5168781" cy="3962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8092" y="5282627"/>
            <a:ext cx="5168781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200" b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5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139FB-0DEB-4527-9CBA-1C326F5D9B41}" type="slidenum">
              <a:rPr lang="en-US" smtClean="0">
                <a:solidFill>
                  <a:srgbClr val="0072DD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0072D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99825" y="1733551"/>
            <a:ext cx="11557969" cy="4893597"/>
          </a:xfrm>
          <a:prstGeom prst="rect">
            <a:avLst/>
          </a:prstGeom>
        </p:spPr>
        <p:txBody>
          <a:bodyPr vert="horz" lIns="121693" tIns="60848" rIns="121693" bIns="60848" rtlCol="0">
            <a:noAutofit/>
          </a:bodyPr>
          <a:lstStyle>
            <a:lvl1pPr>
              <a:defRPr lang="en-US" sz="2400" dirty="0" smtClean="0">
                <a:solidFill>
                  <a:schemeClr val="bg1"/>
                </a:solidFill>
              </a:defRPr>
            </a:lvl1pPr>
            <a:lvl2pPr>
              <a:spcAft>
                <a:spcPts val="799"/>
              </a:spcAft>
              <a:defRPr lang="en-US" sz="2000" dirty="0" smtClean="0">
                <a:solidFill>
                  <a:schemeClr val="bg1"/>
                </a:solidFill>
              </a:defRPr>
            </a:lvl2pPr>
            <a:lvl3pPr>
              <a:defRPr lang="en-US" sz="1900" dirty="0" smtClean="0">
                <a:solidFill>
                  <a:schemeClr val="bg1"/>
                </a:solidFill>
              </a:defRPr>
            </a:lvl3pPr>
            <a:lvl4pPr>
              <a:defRPr lang="en-US" sz="1500" dirty="0" smtClean="0">
                <a:solidFill>
                  <a:schemeClr val="bg1"/>
                </a:solidFill>
              </a:defRPr>
            </a:lvl4pPr>
            <a:lvl5pPr>
              <a:defRPr lang="en-US" sz="15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99825" y="1104900"/>
            <a:ext cx="11557969" cy="628651"/>
          </a:xfrm>
        </p:spPr>
        <p:txBody>
          <a:bodyPr/>
          <a:lstStyle>
            <a:lvl1pPr marL="0" indent="0">
              <a:lnSpc>
                <a:spcPts val="2929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608473" indent="0">
              <a:buNone/>
              <a:defRPr/>
            </a:lvl2pPr>
            <a:lvl3pPr marL="1290889" indent="0">
              <a:buNone/>
              <a:defRPr/>
            </a:lvl3pPr>
            <a:lvl4pPr marL="1825413" indent="0">
              <a:buNone/>
              <a:defRPr/>
            </a:lvl4pPr>
            <a:lvl5pPr marL="2433885" indent="0">
              <a:buNone/>
              <a:defRPr/>
            </a:lvl5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35495" y="-114300"/>
            <a:ext cx="11555752" cy="1109663"/>
          </a:xfrm>
          <a:prstGeom prst="rect">
            <a:avLst/>
          </a:prstGeom>
        </p:spPr>
        <p:txBody>
          <a:bodyPr lIns="91428" tIns="45713" rIns="91428" bIns="45713" anchor="b"/>
          <a:lstStyle>
            <a:lvl1pPr algn="l">
              <a:defRPr sz="36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Slide Style</a:t>
            </a:r>
          </a:p>
        </p:txBody>
      </p:sp>
    </p:spTree>
    <p:extLst>
      <p:ext uri="{BB962C8B-B14F-4D97-AF65-F5344CB8AC3E}">
        <p14:creationId xmlns:p14="http://schemas.microsoft.com/office/powerpoint/2010/main" val="34173957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381420" y="1905000"/>
            <a:ext cx="5168781" cy="3974128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08092" y="1905000"/>
            <a:ext cx="5168781" cy="396826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381420" y="5263577"/>
            <a:ext cx="5168781" cy="615553"/>
          </a:xfrm>
        </p:spPr>
        <p:txBody>
          <a:bodyPr lIns="182880" tIns="182880" rIns="182880" bIns="182880" anchor="b">
            <a:noAutofit/>
          </a:bodyPr>
          <a:lstStyle>
            <a:lvl1pPr>
              <a:defRPr sz="1200" b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071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out + image le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8092" y="1905000"/>
            <a:ext cx="5168781" cy="3965448"/>
          </a:xfrm>
          <a:solidFill>
            <a:schemeClr val="accent4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381420" y="1905000"/>
            <a:ext cx="5168781" cy="3965448"/>
          </a:xfrm>
          <a:solidFill>
            <a:schemeClr val="tx2"/>
          </a:solidFill>
        </p:spPr>
        <p:txBody>
          <a:bodyPr lIns="365760" tIns="365760" rIns="365760" bIns="365760"/>
          <a:lstStyle>
            <a:lvl1pPr>
              <a:defRPr b="0">
                <a:solidFill>
                  <a:schemeClr val="bg1"/>
                </a:solidFill>
              </a:defRPr>
            </a:lvl1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08094" y="5285675"/>
            <a:ext cx="5168780" cy="584775"/>
          </a:xfrm>
        </p:spPr>
        <p:txBody>
          <a:bodyPr lIns="182880" tIns="182880" rIns="182880" bIns="182880">
            <a:noAutofit/>
          </a:bodyPr>
          <a:lstStyle>
            <a:lvl1pPr>
              <a:defRPr sz="12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09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out + image r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381420" y="1910446"/>
            <a:ext cx="5168781" cy="3956955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381420" y="5282627"/>
            <a:ext cx="5168781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050" b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08092" y="1905000"/>
            <a:ext cx="5472827" cy="3962400"/>
          </a:xfrm>
          <a:solidFill>
            <a:schemeClr val="tx2"/>
          </a:solidFill>
        </p:spPr>
        <p:txBody>
          <a:bodyPr lIns="365760" tIns="365760" rIns="365760" bIns="365760"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 baseline="0">
                <a:solidFill>
                  <a:schemeClr val="tx1"/>
                </a:solidFill>
              </a:defRPr>
            </a:lvl6pPr>
            <a:lvl7pPr>
              <a:defRPr baseline="0"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3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406895" y="1905000"/>
            <a:ext cx="3348050" cy="3959994"/>
          </a:xfrm>
        </p:spPr>
        <p:txBody>
          <a:bodyPr>
            <a:noAutofit/>
          </a:bodyPr>
          <a:lstStyle>
            <a:lvl1pPr>
              <a:defRPr sz="21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8093" y="1905000"/>
            <a:ext cx="3344505" cy="3959994"/>
          </a:xfrm>
        </p:spPr>
        <p:txBody>
          <a:bodyPr>
            <a:noAutofit/>
          </a:bodyPr>
          <a:lstStyle>
            <a:lvl1pPr>
              <a:defRPr sz="21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8202154" y="1907406"/>
            <a:ext cx="3348050" cy="3959994"/>
          </a:xfrm>
        </p:spPr>
        <p:txBody>
          <a:bodyPr>
            <a:noAutofit/>
          </a:bodyPr>
          <a:lstStyle>
            <a:lvl1pPr>
              <a:defRPr sz="21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857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 column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406895" y="1905000"/>
            <a:ext cx="3348050" cy="3657600"/>
          </a:xfrm>
        </p:spPr>
        <p:txBody>
          <a:bodyPr bIns="182880">
            <a:noAutofit/>
          </a:bodyPr>
          <a:lstStyle>
            <a:lvl1pPr>
              <a:defRPr sz="21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8093" y="1905000"/>
            <a:ext cx="3344505" cy="3657600"/>
          </a:xfrm>
        </p:spPr>
        <p:txBody>
          <a:bodyPr bIns="182880">
            <a:noAutofit/>
          </a:bodyPr>
          <a:lstStyle>
            <a:lvl1pPr>
              <a:defRPr sz="21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8202154" y="1907406"/>
            <a:ext cx="3348050" cy="3657600"/>
          </a:xfrm>
        </p:spPr>
        <p:txBody>
          <a:bodyPr bIns="182880">
            <a:noAutofit/>
          </a:bodyPr>
          <a:lstStyle>
            <a:lvl1pPr>
              <a:defRPr sz="21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0"/>
          </p:nvPr>
        </p:nvSpPr>
        <p:spPr>
          <a:xfrm>
            <a:off x="608093" y="5562600"/>
            <a:ext cx="10942487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94627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06319" y="1905000"/>
            <a:ext cx="3344505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406894" y="1905000"/>
            <a:ext cx="3344505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8209241" y="1905000"/>
            <a:ext cx="3344505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6319" y="5282627"/>
            <a:ext cx="3344505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05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406894" y="5282627"/>
            <a:ext cx="3344505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05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/>
              <a:t>Image caption</a:t>
            </a:r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205696" y="5282627"/>
            <a:ext cx="3344505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05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824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text + image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8093" y="1905000"/>
            <a:ext cx="3344505" cy="3970526"/>
          </a:xfrm>
        </p:spPr>
        <p:txBody>
          <a:bodyPr>
            <a:noAutofit/>
          </a:bodyPr>
          <a:lstStyle>
            <a:lvl1pPr>
              <a:defRPr sz="21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408667" y="1905000"/>
            <a:ext cx="3344505" cy="3970526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8209241" y="1905000"/>
            <a:ext cx="3344505" cy="3970526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408667" y="5290753"/>
            <a:ext cx="3344505" cy="584775"/>
          </a:xfrm>
          <a:effectLst/>
        </p:spPr>
        <p:txBody>
          <a:bodyPr lIns="182880" tIns="182880" rIns="182880" bIns="182880" anchor="b">
            <a:normAutofit/>
          </a:bodyPr>
          <a:lstStyle>
            <a:lvl1pPr>
              <a:defRPr sz="105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209241" y="5290753"/>
            <a:ext cx="3344505" cy="584775"/>
          </a:xfrm>
          <a:effectLst/>
        </p:spPr>
        <p:txBody>
          <a:bodyPr lIns="182880" tIns="182880" rIns="182880" bIns="182880" anchor="b">
            <a:normAutofit/>
          </a:bodyPr>
          <a:lstStyle>
            <a:lvl1pPr>
              <a:defRPr sz="105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/>
              <a:t>Image caption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623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text +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406895" y="1905000"/>
            <a:ext cx="3348050" cy="3962400"/>
          </a:xfrm>
        </p:spPr>
        <p:txBody>
          <a:bodyPr>
            <a:noAutofit/>
          </a:bodyPr>
          <a:lstStyle>
            <a:lvl1pPr>
              <a:defRPr sz="21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8093" y="1905000"/>
            <a:ext cx="3344505" cy="3962400"/>
          </a:xfrm>
        </p:spPr>
        <p:txBody>
          <a:bodyPr>
            <a:noAutofit/>
          </a:bodyPr>
          <a:lstStyle>
            <a:lvl1pPr>
              <a:defRPr sz="21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8209241" y="1905000"/>
            <a:ext cx="3344505" cy="3962400"/>
          </a:xfrm>
          <a:solidFill>
            <a:schemeClr val="accent4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205696" y="5282628"/>
            <a:ext cx="3344505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05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099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402786" y="1905000"/>
            <a:ext cx="2560387" cy="3962400"/>
          </a:xfrm>
        </p:spPr>
        <p:txBody>
          <a:bodyPr>
            <a:noAutofit/>
          </a:bodyPr>
          <a:lstStyle>
            <a:lvl1pPr>
              <a:defRPr sz="21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8094" y="1905000"/>
            <a:ext cx="2557677" cy="3962400"/>
          </a:xfrm>
        </p:spPr>
        <p:txBody>
          <a:bodyPr>
            <a:noAutofit/>
          </a:bodyPr>
          <a:lstStyle>
            <a:lvl1pPr>
              <a:defRPr sz="2100"/>
            </a:lvl1pPr>
            <a:lvl7pPr>
              <a:defRPr>
                <a:solidFill>
                  <a:srgbClr val="929D96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200188" y="1905000"/>
            <a:ext cx="2560387" cy="3962400"/>
          </a:xfrm>
        </p:spPr>
        <p:txBody>
          <a:bodyPr>
            <a:noAutofit/>
          </a:bodyPr>
          <a:lstStyle>
            <a:lvl1pPr>
              <a:defRPr sz="21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997590" y="1905000"/>
            <a:ext cx="2560387" cy="3962400"/>
          </a:xfrm>
        </p:spPr>
        <p:txBody>
          <a:bodyPr>
            <a:noAutofit/>
          </a:bodyPr>
          <a:lstStyle>
            <a:lvl1pPr>
              <a:defRPr sz="21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975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text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402786" y="1905000"/>
            <a:ext cx="2560387" cy="3657599"/>
          </a:xfrm>
        </p:spPr>
        <p:txBody>
          <a:bodyPr bIns="182880">
            <a:noAutofit/>
          </a:bodyPr>
          <a:lstStyle>
            <a:lvl1pPr>
              <a:defRPr sz="21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8094" y="1905000"/>
            <a:ext cx="2557677" cy="3657599"/>
          </a:xfrm>
        </p:spPr>
        <p:txBody>
          <a:bodyPr>
            <a:noAutofit/>
          </a:bodyPr>
          <a:lstStyle>
            <a:lvl1pPr>
              <a:defRPr sz="2100"/>
            </a:lvl1pPr>
            <a:lvl7pPr>
              <a:defRPr>
                <a:solidFill>
                  <a:srgbClr val="929D96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200188" y="1905000"/>
            <a:ext cx="2560387" cy="3657599"/>
          </a:xfrm>
        </p:spPr>
        <p:txBody>
          <a:bodyPr bIns="182880">
            <a:noAutofit/>
          </a:bodyPr>
          <a:lstStyle>
            <a:lvl1pPr>
              <a:defRPr sz="21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997590" y="1905000"/>
            <a:ext cx="2560387" cy="3657599"/>
          </a:xfrm>
        </p:spPr>
        <p:txBody>
          <a:bodyPr bIns="182880">
            <a:noAutofit/>
          </a:bodyPr>
          <a:lstStyle>
            <a:lvl1pPr>
              <a:defRPr sz="21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1"/>
          </p:nvPr>
        </p:nvSpPr>
        <p:spPr>
          <a:xfrm>
            <a:off x="608093" y="5562600"/>
            <a:ext cx="10942487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197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41" y="-114300"/>
            <a:ext cx="11555752" cy="1109663"/>
          </a:xfrm>
          <a:prstGeom prst="rect">
            <a:avLst/>
          </a:prstGeom>
        </p:spPr>
        <p:txBody>
          <a:bodyPr lIns="108671" tIns="54336" rIns="108671" bIns="54336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99825" y="1078918"/>
            <a:ext cx="6676342" cy="5017084"/>
          </a:xfrm>
          <a:prstGeom prst="rect">
            <a:avLst/>
          </a:prstGeom>
        </p:spPr>
        <p:txBody>
          <a:bodyPr vert="horz" lIns="108650" tIns="54326" rIns="108650" bIns="54326" rtlCol="0">
            <a:noAutofit/>
          </a:bodyPr>
          <a:lstStyle>
            <a:lvl1pPr>
              <a:defRPr lang="en-US" sz="2400" dirty="0" smtClean="0"/>
            </a:lvl1pPr>
            <a:lvl2pPr>
              <a:spcAft>
                <a:spcPts val="714"/>
              </a:spcAft>
              <a:defRPr lang="en-US" sz="2100" dirty="0" smtClean="0"/>
            </a:lvl2pPr>
            <a:lvl3pPr>
              <a:defRPr lang="en-US" sz="1700" dirty="0" smtClean="0"/>
            </a:lvl3pPr>
            <a:lvl4pPr>
              <a:defRPr lang="en-US" sz="1500" dirty="0" smtClean="0"/>
            </a:lvl4pPr>
            <a:lvl5pPr>
              <a:defRPr lang="en-US" sz="15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102303" y="1331598"/>
            <a:ext cx="3291840" cy="4691377"/>
          </a:xfrm>
          <a:solidFill>
            <a:schemeClr val="tx1">
              <a:lumMod val="50000"/>
              <a:lumOff val="50000"/>
            </a:schemeClr>
          </a:solidFill>
        </p:spPr>
        <p:txBody>
          <a:bodyPr vert="horz" lIns="144646" tIns="72323" rIns="144646" bIns="72323" rtlCol="0">
            <a:noAutofit/>
          </a:bodyPr>
          <a:lstStyle>
            <a:lvl1pPr>
              <a:defRPr lang="en-CA" sz="29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 defTabSz="1446455">
              <a:spcBef>
                <a:spcPts val="950"/>
              </a:spcBef>
              <a:spcAft>
                <a:spcPts val="950"/>
              </a:spcAft>
              <a:buNone/>
            </a:pPr>
            <a:r>
              <a:rPr lang="en-US"/>
              <a:t>Drag picture to placeholder or click icon to add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22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8994160" y="1905000"/>
            <a:ext cx="2560387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3404539" y="1905000"/>
            <a:ext cx="2560387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992386" y="5282628"/>
            <a:ext cx="2563932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05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3402765" y="5282628"/>
            <a:ext cx="2563932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05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12438" y="1905000"/>
            <a:ext cx="2560387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610663" y="5282628"/>
            <a:ext cx="2563932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05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202059" y="1905000"/>
            <a:ext cx="2560387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6200284" y="5282628"/>
            <a:ext cx="2563932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05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5011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text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8094" y="1905000"/>
            <a:ext cx="2557677" cy="3962400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195005" y="1905000"/>
            <a:ext cx="2560387" cy="3962400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8989816" y="1905000"/>
            <a:ext cx="2560387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3400195" y="1905000"/>
            <a:ext cx="2560387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992386" y="5282628"/>
            <a:ext cx="2563932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05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3402765" y="5282628"/>
            <a:ext cx="2563932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05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066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8092" y="1905000"/>
            <a:ext cx="5168781" cy="3962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6384966" y="1905000"/>
            <a:ext cx="5165614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681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 right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8092" y="1905000"/>
            <a:ext cx="5168781" cy="3657600"/>
          </a:xfrm>
        </p:spPr>
        <p:txBody>
          <a:bodyPr bIns="18288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6384966" y="1905000"/>
            <a:ext cx="5165614" cy="3657600"/>
          </a:xfrm>
        </p:spPr>
        <p:txBody>
          <a:bodyPr bIns="182880"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608093" y="5562600"/>
            <a:ext cx="10942487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31685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381420" y="1905000"/>
            <a:ext cx="5168781" cy="3962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611261" y="1905000"/>
            <a:ext cx="5165614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563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 left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381420" y="1905000"/>
            <a:ext cx="5168781" cy="3657599"/>
          </a:xfrm>
        </p:spPr>
        <p:txBody>
          <a:bodyPr bIns="18288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611261" y="1905000"/>
            <a:ext cx="5165614" cy="3657599"/>
          </a:xfrm>
        </p:spPr>
        <p:txBody>
          <a:bodyPr bIns="182880"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608093" y="5562600"/>
            <a:ext cx="10942487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34403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6384966" y="1905000"/>
            <a:ext cx="5165614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8"/>
          </p:nvPr>
        </p:nvSpPr>
        <p:spPr>
          <a:xfrm>
            <a:off x="608093" y="1905000"/>
            <a:ext cx="5165614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097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6384966" y="1905000"/>
            <a:ext cx="5165614" cy="36576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8"/>
          </p:nvPr>
        </p:nvSpPr>
        <p:spPr>
          <a:xfrm>
            <a:off x="608093" y="1905000"/>
            <a:ext cx="5165614" cy="36576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21"/>
          </p:nvPr>
        </p:nvSpPr>
        <p:spPr>
          <a:xfrm>
            <a:off x="608093" y="5562600"/>
            <a:ext cx="10942487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9238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08093" y="1905000"/>
            <a:ext cx="10942487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9371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hart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08093" y="1905000"/>
            <a:ext cx="10942487" cy="3657599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608093" y="5562600"/>
            <a:ext cx="10942487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351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43401" y="1310360"/>
            <a:ext cx="5510488" cy="2269737"/>
          </a:xfrm>
          <a:solidFill>
            <a:schemeClr val="tx1">
              <a:lumMod val="50000"/>
              <a:lumOff val="50000"/>
            </a:schemeClr>
          </a:solidFill>
        </p:spPr>
        <p:txBody>
          <a:bodyPr vert="horz" lIns="144646" tIns="470622" rIns="144646" bIns="72323" rtlCol="0">
            <a:noAutofit/>
          </a:bodyPr>
          <a:lstStyle>
            <a:lvl1pPr>
              <a:defRPr lang="en-CA" sz="29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 defTabSz="1446455">
              <a:spcBef>
                <a:spcPts val="950"/>
              </a:spcBef>
              <a:spcAft>
                <a:spcPts val="950"/>
              </a:spcAft>
              <a:buNone/>
            </a:pPr>
            <a:r>
              <a:rPr lang="en-US"/>
              <a:t>Drag picture to placeholder or click icon to add</a:t>
            </a:r>
            <a:endParaRPr lang="en-CA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199159" y="1316039"/>
            <a:ext cx="5517168" cy="2262187"/>
          </a:xfrm>
          <a:solidFill>
            <a:schemeClr val="tx1">
              <a:lumMod val="50000"/>
              <a:lumOff val="50000"/>
            </a:schemeClr>
          </a:solidFill>
        </p:spPr>
        <p:txBody>
          <a:bodyPr vert="horz" lIns="144646" tIns="470622" rIns="144646" bIns="72323" rtlCol="0">
            <a:noAutofit/>
          </a:bodyPr>
          <a:lstStyle>
            <a:lvl1pPr>
              <a:defRPr lang="en-CA" sz="2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 defTabSz="1446455">
              <a:spcBef>
                <a:spcPts val="950"/>
              </a:spcBef>
              <a:spcAft>
                <a:spcPts val="950"/>
              </a:spcAft>
              <a:buNone/>
            </a:pPr>
            <a:r>
              <a:rPr lang="en-US"/>
              <a:t>Drag picture to placeholder or click icon to add</a:t>
            </a:r>
            <a:endParaRPr lang="en-CA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443402" y="3736977"/>
            <a:ext cx="5510833" cy="2265364"/>
          </a:xfrm>
          <a:solidFill>
            <a:schemeClr val="tx1">
              <a:lumMod val="50000"/>
              <a:lumOff val="50000"/>
            </a:schemeClr>
          </a:solidFill>
        </p:spPr>
        <p:txBody>
          <a:bodyPr vert="horz" lIns="144646" tIns="470622" rIns="144646" bIns="72323" rtlCol="0">
            <a:noAutofit/>
          </a:bodyPr>
          <a:lstStyle>
            <a:lvl1pPr>
              <a:defRPr lang="en-CA" sz="2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 defTabSz="1446455">
              <a:spcBef>
                <a:spcPts val="950"/>
              </a:spcBef>
              <a:spcAft>
                <a:spcPts val="950"/>
              </a:spcAft>
              <a:buNone/>
            </a:pPr>
            <a:r>
              <a:rPr lang="en-US"/>
              <a:t>Drag picture to placeholder or click icon to add</a:t>
            </a:r>
            <a:endParaRPr lang="en-CA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6199159" y="3736977"/>
            <a:ext cx="5517168" cy="2265364"/>
          </a:xfrm>
          <a:solidFill>
            <a:schemeClr val="tx1">
              <a:lumMod val="50000"/>
              <a:lumOff val="50000"/>
            </a:schemeClr>
          </a:solidFill>
        </p:spPr>
        <p:txBody>
          <a:bodyPr vert="horz" lIns="144646" tIns="470622" rIns="144646" bIns="72323" rtlCol="0">
            <a:noAutofit/>
          </a:bodyPr>
          <a:lstStyle>
            <a:lvl1pPr>
              <a:defRPr lang="en-CA" sz="2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 defTabSz="1446455">
              <a:spcBef>
                <a:spcPts val="950"/>
              </a:spcBef>
              <a:spcAft>
                <a:spcPts val="950"/>
              </a:spcAft>
              <a:buNone/>
            </a:pPr>
            <a:r>
              <a:rPr lang="en-US"/>
              <a:t>Drag picture to placeholder or click icon to add</a:t>
            </a:r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41" y="-114300"/>
            <a:ext cx="11555752" cy="1109663"/>
          </a:xfrm>
          <a:prstGeom prst="rect">
            <a:avLst/>
          </a:prstGeom>
        </p:spPr>
        <p:txBody>
          <a:bodyPr lIns="108671" tIns="54336" rIns="108671" bIns="54336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1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608093" y="1905000"/>
            <a:ext cx="10942487" cy="39624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782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488752" y="2443159"/>
            <a:ext cx="3442234" cy="2743200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240461" y="2443159"/>
            <a:ext cx="3442234" cy="2743200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124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bi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4549" y="2443159"/>
            <a:ext cx="3442234" cy="2743200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356257" y="2443159"/>
            <a:ext cx="3442234" cy="2743200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107969" y="2443159"/>
            <a:ext cx="3442234" cy="2743200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041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4547" y="2443159"/>
            <a:ext cx="2462772" cy="2743200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259802" y="2443159"/>
            <a:ext cx="2462772" cy="2743200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9087429" y="2443159"/>
            <a:ext cx="2462772" cy="2743200"/>
          </a:xfrm>
          <a:solidFill>
            <a:srgbClr val="81A2AA"/>
          </a:solidFill>
        </p:spPr>
        <p:txBody>
          <a:bodyPr lIns="274320" tIns="274320" rIns="274320" bIns="274320">
            <a:no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432175" y="2443159"/>
            <a:ext cx="2462772" cy="2743200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5302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8093" y="1606065"/>
            <a:ext cx="3442234" cy="1999287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359802" y="1606065"/>
            <a:ext cx="3442234" cy="1999287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111512" y="1606065"/>
            <a:ext cx="3442234" cy="1999287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08093" y="3920366"/>
            <a:ext cx="3442234" cy="1947034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359802" y="3920366"/>
            <a:ext cx="3442234" cy="1947034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196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i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8093" y="1606065"/>
            <a:ext cx="3442234" cy="1999287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359802" y="1606065"/>
            <a:ext cx="3442234" cy="1999287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111512" y="1606065"/>
            <a:ext cx="3442234" cy="1999287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08093" y="3920366"/>
            <a:ext cx="3442234" cy="1947034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359802" y="3920366"/>
            <a:ext cx="3442234" cy="1947034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8107969" y="3920366"/>
            <a:ext cx="3442234" cy="1947034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564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bi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4547" y="1600200"/>
            <a:ext cx="2526622" cy="1975104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220823" y="1600200"/>
            <a:ext cx="2526622" cy="1975104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9028960" y="1600200"/>
            <a:ext cx="2526622" cy="1975104"/>
          </a:xfrm>
          <a:solidFill>
            <a:srgbClr val="81A2AA"/>
          </a:solidFill>
        </p:spPr>
        <p:txBody>
          <a:bodyPr lIns="274320" tIns="274320" rIns="274320" bIns="274320">
            <a:noAutofit/>
          </a:bodyPr>
          <a:lstStyle>
            <a:lvl1pPr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412686" y="1600200"/>
            <a:ext cx="2526622" cy="1975104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08092" y="3892731"/>
            <a:ext cx="2526622" cy="1975104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6224367" y="3892731"/>
            <a:ext cx="2526622" cy="1975104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416230" y="3892731"/>
            <a:ext cx="2526622" cy="1975104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0207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i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4547" y="1600200"/>
            <a:ext cx="2526622" cy="1975104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135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220823" y="1600200"/>
            <a:ext cx="2526622" cy="1975104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135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9028960" y="1600200"/>
            <a:ext cx="2526622" cy="1975104"/>
          </a:xfrm>
          <a:solidFill>
            <a:srgbClr val="81A2AA"/>
          </a:solidFill>
        </p:spPr>
        <p:txBody>
          <a:bodyPr lIns="274320" tIns="274320" rIns="274320" bIns="274320">
            <a:noAutofit/>
          </a:bodyPr>
          <a:lstStyle>
            <a:lvl1pPr>
              <a:defRPr sz="135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412686" y="1600200"/>
            <a:ext cx="2526622" cy="1975104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135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08092" y="3892731"/>
            <a:ext cx="2526622" cy="1975104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135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6224367" y="3892731"/>
            <a:ext cx="2526622" cy="1975104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135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9032504" y="3892731"/>
            <a:ext cx="2526622" cy="1975104"/>
          </a:xfrm>
          <a:solidFill>
            <a:srgbClr val="81A2AA"/>
          </a:solidFill>
        </p:spPr>
        <p:txBody>
          <a:bodyPr lIns="274320" tIns="274320" rIns="274320" bIns="274320">
            <a:noAutofit/>
          </a:bodyPr>
          <a:lstStyle>
            <a:lvl1pPr>
              <a:defRPr sz="135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416230" y="3892731"/>
            <a:ext cx="2526622" cy="1975104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135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331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67664" y="2830068"/>
            <a:ext cx="3044003" cy="3035456"/>
          </a:xfrm>
          <a:noFill/>
        </p:spPr>
        <p:txBody>
          <a:bodyPr lIns="0" tIns="91440" rIns="0" bIns="0">
            <a:noAutofit/>
          </a:bodyPr>
          <a:lstStyle>
            <a:lvl1pPr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88068" y="2830068"/>
            <a:ext cx="3044003" cy="3035456"/>
          </a:xfrm>
          <a:noFill/>
        </p:spPr>
        <p:txBody>
          <a:bodyPr lIns="0" tIns="91440" rIns="0" bIns="0">
            <a:noAutofit/>
          </a:bodyPr>
          <a:lstStyle>
            <a:lvl1pPr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508470" y="2830068"/>
            <a:ext cx="3044003" cy="3035456"/>
          </a:xfrm>
          <a:noFill/>
        </p:spPr>
        <p:txBody>
          <a:bodyPr lIns="0" tIns="91440" rIns="0" bIns="0">
            <a:noAutofit/>
          </a:bodyPr>
          <a:lstStyle>
            <a:lvl1pPr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694" y="1648889"/>
            <a:ext cx="518478" cy="42197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35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428829" y="1648889"/>
            <a:ext cx="518478" cy="42197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35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250490" y="1648890"/>
            <a:ext cx="518478" cy="42197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350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8" name="Straight Connector 7"/>
          <p:cNvCxnSpPr>
            <a:stCxn id="5" idx="6"/>
            <a:endCxn id="14" idx="2"/>
          </p:cNvCxnSpPr>
          <p:nvPr userDrawn="1"/>
        </p:nvCxnSpPr>
        <p:spPr>
          <a:xfrm>
            <a:off x="1136172" y="1859875"/>
            <a:ext cx="32926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</p:cNvCxnSpPr>
          <p:nvPr userDrawn="1"/>
        </p:nvCxnSpPr>
        <p:spPr>
          <a:xfrm>
            <a:off x="876932" y="2070863"/>
            <a:ext cx="0" cy="748539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4688068" y="2119552"/>
            <a:ext cx="0" cy="699849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8508471" y="2119552"/>
            <a:ext cx="0" cy="699849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4" idx="6"/>
            <a:endCxn id="16" idx="2"/>
          </p:cNvCxnSpPr>
          <p:nvPr userDrawn="1"/>
        </p:nvCxnSpPr>
        <p:spPr>
          <a:xfrm>
            <a:off x="4947307" y="1859877"/>
            <a:ext cx="330318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166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6122" y="2819402"/>
            <a:ext cx="2241093" cy="3047998"/>
          </a:xfrm>
        </p:spPr>
        <p:txBody>
          <a:bodyPr tIns="91440">
            <a:noAutofit/>
          </a:bodyPr>
          <a:lstStyle>
            <a:lvl1pPr>
              <a:defRPr sz="15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662119" y="2819402"/>
            <a:ext cx="2241093" cy="3047998"/>
          </a:xfrm>
        </p:spPr>
        <p:txBody>
          <a:bodyPr tIns="91440">
            <a:noAutofit/>
          </a:bodyPr>
          <a:lstStyle>
            <a:lvl1pPr>
              <a:defRPr sz="15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486657" y="2819398"/>
            <a:ext cx="2241093" cy="3048002"/>
          </a:xfrm>
        </p:spPr>
        <p:txBody>
          <a:bodyPr tIns="91440">
            <a:noAutofit/>
          </a:bodyPr>
          <a:lstStyle>
            <a:lvl1pPr>
              <a:defRPr sz="15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9312653" y="2819398"/>
            <a:ext cx="2241093" cy="3048002"/>
          </a:xfrm>
        </p:spPr>
        <p:txBody>
          <a:bodyPr tIns="91440">
            <a:noAutofit/>
          </a:bodyPr>
          <a:lstStyle>
            <a:lvl1pPr>
              <a:defRPr sz="15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17694" y="1648889"/>
            <a:ext cx="518478" cy="42197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35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437531" y="1648887"/>
            <a:ext cx="518478" cy="42197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35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58627" y="1648889"/>
            <a:ext cx="518478" cy="42197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350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76932" y="2119553"/>
            <a:ext cx="0" cy="699849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696769" y="2119550"/>
            <a:ext cx="0" cy="699849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6516609" y="2119551"/>
            <a:ext cx="0" cy="699849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>
            <a:stCxn id="14" idx="6"/>
            <a:endCxn id="16" idx="2"/>
          </p:cNvCxnSpPr>
          <p:nvPr userDrawn="1"/>
        </p:nvCxnSpPr>
        <p:spPr>
          <a:xfrm flipV="1">
            <a:off x="1136172" y="1859873"/>
            <a:ext cx="2301359" cy="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TextBox 613"/>
          <p:cNvSpPr txBox="1"/>
          <p:nvPr userDrawn="1"/>
        </p:nvSpPr>
        <p:spPr>
          <a:xfrm>
            <a:off x="9078464" y="1658629"/>
            <a:ext cx="518478" cy="42197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350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615" name="Straight Connector 614"/>
          <p:cNvCxnSpPr/>
          <p:nvPr userDrawn="1"/>
        </p:nvCxnSpPr>
        <p:spPr>
          <a:xfrm>
            <a:off x="9336446" y="2129291"/>
            <a:ext cx="0" cy="699849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6" idx="6"/>
            <a:endCxn id="19" idx="2"/>
          </p:cNvCxnSpPr>
          <p:nvPr userDrawn="1"/>
        </p:nvCxnSpPr>
        <p:spPr>
          <a:xfrm>
            <a:off x="3956009" y="1859873"/>
            <a:ext cx="2302617" cy="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9" idx="6"/>
            <a:endCxn id="614" idx="2"/>
          </p:cNvCxnSpPr>
          <p:nvPr userDrawn="1"/>
        </p:nvCxnSpPr>
        <p:spPr>
          <a:xfrm>
            <a:off x="6777106" y="1859875"/>
            <a:ext cx="2301359" cy="9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5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41" y="-114300"/>
            <a:ext cx="11555752" cy="1109663"/>
          </a:xfrm>
          <a:prstGeom prst="rect">
            <a:avLst/>
          </a:prstGeom>
        </p:spPr>
        <p:txBody>
          <a:bodyPr lIns="108671" tIns="54336" rIns="108671" bIns="54336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grayWhite">
          <a:xfrm>
            <a:off x="434958" y="1123951"/>
            <a:ext cx="5525612" cy="214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lIns="108650" tIns="54326" rIns="108650" bIns="54326" rtlCol="0" anchor="ctr"/>
          <a:lstStyle/>
          <a:p>
            <a:pPr algn="ctr"/>
            <a:endParaRPr lang="en-US" sz="2400" b="1" kern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 bwMode="grayWhite">
          <a:xfrm>
            <a:off x="434958" y="3410109"/>
            <a:ext cx="5525612" cy="214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lIns="108650" tIns="54326" rIns="108650" bIns="54326" rtlCol="0" anchor="ctr"/>
          <a:lstStyle/>
          <a:p>
            <a:pPr algn="ctr"/>
            <a:endParaRPr lang="en-US" sz="2400" b="1" kern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grayWhite">
          <a:xfrm>
            <a:off x="6182271" y="1123951"/>
            <a:ext cx="5525612" cy="2142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08650" tIns="54326" rIns="108650" bIns="54326" rtlCol="0" anchor="ctr"/>
          <a:lstStyle/>
          <a:p>
            <a:pPr algn="ctr"/>
            <a:endParaRPr lang="en-US" sz="2400" b="1" kern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 bwMode="grayWhite">
          <a:xfrm>
            <a:off x="6182271" y="3410109"/>
            <a:ext cx="5525612" cy="2142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lIns="108650" tIns="54326" rIns="108650" bIns="54326" rtlCol="0" anchor="ctr"/>
          <a:lstStyle/>
          <a:p>
            <a:pPr algn="ctr"/>
            <a:endParaRPr lang="en-US" sz="2400" b="1" kern="0">
              <a:solidFill>
                <a:srgbClr val="FFFFFF"/>
              </a:solidFill>
            </a:endParaRP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422288" y="1123949"/>
            <a:ext cx="5538282" cy="2141539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chart</a:t>
            </a:r>
            <a:endParaRPr lang="en-CA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6199159" y="1123949"/>
            <a:ext cx="5531947" cy="2141539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CA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422288" y="3416301"/>
            <a:ext cx="5538282" cy="2135188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chart</a:t>
            </a:r>
            <a:endParaRPr lang="en-CA"/>
          </a:p>
        </p:txBody>
      </p:sp>
      <p:sp>
        <p:nvSpPr>
          <p:cNvPr id="16" name="Chart Placeholder 15"/>
          <p:cNvSpPr>
            <a:spLocks noGrp="1"/>
          </p:cNvSpPr>
          <p:nvPr>
            <p:ph type="chart" sz="quarter" idx="16"/>
          </p:nvPr>
        </p:nvSpPr>
        <p:spPr>
          <a:xfrm>
            <a:off x="6182267" y="3416301"/>
            <a:ext cx="5525614" cy="2135188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chart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27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72991" y="1610136"/>
            <a:ext cx="3046540" cy="1517904"/>
          </a:xfrm>
        </p:spPr>
        <p:txBody>
          <a:bodyPr tIns="0" bIns="91440" anchor="b">
            <a:noAutofit/>
          </a:bodyPr>
          <a:lstStyle>
            <a:lvl1pPr>
              <a:defRPr sz="135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8526505" y="1610136"/>
            <a:ext cx="3046540" cy="1517904"/>
          </a:xfrm>
        </p:spPr>
        <p:txBody>
          <a:bodyPr tIns="0" bIns="91440" anchor="b">
            <a:noAutofit/>
          </a:bodyPr>
          <a:lstStyle>
            <a:lvl1pPr>
              <a:defRPr sz="135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33843" y="3650417"/>
            <a:ext cx="518478" cy="42197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35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2543852" y="3650417"/>
            <a:ext cx="518478" cy="42197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35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453862" y="3650417"/>
            <a:ext cx="518478" cy="42197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350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 flipV="1">
            <a:off x="893081" y="3145387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2803091" y="4118716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TextBox 613"/>
          <p:cNvSpPr txBox="1"/>
          <p:nvPr userDrawn="1"/>
        </p:nvSpPr>
        <p:spPr>
          <a:xfrm>
            <a:off x="6363870" y="3650417"/>
            <a:ext cx="518478" cy="42197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350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615" name="Straight Connector 614"/>
          <p:cNvCxnSpPr/>
          <p:nvPr userDrawn="1"/>
        </p:nvCxnSpPr>
        <p:spPr>
          <a:xfrm>
            <a:off x="6623109" y="4118716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V="1">
            <a:off x="4713099" y="3145387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699749" y="1610136"/>
            <a:ext cx="3046540" cy="1517904"/>
          </a:xfrm>
        </p:spPr>
        <p:txBody>
          <a:bodyPr tIns="0" bIns="91440" anchor="b">
            <a:noAutofit/>
          </a:bodyPr>
          <a:lstStyle>
            <a:lvl1pPr>
              <a:defRPr sz="135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8273877" y="3650417"/>
            <a:ext cx="518478" cy="42197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350" dirty="0">
                <a:solidFill>
                  <a:schemeClr val="accent1"/>
                </a:solidFill>
              </a:rPr>
              <a:t>5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 flipV="1">
            <a:off x="8533116" y="3145387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2794973" y="4594767"/>
            <a:ext cx="3046540" cy="1517904"/>
          </a:xfrm>
        </p:spPr>
        <p:txBody>
          <a:bodyPr tIns="91440">
            <a:noAutofit/>
          </a:bodyPr>
          <a:lstStyle>
            <a:lvl1pPr>
              <a:defRPr sz="135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621730" y="4594767"/>
            <a:ext cx="3046540" cy="1517904"/>
          </a:xfrm>
        </p:spPr>
        <p:txBody>
          <a:bodyPr tIns="91440">
            <a:noAutofit/>
          </a:bodyPr>
          <a:lstStyle>
            <a:lvl1pPr>
              <a:defRPr sz="135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/>
          <p:cNvCxnSpPr>
            <a:stCxn id="14" idx="6"/>
            <a:endCxn id="16" idx="2"/>
          </p:cNvCxnSpPr>
          <p:nvPr userDrawn="1"/>
        </p:nvCxnSpPr>
        <p:spPr>
          <a:xfrm>
            <a:off x="1152320" y="3861403"/>
            <a:ext cx="13915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6" idx="6"/>
            <a:endCxn id="19" idx="2"/>
          </p:cNvCxnSpPr>
          <p:nvPr userDrawn="1"/>
        </p:nvCxnSpPr>
        <p:spPr>
          <a:xfrm>
            <a:off x="3062330" y="3861403"/>
            <a:ext cx="13915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9" idx="6"/>
            <a:endCxn id="614" idx="2"/>
          </p:cNvCxnSpPr>
          <p:nvPr userDrawn="1"/>
        </p:nvCxnSpPr>
        <p:spPr>
          <a:xfrm>
            <a:off x="4972338" y="3861403"/>
            <a:ext cx="13915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14" idx="6"/>
            <a:endCxn id="30" idx="2"/>
          </p:cNvCxnSpPr>
          <p:nvPr userDrawn="1"/>
        </p:nvCxnSpPr>
        <p:spPr>
          <a:xfrm>
            <a:off x="6882348" y="3861403"/>
            <a:ext cx="13915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9919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79227" y="1611081"/>
            <a:ext cx="2556218" cy="1517904"/>
          </a:xfrm>
        </p:spPr>
        <p:txBody>
          <a:bodyPr tIns="0" bIns="91440" anchor="b">
            <a:noAutofit/>
          </a:bodyPr>
          <a:lstStyle>
            <a:lvl1pPr>
              <a:defRPr sz="12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7371035" y="1611081"/>
            <a:ext cx="2556218" cy="1517904"/>
          </a:xfrm>
        </p:spPr>
        <p:txBody>
          <a:bodyPr tIns="0" bIns="91440" anchor="b">
            <a:noAutofit/>
          </a:bodyPr>
          <a:lstStyle>
            <a:lvl1pPr>
              <a:defRPr sz="12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33843" y="3649236"/>
            <a:ext cx="518478" cy="42197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35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2257595" y="3649236"/>
            <a:ext cx="518478" cy="42197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35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3881347" y="3649236"/>
            <a:ext cx="518478" cy="42197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350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 flipV="1">
            <a:off x="893081" y="3145387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2502178" y="4118716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TextBox 613"/>
          <p:cNvSpPr txBox="1"/>
          <p:nvPr userDrawn="1"/>
        </p:nvSpPr>
        <p:spPr>
          <a:xfrm>
            <a:off x="5505098" y="3649236"/>
            <a:ext cx="518478" cy="42197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350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615" name="Straight Connector 614"/>
          <p:cNvCxnSpPr/>
          <p:nvPr userDrawn="1"/>
        </p:nvCxnSpPr>
        <p:spPr>
          <a:xfrm>
            <a:off x="5759442" y="4118716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V="1">
            <a:off x="4145482" y="3143024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125131" y="1611081"/>
            <a:ext cx="2556218" cy="1517904"/>
          </a:xfrm>
        </p:spPr>
        <p:txBody>
          <a:bodyPr tIns="0" bIns="91440" anchor="b">
            <a:noAutofit/>
          </a:bodyPr>
          <a:lstStyle>
            <a:lvl1pPr>
              <a:defRPr sz="12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7128851" y="3649236"/>
            <a:ext cx="518478" cy="42197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350" dirty="0">
                <a:solidFill>
                  <a:schemeClr val="accent1"/>
                </a:solidFill>
              </a:rPr>
              <a:t>5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 flipV="1">
            <a:off x="7397882" y="3143024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2502178" y="4595712"/>
            <a:ext cx="2556218" cy="1517904"/>
          </a:xfrm>
        </p:spPr>
        <p:txBody>
          <a:bodyPr tIns="91440">
            <a:noAutofit/>
          </a:bodyPr>
          <a:lstStyle>
            <a:lvl1pPr>
              <a:defRPr sz="12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748083" y="4595712"/>
            <a:ext cx="2556218" cy="1517904"/>
          </a:xfrm>
        </p:spPr>
        <p:txBody>
          <a:bodyPr tIns="91440">
            <a:noAutofit/>
          </a:bodyPr>
          <a:lstStyle>
            <a:lvl1pPr>
              <a:defRPr sz="12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/>
          <p:cNvCxnSpPr>
            <a:stCxn id="14" idx="6"/>
            <a:endCxn id="16" idx="2"/>
          </p:cNvCxnSpPr>
          <p:nvPr userDrawn="1"/>
        </p:nvCxnSpPr>
        <p:spPr>
          <a:xfrm>
            <a:off x="1152321" y="3860222"/>
            <a:ext cx="110527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6" idx="6"/>
            <a:endCxn id="19" idx="2"/>
          </p:cNvCxnSpPr>
          <p:nvPr userDrawn="1"/>
        </p:nvCxnSpPr>
        <p:spPr>
          <a:xfrm>
            <a:off x="2776073" y="3860222"/>
            <a:ext cx="110527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9" idx="6"/>
            <a:endCxn id="614" idx="2"/>
          </p:cNvCxnSpPr>
          <p:nvPr userDrawn="1"/>
        </p:nvCxnSpPr>
        <p:spPr>
          <a:xfrm>
            <a:off x="4399826" y="3860222"/>
            <a:ext cx="110527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14" idx="6"/>
            <a:endCxn id="30" idx="2"/>
          </p:cNvCxnSpPr>
          <p:nvPr userDrawn="1"/>
        </p:nvCxnSpPr>
        <p:spPr>
          <a:xfrm>
            <a:off x="6023578" y="3860222"/>
            <a:ext cx="110527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 userDrawn="1"/>
        </p:nvSpPr>
        <p:spPr>
          <a:xfrm>
            <a:off x="8752602" y="3649236"/>
            <a:ext cx="518478" cy="42197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350" dirty="0">
                <a:solidFill>
                  <a:schemeClr val="accent1"/>
                </a:solidFill>
              </a:rPr>
              <a:t>6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9011841" y="4121025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8993985" y="4575916"/>
            <a:ext cx="2556218" cy="1517904"/>
          </a:xfrm>
        </p:spPr>
        <p:txBody>
          <a:bodyPr tIns="91440">
            <a:noAutofit/>
          </a:bodyPr>
          <a:lstStyle>
            <a:lvl1pPr>
              <a:defRPr sz="12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>
            <a:stCxn id="30" idx="6"/>
            <a:endCxn id="26" idx="2"/>
          </p:cNvCxnSpPr>
          <p:nvPr userDrawn="1"/>
        </p:nvCxnSpPr>
        <p:spPr>
          <a:xfrm>
            <a:off x="7647328" y="3860222"/>
            <a:ext cx="110527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8304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Right Image Full Ble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0919" cy="68580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4965" y="381001"/>
            <a:ext cx="5168781" cy="9239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384965" y="1905000"/>
            <a:ext cx="5168781" cy="3962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911" y="6303833"/>
            <a:ext cx="1596241" cy="36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08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Out + Right Image Full Ble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0919" cy="68580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384965" y="685800"/>
            <a:ext cx="5168781" cy="5486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911" y="6303833"/>
            <a:ext cx="1596241" cy="36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68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7828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911" y="6303833"/>
            <a:ext cx="1596241" cy="36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0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23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 white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608093" y="5562600"/>
            <a:ext cx="10942487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41124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911" y="6303833"/>
            <a:ext cx="1596241" cy="36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85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White">
          <a:xfrm>
            <a:off x="434958" y="1123952"/>
            <a:ext cx="5525612" cy="442815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08650" tIns="54326" rIns="108650" bIns="54326" rtlCol="0" anchor="ctr"/>
          <a:lstStyle/>
          <a:p>
            <a:pPr algn="ctr"/>
            <a:endParaRPr lang="en-US" sz="2400" b="1" kern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grayWhite">
          <a:xfrm>
            <a:off x="6182271" y="1123952"/>
            <a:ext cx="5525612" cy="442815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08650" tIns="54326" rIns="108650" bIns="54326" rtlCol="0" anchor="ctr"/>
          <a:lstStyle/>
          <a:p>
            <a:pPr algn="ctr"/>
            <a:endParaRPr lang="en-US" sz="2400" b="1" kern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41" y="-114300"/>
            <a:ext cx="11555752" cy="1109663"/>
          </a:xfrm>
          <a:prstGeom prst="rect">
            <a:avLst/>
          </a:prstGeom>
        </p:spPr>
        <p:txBody>
          <a:bodyPr lIns="108671" tIns="54336" rIns="108671" bIns="54336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434954" y="1123952"/>
            <a:ext cx="5525614" cy="4427537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chart</a:t>
            </a:r>
            <a:endParaRPr lang="en-CA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6199159" y="1123952"/>
            <a:ext cx="5531947" cy="442753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90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-93841" y="6496384"/>
            <a:ext cx="537242" cy="365125"/>
          </a:xfrm>
          <a:prstGeom prst="rect">
            <a:avLst/>
          </a:prstGeom>
        </p:spPr>
        <p:txBody>
          <a:bodyPr vert="horz" lIns="91422" tIns="45712" rIns="91422" bIns="45712" rtlCol="0" anchor="ctr"/>
          <a:lstStyle>
            <a:lvl1pPr algn="r">
              <a:defRPr sz="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43139FB-0DEB-4527-9CBA-1C326F5D9B41}" type="slidenum">
              <a:rPr lang="en-US" smtClean="0">
                <a:solidFill>
                  <a:srgbClr val="0072DD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72DD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53552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71" y="-114299"/>
            <a:ext cx="11161011" cy="11096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-93834" y="6496388"/>
            <a:ext cx="537242" cy="365126"/>
          </a:xfrm>
          <a:prstGeom prst="rect">
            <a:avLst/>
          </a:prstGeom>
        </p:spPr>
        <p:txBody>
          <a:bodyPr vert="horz" lIns="108781" tIns="54392" rIns="108781" bIns="54392" rtlCol="0" anchor="ctr"/>
          <a:lstStyle>
            <a:lvl1pPr algn="r">
              <a:defRPr sz="882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43139FB-0DEB-4527-9CBA-1C326F5D9B41}" type="slidenum">
              <a:rPr lang="en-US" smtClean="0">
                <a:solidFill>
                  <a:srgbClr val="0072DD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0072DD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01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White">
          <a:xfrm>
            <a:off x="434958" y="1123952"/>
            <a:ext cx="11272927" cy="4428157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lIns="108650" tIns="54326" rIns="108650" bIns="54326" rtlCol="0" anchor="ctr"/>
          <a:lstStyle/>
          <a:p>
            <a:pPr algn="ctr"/>
            <a:endParaRPr lang="en-US" sz="2400" b="1" kern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41" y="-114300"/>
            <a:ext cx="11555752" cy="1109663"/>
          </a:xfrm>
          <a:prstGeom prst="rect">
            <a:avLst/>
          </a:prstGeom>
        </p:spPr>
        <p:txBody>
          <a:bodyPr lIns="108671" tIns="54336" rIns="108671" bIns="54336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422286" y="1123952"/>
            <a:ext cx="11308820" cy="4427537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chart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244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9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45.xml"/><Relationship Id="rId34" Type="http://schemas.openxmlformats.org/officeDocument/2006/relationships/slideLayout" Target="../slideLayouts/slideLayout58.xml"/><Relationship Id="rId42" Type="http://schemas.openxmlformats.org/officeDocument/2006/relationships/slideLayout" Target="../slideLayouts/slideLayout66.xml"/><Relationship Id="rId47" Type="http://schemas.openxmlformats.org/officeDocument/2006/relationships/slideLayout" Target="../slideLayouts/slideLayout71.xml"/><Relationship Id="rId50" Type="http://schemas.openxmlformats.org/officeDocument/2006/relationships/slideLayout" Target="../slideLayouts/slideLayout74.xml"/><Relationship Id="rId55" Type="http://schemas.openxmlformats.org/officeDocument/2006/relationships/slideLayout" Target="../slideLayouts/slideLayout79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33" Type="http://schemas.openxmlformats.org/officeDocument/2006/relationships/slideLayout" Target="../slideLayouts/slideLayout57.xml"/><Relationship Id="rId38" Type="http://schemas.openxmlformats.org/officeDocument/2006/relationships/slideLayout" Target="../slideLayouts/slideLayout62.xml"/><Relationship Id="rId46" Type="http://schemas.openxmlformats.org/officeDocument/2006/relationships/slideLayout" Target="../slideLayouts/slideLayout70.xml"/><Relationship Id="rId59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65.xml"/><Relationship Id="rId54" Type="http://schemas.openxmlformats.org/officeDocument/2006/relationships/slideLayout" Target="../slideLayouts/slideLayout78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slideLayout" Target="../slideLayouts/slideLayout56.xml"/><Relationship Id="rId37" Type="http://schemas.openxmlformats.org/officeDocument/2006/relationships/slideLayout" Target="../slideLayouts/slideLayout61.xml"/><Relationship Id="rId40" Type="http://schemas.openxmlformats.org/officeDocument/2006/relationships/slideLayout" Target="../slideLayouts/slideLayout64.xml"/><Relationship Id="rId45" Type="http://schemas.openxmlformats.org/officeDocument/2006/relationships/slideLayout" Target="../slideLayouts/slideLayout69.xml"/><Relationship Id="rId53" Type="http://schemas.openxmlformats.org/officeDocument/2006/relationships/slideLayout" Target="../slideLayouts/slideLayout77.xml"/><Relationship Id="rId58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36" Type="http://schemas.openxmlformats.org/officeDocument/2006/relationships/slideLayout" Target="../slideLayouts/slideLayout60.xml"/><Relationship Id="rId49" Type="http://schemas.openxmlformats.org/officeDocument/2006/relationships/slideLayout" Target="../slideLayouts/slideLayout73.xml"/><Relationship Id="rId57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4" Type="http://schemas.openxmlformats.org/officeDocument/2006/relationships/slideLayout" Target="../slideLayouts/slideLayout68.xml"/><Relationship Id="rId52" Type="http://schemas.openxmlformats.org/officeDocument/2006/relationships/slideLayout" Target="../slideLayouts/slideLayout76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Relationship Id="rId35" Type="http://schemas.openxmlformats.org/officeDocument/2006/relationships/slideLayout" Target="../slideLayouts/slideLayout59.xml"/><Relationship Id="rId43" Type="http://schemas.openxmlformats.org/officeDocument/2006/relationships/slideLayout" Target="../slideLayouts/slideLayout67.xml"/><Relationship Id="rId48" Type="http://schemas.openxmlformats.org/officeDocument/2006/relationships/slideLayout" Target="../slideLayouts/slideLayout72.xml"/><Relationship Id="rId56" Type="http://schemas.openxmlformats.org/officeDocument/2006/relationships/slideLayout" Target="../slideLayouts/slideLayout80.xml"/><Relationship Id="rId8" Type="http://schemas.openxmlformats.org/officeDocument/2006/relationships/slideLayout" Target="../slideLayouts/slideLayout32.xml"/><Relationship Id="rId51" Type="http://schemas.openxmlformats.org/officeDocument/2006/relationships/slideLayout" Target="../slideLayouts/slideLayout75.xml"/><Relationship Id="rId3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48000">
              <a:schemeClr val="tx1"/>
            </a:gs>
            <a:gs pos="90000">
              <a:srgbClr val="0039A6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-93840" y="6474163"/>
            <a:ext cx="537242" cy="365125"/>
          </a:xfrm>
          <a:prstGeom prst="rect">
            <a:avLst/>
          </a:prstGeom>
        </p:spPr>
        <p:txBody>
          <a:bodyPr vert="horz" lIns="121693" tIns="60848" rIns="121693" bIns="60848" rtlCol="0" anchor="ctr"/>
          <a:lstStyle>
            <a:lvl1pPr algn="r">
              <a:defRPr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43139FB-0DEB-4527-9CBA-1C326F5D9B41}" type="slidenum">
              <a:rPr lang="en-US" smtClean="0">
                <a:solidFill>
                  <a:srgbClr val="0072DD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72D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black">
          <a:xfrm>
            <a:off x="10337939" y="6472470"/>
            <a:ext cx="1358902" cy="148663"/>
          </a:xfrm>
          <a:custGeom>
            <a:avLst/>
            <a:gdLst>
              <a:gd name="T0" fmla="*/ 2207 w 3207"/>
              <a:gd name="T1" fmla="*/ 131 h 351"/>
              <a:gd name="T2" fmla="*/ 1972 w 3207"/>
              <a:gd name="T3" fmla="*/ 177 h 351"/>
              <a:gd name="T4" fmla="*/ 2074 w 3207"/>
              <a:gd name="T5" fmla="*/ 85 h 351"/>
              <a:gd name="T6" fmla="*/ 3207 w 3207"/>
              <a:gd name="T7" fmla="*/ 345 h 351"/>
              <a:gd name="T8" fmla="*/ 3063 w 3207"/>
              <a:gd name="T9" fmla="*/ 6 h 351"/>
              <a:gd name="T10" fmla="*/ 185 w 3207"/>
              <a:gd name="T11" fmla="*/ 88 h 351"/>
              <a:gd name="T12" fmla="*/ 185 w 3207"/>
              <a:gd name="T13" fmla="*/ 263 h 351"/>
              <a:gd name="T14" fmla="*/ 140 w 3207"/>
              <a:gd name="T15" fmla="*/ 88 h 351"/>
              <a:gd name="T16" fmla="*/ 1475 w 3207"/>
              <a:gd name="T17" fmla="*/ 6 h 351"/>
              <a:gd name="T18" fmla="*/ 1333 w 3207"/>
              <a:gd name="T19" fmla="*/ 345 h 351"/>
              <a:gd name="T20" fmla="*/ 1764 w 3207"/>
              <a:gd name="T21" fmla="*/ 266 h 351"/>
              <a:gd name="T22" fmla="*/ 1475 w 3207"/>
              <a:gd name="T23" fmla="*/ 6 h 351"/>
              <a:gd name="T24" fmla="*/ 2970 w 3207"/>
              <a:gd name="T25" fmla="*/ 345 h 351"/>
              <a:gd name="T26" fmla="*/ 2830 w 3207"/>
              <a:gd name="T27" fmla="*/ 6 h 351"/>
              <a:gd name="T28" fmla="*/ 2556 w 3207"/>
              <a:gd name="T29" fmla="*/ 135 h 351"/>
              <a:gd name="T30" fmla="*/ 2417 w 3207"/>
              <a:gd name="T31" fmla="*/ 6 h 351"/>
              <a:gd name="T32" fmla="*/ 2556 w 3207"/>
              <a:gd name="T33" fmla="*/ 345 h 351"/>
              <a:gd name="T34" fmla="*/ 2830 w 3207"/>
              <a:gd name="T35" fmla="*/ 216 h 351"/>
              <a:gd name="T36" fmla="*/ 1115 w 3207"/>
              <a:gd name="T37" fmla="*/ 215 h 351"/>
              <a:gd name="T38" fmla="*/ 828 w 3207"/>
              <a:gd name="T39" fmla="*/ 137 h 351"/>
              <a:gd name="T40" fmla="*/ 1235 w 3207"/>
              <a:gd name="T41" fmla="*/ 94 h 351"/>
              <a:gd name="T42" fmla="*/ 1051 w 3207"/>
              <a:gd name="T43" fmla="*/ 0 h 351"/>
              <a:gd name="T44" fmla="*/ 1051 w 3207"/>
              <a:gd name="T45" fmla="*/ 351 h 351"/>
              <a:gd name="T46" fmla="*/ 1235 w 3207"/>
              <a:gd name="T47" fmla="*/ 257 h 351"/>
              <a:gd name="T48" fmla="*/ 828 w 3207"/>
              <a:gd name="T49" fmla="*/ 215 h 351"/>
              <a:gd name="T50" fmla="*/ 1833 w 3207"/>
              <a:gd name="T51" fmla="*/ 345 h 351"/>
              <a:gd name="T52" fmla="*/ 1972 w 3207"/>
              <a:gd name="T53" fmla="*/ 256 h 351"/>
              <a:gd name="T54" fmla="*/ 2353 w 3207"/>
              <a:gd name="T55" fmla="*/ 131 h 351"/>
              <a:gd name="T56" fmla="*/ 1833 w 3207"/>
              <a:gd name="T57" fmla="*/ 6 h 351"/>
              <a:gd name="T58" fmla="*/ 0 w 3207"/>
              <a:gd name="T59" fmla="*/ 345 h 351"/>
              <a:gd name="T60" fmla="*/ 618 w 3207"/>
              <a:gd name="T61" fmla="*/ 176 h 351"/>
              <a:gd name="T62" fmla="*/ 0 w 3207"/>
              <a:gd name="T63" fmla="*/ 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207" h="351">
                <a:moveTo>
                  <a:pt x="2074" y="85"/>
                </a:moveTo>
                <a:cubicBezTo>
                  <a:pt x="2157" y="85"/>
                  <a:pt x="2207" y="98"/>
                  <a:pt x="2207" y="131"/>
                </a:cubicBezTo>
                <a:cubicBezTo>
                  <a:pt x="2207" y="165"/>
                  <a:pt x="2157" y="177"/>
                  <a:pt x="2074" y="177"/>
                </a:cubicBezTo>
                <a:cubicBezTo>
                  <a:pt x="1972" y="177"/>
                  <a:pt x="1972" y="177"/>
                  <a:pt x="1972" y="177"/>
                </a:cubicBezTo>
                <a:cubicBezTo>
                  <a:pt x="1973" y="85"/>
                  <a:pt x="1973" y="85"/>
                  <a:pt x="1973" y="85"/>
                </a:cubicBezTo>
                <a:lnTo>
                  <a:pt x="2074" y="85"/>
                </a:lnTo>
                <a:close/>
                <a:moveTo>
                  <a:pt x="3063" y="345"/>
                </a:moveTo>
                <a:cubicBezTo>
                  <a:pt x="3207" y="345"/>
                  <a:pt x="3207" y="345"/>
                  <a:pt x="3207" y="345"/>
                </a:cubicBezTo>
                <a:cubicBezTo>
                  <a:pt x="3207" y="6"/>
                  <a:pt x="3207" y="6"/>
                  <a:pt x="3207" y="6"/>
                </a:cubicBezTo>
                <a:cubicBezTo>
                  <a:pt x="3063" y="6"/>
                  <a:pt x="3063" y="6"/>
                  <a:pt x="3063" y="6"/>
                </a:cubicBezTo>
                <a:lnTo>
                  <a:pt x="3063" y="345"/>
                </a:lnTo>
                <a:close/>
                <a:moveTo>
                  <a:pt x="185" y="88"/>
                </a:moveTo>
                <a:cubicBezTo>
                  <a:pt x="348" y="88"/>
                  <a:pt x="474" y="107"/>
                  <a:pt x="474" y="176"/>
                </a:cubicBezTo>
                <a:cubicBezTo>
                  <a:pt x="474" y="244"/>
                  <a:pt x="348" y="263"/>
                  <a:pt x="185" y="263"/>
                </a:cubicBezTo>
                <a:cubicBezTo>
                  <a:pt x="140" y="263"/>
                  <a:pt x="140" y="263"/>
                  <a:pt x="140" y="263"/>
                </a:cubicBezTo>
                <a:cubicBezTo>
                  <a:pt x="140" y="88"/>
                  <a:pt x="140" y="88"/>
                  <a:pt x="140" y="88"/>
                </a:cubicBezTo>
                <a:lnTo>
                  <a:pt x="185" y="88"/>
                </a:lnTo>
                <a:close/>
                <a:moveTo>
                  <a:pt x="1475" y="6"/>
                </a:moveTo>
                <a:cubicBezTo>
                  <a:pt x="1333" y="6"/>
                  <a:pt x="1333" y="6"/>
                  <a:pt x="1333" y="6"/>
                </a:cubicBezTo>
                <a:cubicBezTo>
                  <a:pt x="1333" y="345"/>
                  <a:pt x="1333" y="345"/>
                  <a:pt x="1333" y="345"/>
                </a:cubicBezTo>
                <a:cubicBezTo>
                  <a:pt x="1764" y="345"/>
                  <a:pt x="1764" y="345"/>
                  <a:pt x="1764" y="345"/>
                </a:cubicBezTo>
                <a:cubicBezTo>
                  <a:pt x="1764" y="266"/>
                  <a:pt x="1764" y="266"/>
                  <a:pt x="1764" y="266"/>
                </a:cubicBezTo>
                <a:cubicBezTo>
                  <a:pt x="1475" y="266"/>
                  <a:pt x="1475" y="266"/>
                  <a:pt x="1475" y="266"/>
                </a:cubicBezTo>
                <a:lnTo>
                  <a:pt x="1475" y="6"/>
                </a:lnTo>
                <a:close/>
                <a:moveTo>
                  <a:pt x="2830" y="345"/>
                </a:moveTo>
                <a:cubicBezTo>
                  <a:pt x="2970" y="345"/>
                  <a:pt x="2970" y="345"/>
                  <a:pt x="2970" y="345"/>
                </a:cubicBezTo>
                <a:cubicBezTo>
                  <a:pt x="2970" y="6"/>
                  <a:pt x="2970" y="6"/>
                  <a:pt x="2970" y="6"/>
                </a:cubicBezTo>
                <a:cubicBezTo>
                  <a:pt x="2830" y="6"/>
                  <a:pt x="2830" y="6"/>
                  <a:pt x="2830" y="6"/>
                </a:cubicBezTo>
                <a:cubicBezTo>
                  <a:pt x="2830" y="135"/>
                  <a:pt x="2830" y="135"/>
                  <a:pt x="2830" y="135"/>
                </a:cubicBezTo>
                <a:cubicBezTo>
                  <a:pt x="2556" y="135"/>
                  <a:pt x="2556" y="135"/>
                  <a:pt x="2556" y="135"/>
                </a:cubicBezTo>
                <a:cubicBezTo>
                  <a:pt x="2556" y="6"/>
                  <a:pt x="2556" y="6"/>
                  <a:pt x="2556" y="6"/>
                </a:cubicBezTo>
                <a:cubicBezTo>
                  <a:pt x="2417" y="6"/>
                  <a:pt x="2417" y="6"/>
                  <a:pt x="2417" y="6"/>
                </a:cubicBezTo>
                <a:cubicBezTo>
                  <a:pt x="2417" y="345"/>
                  <a:pt x="2417" y="345"/>
                  <a:pt x="2417" y="345"/>
                </a:cubicBezTo>
                <a:cubicBezTo>
                  <a:pt x="2556" y="345"/>
                  <a:pt x="2556" y="345"/>
                  <a:pt x="2556" y="345"/>
                </a:cubicBezTo>
                <a:cubicBezTo>
                  <a:pt x="2556" y="216"/>
                  <a:pt x="2556" y="216"/>
                  <a:pt x="2556" y="216"/>
                </a:cubicBezTo>
                <a:cubicBezTo>
                  <a:pt x="2830" y="216"/>
                  <a:pt x="2830" y="216"/>
                  <a:pt x="2830" y="216"/>
                </a:cubicBezTo>
                <a:lnTo>
                  <a:pt x="2830" y="345"/>
                </a:lnTo>
                <a:close/>
                <a:moveTo>
                  <a:pt x="1115" y="215"/>
                </a:moveTo>
                <a:cubicBezTo>
                  <a:pt x="1115" y="137"/>
                  <a:pt x="1115" y="137"/>
                  <a:pt x="1115" y="137"/>
                </a:cubicBezTo>
                <a:cubicBezTo>
                  <a:pt x="828" y="137"/>
                  <a:pt x="828" y="137"/>
                  <a:pt x="828" y="137"/>
                </a:cubicBezTo>
                <a:cubicBezTo>
                  <a:pt x="858" y="92"/>
                  <a:pt x="952" y="79"/>
                  <a:pt x="1058" y="79"/>
                </a:cubicBezTo>
                <a:cubicBezTo>
                  <a:pt x="1121" y="79"/>
                  <a:pt x="1192" y="86"/>
                  <a:pt x="1235" y="94"/>
                </a:cubicBezTo>
                <a:cubicBezTo>
                  <a:pt x="1251" y="19"/>
                  <a:pt x="1251" y="19"/>
                  <a:pt x="1251" y="19"/>
                </a:cubicBezTo>
                <a:cubicBezTo>
                  <a:pt x="1198" y="8"/>
                  <a:pt x="1121" y="0"/>
                  <a:pt x="1051" y="0"/>
                </a:cubicBezTo>
                <a:cubicBezTo>
                  <a:pt x="856" y="0"/>
                  <a:pt x="673" y="50"/>
                  <a:pt x="673" y="176"/>
                </a:cubicBezTo>
                <a:cubicBezTo>
                  <a:pt x="673" y="301"/>
                  <a:pt x="856" y="351"/>
                  <a:pt x="1051" y="351"/>
                </a:cubicBezTo>
                <a:cubicBezTo>
                  <a:pt x="1121" y="351"/>
                  <a:pt x="1198" y="343"/>
                  <a:pt x="1251" y="332"/>
                </a:cubicBezTo>
                <a:cubicBezTo>
                  <a:pt x="1251" y="332"/>
                  <a:pt x="1235" y="257"/>
                  <a:pt x="1235" y="257"/>
                </a:cubicBezTo>
                <a:cubicBezTo>
                  <a:pt x="1192" y="265"/>
                  <a:pt x="1121" y="272"/>
                  <a:pt x="1058" y="272"/>
                </a:cubicBezTo>
                <a:cubicBezTo>
                  <a:pt x="952" y="272"/>
                  <a:pt x="858" y="260"/>
                  <a:pt x="828" y="215"/>
                </a:cubicBezTo>
                <a:lnTo>
                  <a:pt x="1115" y="215"/>
                </a:lnTo>
                <a:close/>
                <a:moveTo>
                  <a:pt x="1833" y="345"/>
                </a:moveTo>
                <a:cubicBezTo>
                  <a:pt x="1972" y="345"/>
                  <a:pt x="1972" y="345"/>
                  <a:pt x="1972" y="345"/>
                </a:cubicBezTo>
                <a:cubicBezTo>
                  <a:pt x="1972" y="256"/>
                  <a:pt x="1972" y="256"/>
                  <a:pt x="1972" y="256"/>
                </a:cubicBezTo>
                <a:cubicBezTo>
                  <a:pt x="2073" y="256"/>
                  <a:pt x="2073" y="256"/>
                  <a:pt x="2073" y="256"/>
                </a:cubicBezTo>
                <a:cubicBezTo>
                  <a:pt x="2233" y="256"/>
                  <a:pt x="2353" y="221"/>
                  <a:pt x="2353" y="131"/>
                </a:cubicBezTo>
                <a:cubicBezTo>
                  <a:pt x="2353" y="41"/>
                  <a:pt x="2233" y="6"/>
                  <a:pt x="2073" y="6"/>
                </a:cubicBezTo>
                <a:cubicBezTo>
                  <a:pt x="1833" y="6"/>
                  <a:pt x="1833" y="6"/>
                  <a:pt x="1833" y="6"/>
                </a:cubicBezTo>
                <a:lnTo>
                  <a:pt x="1833" y="345"/>
                </a:lnTo>
                <a:close/>
                <a:moveTo>
                  <a:pt x="0" y="345"/>
                </a:moveTo>
                <a:cubicBezTo>
                  <a:pt x="185" y="345"/>
                  <a:pt x="185" y="345"/>
                  <a:pt x="185" y="345"/>
                </a:cubicBezTo>
                <a:cubicBezTo>
                  <a:pt x="431" y="345"/>
                  <a:pt x="618" y="302"/>
                  <a:pt x="618" y="176"/>
                </a:cubicBezTo>
                <a:cubicBezTo>
                  <a:pt x="618" y="49"/>
                  <a:pt x="431" y="6"/>
                  <a:pt x="185" y="6"/>
                </a:cubicBezTo>
                <a:cubicBezTo>
                  <a:pt x="0" y="6"/>
                  <a:pt x="0" y="6"/>
                  <a:pt x="0" y="6"/>
                </a:cubicBezTo>
                <a:lnTo>
                  <a:pt x="0" y="3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693" tIns="60848" rIns="121693" bIns="60848" numCol="1" anchor="t" anchorCtr="0" compatLnSpc="1">
            <a:prstTxWarp prst="textNoShape">
              <a:avLst/>
            </a:prstTxWarp>
          </a:bodyPr>
          <a:lstStyle/>
          <a:p>
            <a:endParaRPr lang="en-CA" dirty="0">
              <a:solidFill>
                <a:srgbClr val="474747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43402" y="1004888"/>
            <a:ext cx="11272349" cy="0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 Placeholder 3"/>
          <p:cNvSpPr>
            <a:spLocks noGrp="1"/>
          </p:cNvSpPr>
          <p:nvPr>
            <p:ph type="body" idx="1"/>
          </p:nvPr>
        </p:nvSpPr>
        <p:spPr>
          <a:xfrm>
            <a:off x="316717" y="1273182"/>
            <a:ext cx="11439728" cy="5163935"/>
          </a:xfrm>
          <a:prstGeom prst="rect">
            <a:avLst/>
          </a:prstGeom>
        </p:spPr>
        <p:txBody>
          <a:bodyPr vert="horz" lIns="121693" tIns="60848" rIns="121693" bIns="60848" rtlCol="0">
            <a:noAutofit/>
          </a:bodyPr>
          <a:lstStyle/>
          <a:p>
            <a:pPr lvl="0"/>
            <a:r>
              <a:rPr lang="en-US" dirty="0"/>
              <a:t>Click to edit Master text style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Fourth Level</a:t>
            </a:r>
          </a:p>
          <a:p>
            <a:pPr lvl="5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1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6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</p:sldLayoutIdLst>
  <p:txStyles>
    <p:titleStyle>
      <a:lvl1pPr algn="ctr" defTabSz="91427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3" indent="-342853" algn="l" defTabSz="914276" rtl="0" eaLnBrk="1" latinLnBrk="0" hangingPunct="1">
        <a:spcBef>
          <a:spcPct val="20000"/>
        </a:spcBef>
        <a:buClr>
          <a:schemeClr val="bg1"/>
        </a:buClr>
        <a:buFont typeface="Arial" panose="020B0604020202020204" pitchFamily="34" charset="0"/>
        <a:buChar char="•"/>
        <a:defRPr lang="en-US" sz="2400" kern="1200" baseline="0" dirty="0" smtClean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14276" indent="-457138" algn="l" defTabSz="914276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en-US" sz="1900" kern="1200" dirty="0" smtClean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845" indent="-228568" algn="l" defTabSz="914276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1900" kern="1200" dirty="0" smtClean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99983" indent="-228568" algn="l" defTabSz="914276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121" indent="-228568" algn="l" defTabSz="914276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en-US" sz="2000" kern="1200" baseline="0" dirty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259" indent="-228568" algn="l" defTabSz="9142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6pPr>
      <a:lvl7pPr marL="2971397" indent="-228568" algn="l" defTabSz="9142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35" indent="-228568" algn="l" defTabSz="9142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73" indent="-228568" algn="l" defTabSz="9142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8" algn="l" defTabSz="9142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6" algn="l" defTabSz="9142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4" algn="l" defTabSz="9142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52" algn="l" defTabSz="9142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90" algn="l" defTabSz="9142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28" algn="l" defTabSz="9142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65" algn="l" defTabSz="9142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03" algn="l" defTabSz="9142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6000">
              <a:srgbClr val="FFFFFF"/>
            </a:gs>
            <a:gs pos="100000">
              <a:schemeClr val="accent2">
                <a:lumMod val="41000"/>
                <a:lumOff val="59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2042" y="-114300"/>
            <a:ext cx="11673993" cy="1109663"/>
          </a:xfrm>
          <a:prstGeom prst="rect">
            <a:avLst/>
          </a:prstGeom>
        </p:spPr>
        <p:txBody>
          <a:bodyPr vert="horz" lIns="121693" tIns="60848" rIns="121693" bIns="60848" rtlCol="0" anchor="b">
            <a:noAutofit/>
          </a:bodyPr>
          <a:lstStyle/>
          <a:p>
            <a:pPr lvl="0" algn="l" defTabSz="608473">
              <a:lnSpc>
                <a:spcPct val="85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6717" y="1273182"/>
            <a:ext cx="11439728" cy="5163935"/>
          </a:xfrm>
          <a:prstGeom prst="rect">
            <a:avLst/>
          </a:prstGeom>
        </p:spPr>
        <p:txBody>
          <a:bodyPr vert="horz" lIns="121693" tIns="60848" rIns="121693" bIns="60848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-93840" y="6474163"/>
            <a:ext cx="537242" cy="365125"/>
          </a:xfrm>
          <a:prstGeom prst="rect">
            <a:avLst/>
          </a:prstGeom>
        </p:spPr>
        <p:txBody>
          <a:bodyPr vert="horz" lIns="121693" tIns="60848" rIns="121693" bIns="60848" rtlCol="0" anchor="ctr"/>
          <a:lstStyle>
            <a:lvl1pPr algn="r">
              <a:defRPr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43139FB-0DEB-4527-9CBA-1C326F5D9B41}" type="slidenum">
              <a:rPr lang="en-US" smtClean="0">
                <a:solidFill>
                  <a:srgbClr val="0072DD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72D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black">
          <a:xfrm>
            <a:off x="10337939" y="6472470"/>
            <a:ext cx="1358902" cy="148663"/>
          </a:xfrm>
          <a:custGeom>
            <a:avLst/>
            <a:gdLst>
              <a:gd name="T0" fmla="*/ 2207 w 3207"/>
              <a:gd name="T1" fmla="*/ 131 h 351"/>
              <a:gd name="T2" fmla="*/ 1972 w 3207"/>
              <a:gd name="T3" fmla="*/ 177 h 351"/>
              <a:gd name="T4" fmla="*/ 2074 w 3207"/>
              <a:gd name="T5" fmla="*/ 85 h 351"/>
              <a:gd name="T6" fmla="*/ 3207 w 3207"/>
              <a:gd name="T7" fmla="*/ 345 h 351"/>
              <a:gd name="T8" fmla="*/ 3063 w 3207"/>
              <a:gd name="T9" fmla="*/ 6 h 351"/>
              <a:gd name="T10" fmla="*/ 185 w 3207"/>
              <a:gd name="T11" fmla="*/ 88 h 351"/>
              <a:gd name="T12" fmla="*/ 185 w 3207"/>
              <a:gd name="T13" fmla="*/ 263 h 351"/>
              <a:gd name="T14" fmla="*/ 140 w 3207"/>
              <a:gd name="T15" fmla="*/ 88 h 351"/>
              <a:gd name="T16" fmla="*/ 1475 w 3207"/>
              <a:gd name="T17" fmla="*/ 6 h 351"/>
              <a:gd name="T18" fmla="*/ 1333 w 3207"/>
              <a:gd name="T19" fmla="*/ 345 h 351"/>
              <a:gd name="T20" fmla="*/ 1764 w 3207"/>
              <a:gd name="T21" fmla="*/ 266 h 351"/>
              <a:gd name="T22" fmla="*/ 1475 w 3207"/>
              <a:gd name="T23" fmla="*/ 6 h 351"/>
              <a:gd name="T24" fmla="*/ 2970 w 3207"/>
              <a:gd name="T25" fmla="*/ 345 h 351"/>
              <a:gd name="T26" fmla="*/ 2830 w 3207"/>
              <a:gd name="T27" fmla="*/ 6 h 351"/>
              <a:gd name="T28" fmla="*/ 2556 w 3207"/>
              <a:gd name="T29" fmla="*/ 135 h 351"/>
              <a:gd name="T30" fmla="*/ 2417 w 3207"/>
              <a:gd name="T31" fmla="*/ 6 h 351"/>
              <a:gd name="T32" fmla="*/ 2556 w 3207"/>
              <a:gd name="T33" fmla="*/ 345 h 351"/>
              <a:gd name="T34" fmla="*/ 2830 w 3207"/>
              <a:gd name="T35" fmla="*/ 216 h 351"/>
              <a:gd name="T36" fmla="*/ 1115 w 3207"/>
              <a:gd name="T37" fmla="*/ 215 h 351"/>
              <a:gd name="T38" fmla="*/ 828 w 3207"/>
              <a:gd name="T39" fmla="*/ 137 h 351"/>
              <a:gd name="T40" fmla="*/ 1235 w 3207"/>
              <a:gd name="T41" fmla="*/ 94 h 351"/>
              <a:gd name="T42" fmla="*/ 1051 w 3207"/>
              <a:gd name="T43" fmla="*/ 0 h 351"/>
              <a:gd name="T44" fmla="*/ 1051 w 3207"/>
              <a:gd name="T45" fmla="*/ 351 h 351"/>
              <a:gd name="T46" fmla="*/ 1235 w 3207"/>
              <a:gd name="T47" fmla="*/ 257 h 351"/>
              <a:gd name="T48" fmla="*/ 828 w 3207"/>
              <a:gd name="T49" fmla="*/ 215 h 351"/>
              <a:gd name="T50" fmla="*/ 1833 w 3207"/>
              <a:gd name="T51" fmla="*/ 345 h 351"/>
              <a:gd name="T52" fmla="*/ 1972 w 3207"/>
              <a:gd name="T53" fmla="*/ 256 h 351"/>
              <a:gd name="T54" fmla="*/ 2353 w 3207"/>
              <a:gd name="T55" fmla="*/ 131 h 351"/>
              <a:gd name="T56" fmla="*/ 1833 w 3207"/>
              <a:gd name="T57" fmla="*/ 6 h 351"/>
              <a:gd name="T58" fmla="*/ 0 w 3207"/>
              <a:gd name="T59" fmla="*/ 345 h 351"/>
              <a:gd name="T60" fmla="*/ 618 w 3207"/>
              <a:gd name="T61" fmla="*/ 176 h 351"/>
              <a:gd name="T62" fmla="*/ 0 w 3207"/>
              <a:gd name="T63" fmla="*/ 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207" h="351">
                <a:moveTo>
                  <a:pt x="2074" y="85"/>
                </a:moveTo>
                <a:cubicBezTo>
                  <a:pt x="2157" y="85"/>
                  <a:pt x="2207" y="98"/>
                  <a:pt x="2207" y="131"/>
                </a:cubicBezTo>
                <a:cubicBezTo>
                  <a:pt x="2207" y="165"/>
                  <a:pt x="2157" y="177"/>
                  <a:pt x="2074" y="177"/>
                </a:cubicBezTo>
                <a:cubicBezTo>
                  <a:pt x="1972" y="177"/>
                  <a:pt x="1972" y="177"/>
                  <a:pt x="1972" y="177"/>
                </a:cubicBezTo>
                <a:cubicBezTo>
                  <a:pt x="1973" y="85"/>
                  <a:pt x="1973" y="85"/>
                  <a:pt x="1973" y="85"/>
                </a:cubicBezTo>
                <a:lnTo>
                  <a:pt x="2074" y="85"/>
                </a:lnTo>
                <a:close/>
                <a:moveTo>
                  <a:pt x="3063" y="345"/>
                </a:moveTo>
                <a:cubicBezTo>
                  <a:pt x="3207" y="345"/>
                  <a:pt x="3207" y="345"/>
                  <a:pt x="3207" y="345"/>
                </a:cubicBezTo>
                <a:cubicBezTo>
                  <a:pt x="3207" y="6"/>
                  <a:pt x="3207" y="6"/>
                  <a:pt x="3207" y="6"/>
                </a:cubicBezTo>
                <a:cubicBezTo>
                  <a:pt x="3063" y="6"/>
                  <a:pt x="3063" y="6"/>
                  <a:pt x="3063" y="6"/>
                </a:cubicBezTo>
                <a:lnTo>
                  <a:pt x="3063" y="345"/>
                </a:lnTo>
                <a:close/>
                <a:moveTo>
                  <a:pt x="185" y="88"/>
                </a:moveTo>
                <a:cubicBezTo>
                  <a:pt x="348" y="88"/>
                  <a:pt x="474" y="107"/>
                  <a:pt x="474" y="176"/>
                </a:cubicBezTo>
                <a:cubicBezTo>
                  <a:pt x="474" y="244"/>
                  <a:pt x="348" y="263"/>
                  <a:pt x="185" y="263"/>
                </a:cubicBezTo>
                <a:cubicBezTo>
                  <a:pt x="140" y="263"/>
                  <a:pt x="140" y="263"/>
                  <a:pt x="140" y="263"/>
                </a:cubicBezTo>
                <a:cubicBezTo>
                  <a:pt x="140" y="88"/>
                  <a:pt x="140" y="88"/>
                  <a:pt x="140" y="88"/>
                </a:cubicBezTo>
                <a:lnTo>
                  <a:pt x="185" y="88"/>
                </a:lnTo>
                <a:close/>
                <a:moveTo>
                  <a:pt x="1475" y="6"/>
                </a:moveTo>
                <a:cubicBezTo>
                  <a:pt x="1333" y="6"/>
                  <a:pt x="1333" y="6"/>
                  <a:pt x="1333" y="6"/>
                </a:cubicBezTo>
                <a:cubicBezTo>
                  <a:pt x="1333" y="345"/>
                  <a:pt x="1333" y="345"/>
                  <a:pt x="1333" y="345"/>
                </a:cubicBezTo>
                <a:cubicBezTo>
                  <a:pt x="1764" y="345"/>
                  <a:pt x="1764" y="345"/>
                  <a:pt x="1764" y="345"/>
                </a:cubicBezTo>
                <a:cubicBezTo>
                  <a:pt x="1764" y="266"/>
                  <a:pt x="1764" y="266"/>
                  <a:pt x="1764" y="266"/>
                </a:cubicBezTo>
                <a:cubicBezTo>
                  <a:pt x="1475" y="266"/>
                  <a:pt x="1475" y="266"/>
                  <a:pt x="1475" y="266"/>
                </a:cubicBezTo>
                <a:lnTo>
                  <a:pt x="1475" y="6"/>
                </a:lnTo>
                <a:close/>
                <a:moveTo>
                  <a:pt x="2830" y="345"/>
                </a:moveTo>
                <a:cubicBezTo>
                  <a:pt x="2970" y="345"/>
                  <a:pt x="2970" y="345"/>
                  <a:pt x="2970" y="345"/>
                </a:cubicBezTo>
                <a:cubicBezTo>
                  <a:pt x="2970" y="6"/>
                  <a:pt x="2970" y="6"/>
                  <a:pt x="2970" y="6"/>
                </a:cubicBezTo>
                <a:cubicBezTo>
                  <a:pt x="2830" y="6"/>
                  <a:pt x="2830" y="6"/>
                  <a:pt x="2830" y="6"/>
                </a:cubicBezTo>
                <a:cubicBezTo>
                  <a:pt x="2830" y="135"/>
                  <a:pt x="2830" y="135"/>
                  <a:pt x="2830" y="135"/>
                </a:cubicBezTo>
                <a:cubicBezTo>
                  <a:pt x="2556" y="135"/>
                  <a:pt x="2556" y="135"/>
                  <a:pt x="2556" y="135"/>
                </a:cubicBezTo>
                <a:cubicBezTo>
                  <a:pt x="2556" y="6"/>
                  <a:pt x="2556" y="6"/>
                  <a:pt x="2556" y="6"/>
                </a:cubicBezTo>
                <a:cubicBezTo>
                  <a:pt x="2417" y="6"/>
                  <a:pt x="2417" y="6"/>
                  <a:pt x="2417" y="6"/>
                </a:cubicBezTo>
                <a:cubicBezTo>
                  <a:pt x="2417" y="345"/>
                  <a:pt x="2417" y="345"/>
                  <a:pt x="2417" y="345"/>
                </a:cubicBezTo>
                <a:cubicBezTo>
                  <a:pt x="2556" y="345"/>
                  <a:pt x="2556" y="345"/>
                  <a:pt x="2556" y="345"/>
                </a:cubicBezTo>
                <a:cubicBezTo>
                  <a:pt x="2556" y="216"/>
                  <a:pt x="2556" y="216"/>
                  <a:pt x="2556" y="216"/>
                </a:cubicBezTo>
                <a:cubicBezTo>
                  <a:pt x="2830" y="216"/>
                  <a:pt x="2830" y="216"/>
                  <a:pt x="2830" y="216"/>
                </a:cubicBezTo>
                <a:lnTo>
                  <a:pt x="2830" y="345"/>
                </a:lnTo>
                <a:close/>
                <a:moveTo>
                  <a:pt x="1115" y="215"/>
                </a:moveTo>
                <a:cubicBezTo>
                  <a:pt x="1115" y="137"/>
                  <a:pt x="1115" y="137"/>
                  <a:pt x="1115" y="137"/>
                </a:cubicBezTo>
                <a:cubicBezTo>
                  <a:pt x="828" y="137"/>
                  <a:pt x="828" y="137"/>
                  <a:pt x="828" y="137"/>
                </a:cubicBezTo>
                <a:cubicBezTo>
                  <a:pt x="858" y="92"/>
                  <a:pt x="952" y="79"/>
                  <a:pt x="1058" y="79"/>
                </a:cubicBezTo>
                <a:cubicBezTo>
                  <a:pt x="1121" y="79"/>
                  <a:pt x="1192" y="86"/>
                  <a:pt x="1235" y="94"/>
                </a:cubicBezTo>
                <a:cubicBezTo>
                  <a:pt x="1251" y="19"/>
                  <a:pt x="1251" y="19"/>
                  <a:pt x="1251" y="19"/>
                </a:cubicBezTo>
                <a:cubicBezTo>
                  <a:pt x="1198" y="8"/>
                  <a:pt x="1121" y="0"/>
                  <a:pt x="1051" y="0"/>
                </a:cubicBezTo>
                <a:cubicBezTo>
                  <a:pt x="856" y="0"/>
                  <a:pt x="673" y="50"/>
                  <a:pt x="673" y="176"/>
                </a:cubicBezTo>
                <a:cubicBezTo>
                  <a:pt x="673" y="301"/>
                  <a:pt x="856" y="351"/>
                  <a:pt x="1051" y="351"/>
                </a:cubicBezTo>
                <a:cubicBezTo>
                  <a:pt x="1121" y="351"/>
                  <a:pt x="1198" y="343"/>
                  <a:pt x="1251" y="332"/>
                </a:cubicBezTo>
                <a:cubicBezTo>
                  <a:pt x="1251" y="332"/>
                  <a:pt x="1235" y="257"/>
                  <a:pt x="1235" y="257"/>
                </a:cubicBezTo>
                <a:cubicBezTo>
                  <a:pt x="1192" y="265"/>
                  <a:pt x="1121" y="272"/>
                  <a:pt x="1058" y="272"/>
                </a:cubicBezTo>
                <a:cubicBezTo>
                  <a:pt x="952" y="272"/>
                  <a:pt x="858" y="260"/>
                  <a:pt x="828" y="215"/>
                </a:cubicBezTo>
                <a:lnTo>
                  <a:pt x="1115" y="215"/>
                </a:lnTo>
                <a:close/>
                <a:moveTo>
                  <a:pt x="1833" y="345"/>
                </a:moveTo>
                <a:cubicBezTo>
                  <a:pt x="1972" y="345"/>
                  <a:pt x="1972" y="345"/>
                  <a:pt x="1972" y="345"/>
                </a:cubicBezTo>
                <a:cubicBezTo>
                  <a:pt x="1972" y="256"/>
                  <a:pt x="1972" y="256"/>
                  <a:pt x="1972" y="256"/>
                </a:cubicBezTo>
                <a:cubicBezTo>
                  <a:pt x="2073" y="256"/>
                  <a:pt x="2073" y="256"/>
                  <a:pt x="2073" y="256"/>
                </a:cubicBezTo>
                <a:cubicBezTo>
                  <a:pt x="2233" y="256"/>
                  <a:pt x="2353" y="221"/>
                  <a:pt x="2353" y="131"/>
                </a:cubicBezTo>
                <a:cubicBezTo>
                  <a:pt x="2353" y="41"/>
                  <a:pt x="2233" y="6"/>
                  <a:pt x="2073" y="6"/>
                </a:cubicBezTo>
                <a:cubicBezTo>
                  <a:pt x="1833" y="6"/>
                  <a:pt x="1833" y="6"/>
                  <a:pt x="1833" y="6"/>
                </a:cubicBezTo>
                <a:lnTo>
                  <a:pt x="1833" y="345"/>
                </a:lnTo>
                <a:close/>
                <a:moveTo>
                  <a:pt x="0" y="345"/>
                </a:moveTo>
                <a:cubicBezTo>
                  <a:pt x="185" y="345"/>
                  <a:pt x="185" y="345"/>
                  <a:pt x="185" y="345"/>
                </a:cubicBezTo>
                <a:cubicBezTo>
                  <a:pt x="431" y="345"/>
                  <a:pt x="618" y="302"/>
                  <a:pt x="618" y="176"/>
                </a:cubicBezTo>
                <a:cubicBezTo>
                  <a:pt x="618" y="49"/>
                  <a:pt x="431" y="6"/>
                  <a:pt x="185" y="6"/>
                </a:cubicBezTo>
                <a:cubicBezTo>
                  <a:pt x="0" y="6"/>
                  <a:pt x="0" y="6"/>
                  <a:pt x="0" y="6"/>
                </a:cubicBezTo>
                <a:lnTo>
                  <a:pt x="0" y="34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693" tIns="60848" rIns="121693" bIns="60848" numCol="1" anchor="t" anchorCtr="0" compatLnSpc="1">
            <a:prstTxWarp prst="textNoShape">
              <a:avLst/>
            </a:prstTxWarp>
          </a:bodyPr>
          <a:lstStyle/>
          <a:p>
            <a:endParaRPr lang="en-CA" dirty="0">
              <a:solidFill>
                <a:srgbClr val="474747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443402" y="1004888"/>
            <a:ext cx="11272349" cy="0"/>
          </a:xfrm>
          <a:prstGeom prst="line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85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9" r:id="rId9"/>
    <p:sldLayoutId id="2147483720" r:id="rId10"/>
    <p:sldLayoutId id="2147483721" r:id="rId11"/>
    <p:sldLayoutId id="2147483722" r:id="rId12"/>
    <p:sldLayoutId id="2147483737" r:id="rId13"/>
    <p:sldLayoutId id="2147483736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6940" rtl="0" eaLnBrk="1" latinLnBrk="0" hangingPunct="1">
        <a:lnSpc>
          <a:spcPct val="80000"/>
        </a:lnSpc>
        <a:spcBef>
          <a:spcPct val="0"/>
        </a:spcBef>
        <a:buNone/>
        <a:defRPr lang="en-US"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55010" indent="-355010" algn="l" defTabSz="1216940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SzPct val="100000"/>
        <a:buFont typeface="Arial" pitchFamily="34" charset="0"/>
        <a:buChar char="•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988766" indent="-380295" algn="l" defTabSz="1216940" rtl="0" eaLnBrk="1" latinLnBrk="0" hangingPunct="1">
        <a:spcBef>
          <a:spcPts val="0"/>
        </a:spcBef>
        <a:spcAft>
          <a:spcPts val="799"/>
        </a:spcAft>
        <a:buClr>
          <a:schemeClr val="accent2"/>
        </a:buClr>
        <a:buFont typeface="Wingdings" pitchFamily="2" charset="2"/>
        <a:buChar char="§"/>
        <a:defRPr lang="en-US" sz="19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671183" indent="-380295" algn="l" defTabSz="1216940" rtl="0" eaLnBrk="1" latinLnBrk="0" hangingPunct="1">
        <a:spcBef>
          <a:spcPts val="799"/>
        </a:spcBef>
        <a:spcAft>
          <a:spcPts val="0"/>
        </a:spcAft>
        <a:buClr>
          <a:schemeClr val="bg1">
            <a:lumMod val="60000"/>
            <a:lumOff val="40000"/>
          </a:schemeClr>
        </a:buClr>
        <a:buFont typeface="Arial" pitchFamily="34" charset="0"/>
        <a:buChar char="•"/>
        <a:defRPr lang="en-US" sz="19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2129648" indent="-304235" algn="l" defTabSz="1216940" rtl="0" eaLnBrk="1" latinLnBrk="0" hangingPunct="1">
        <a:spcBef>
          <a:spcPts val="799"/>
        </a:spcBef>
        <a:spcAft>
          <a:spcPts val="0"/>
        </a:spcAft>
        <a:buFont typeface="Wingdings" pitchFamily="2" charset="2"/>
        <a:buChar char="§"/>
        <a:defRPr lang="en-US" sz="15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738120" indent="-304235" algn="l" defTabSz="1216940" rtl="0" eaLnBrk="1" latinLnBrk="0" hangingPunct="1">
        <a:spcBef>
          <a:spcPts val="799"/>
        </a:spcBef>
        <a:spcAft>
          <a:spcPts val="0"/>
        </a:spcAft>
        <a:buFont typeface="Arial" pitchFamily="34" charset="0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46590" indent="-304235" algn="l" defTabSz="12169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5062" indent="-304235" algn="l" defTabSz="12169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3533" indent="-304235" algn="l" defTabSz="12169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2004" indent="-304235" algn="l" defTabSz="12169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694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08473" algn="l" defTabSz="121694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16940" algn="l" defTabSz="121694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413" algn="l" defTabSz="121694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433885" algn="l" defTabSz="121694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042356" algn="l" defTabSz="121694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650827" algn="l" defTabSz="121694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59297" algn="l" defTabSz="121694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67770" algn="l" defTabSz="121694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" y="6992813"/>
            <a:ext cx="12161837" cy="578082"/>
            <a:chOff x="0" y="6992813"/>
            <a:chExt cx="12191999" cy="578082"/>
          </a:xfrm>
        </p:grpSpPr>
        <p:sp>
          <p:nvSpPr>
            <p:cNvPr id="42" name="Rectangle 41"/>
            <p:cNvSpPr/>
            <p:nvPr userDrawn="1"/>
          </p:nvSpPr>
          <p:spPr>
            <a:xfrm>
              <a:off x="0" y="6992813"/>
              <a:ext cx="12191999" cy="578082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878F84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914400" y="7173243"/>
              <a:ext cx="1706193" cy="2693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/>
              <a:r>
                <a:rPr lang="en-US" sz="675" b="1" dirty="0">
                  <a:solidFill>
                    <a:srgbClr val="929D96"/>
                  </a:solidFill>
                  <a:latin typeface="+mn-lt"/>
                </a:rPr>
                <a:t>Data color order</a:t>
              </a:r>
              <a:r>
                <a:rPr lang="en-US" sz="675" b="1" baseline="0" dirty="0">
                  <a:solidFill>
                    <a:srgbClr val="929D96"/>
                  </a:solidFill>
                  <a:latin typeface="+mn-lt"/>
                </a:rPr>
                <a:t>:</a:t>
              </a:r>
              <a:endParaRPr lang="en-US" sz="675" b="1" dirty="0">
                <a:solidFill>
                  <a:srgbClr val="929D96"/>
                </a:solidFill>
                <a:latin typeface="+mn-l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40682" y="7146735"/>
              <a:ext cx="195278" cy="190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420420" y="7146735"/>
              <a:ext cx="195278" cy="190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180551" y="7146735"/>
              <a:ext cx="195278" cy="190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660289" y="7146735"/>
              <a:ext cx="195278" cy="1900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5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00158" y="7146735"/>
              <a:ext cx="195278" cy="19001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140027" y="7146735"/>
              <a:ext cx="195278" cy="19001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619765" y="7146735"/>
              <a:ext cx="195278" cy="190016"/>
            </a:xfrm>
            <a:prstGeom prst="rect">
              <a:avLst/>
            </a:prstGeom>
            <a:solidFill>
              <a:srgbClr val="D9F28B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859634" y="7146735"/>
              <a:ext cx="195278" cy="190016"/>
            </a:xfrm>
            <a:prstGeom prst="rect">
              <a:avLst/>
            </a:prstGeom>
            <a:solidFill>
              <a:srgbClr val="3BC6EB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099503" y="7146735"/>
              <a:ext cx="195278" cy="190016"/>
            </a:xfrm>
            <a:prstGeom prst="rect">
              <a:avLst/>
            </a:prstGeom>
            <a:solidFill>
              <a:srgbClr val="00AC9E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5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339372" y="7146735"/>
              <a:ext cx="195278" cy="190016"/>
            </a:xfrm>
            <a:prstGeom prst="rect">
              <a:avLst/>
            </a:prstGeom>
            <a:solidFill>
              <a:srgbClr val="FFA211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grpSp>
          <p:nvGrpSpPr>
            <p:cNvPr id="44" name="Group 43"/>
            <p:cNvGrpSpPr/>
            <p:nvPr userDrawn="1"/>
          </p:nvGrpSpPr>
          <p:grpSpPr>
            <a:xfrm>
              <a:off x="6400801" y="7143354"/>
              <a:ext cx="4804898" cy="207749"/>
              <a:chOff x="6311590" y="7133823"/>
              <a:chExt cx="4796677" cy="207749"/>
            </a:xfrm>
          </p:grpSpPr>
          <p:sp>
            <p:nvSpPr>
              <p:cNvPr id="45" name="Rectangle 44"/>
              <p:cNvSpPr/>
              <p:nvPr userDrawn="1"/>
            </p:nvSpPr>
            <p:spPr>
              <a:xfrm>
                <a:off x="6311590" y="7151135"/>
                <a:ext cx="457200" cy="1038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l"/>
                <a:r>
                  <a:rPr lang="en-US" sz="675" b="1" baseline="0" dirty="0">
                    <a:solidFill>
                      <a:srgbClr val="929D96"/>
                    </a:solidFill>
                  </a:rPr>
                  <a:t>Footer</a:t>
                </a:r>
                <a:endParaRPr lang="en-US" sz="675" baseline="0" dirty="0">
                  <a:solidFill>
                    <a:srgbClr val="929D96"/>
                  </a:solidFill>
                </a:endParaRPr>
              </a:p>
            </p:txBody>
          </p:sp>
          <p:sp>
            <p:nvSpPr>
              <p:cNvPr id="46" name="Rectangle 45"/>
              <p:cNvSpPr/>
              <p:nvPr userDrawn="1"/>
            </p:nvSpPr>
            <p:spPr>
              <a:xfrm>
                <a:off x="6793974" y="7133823"/>
                <a:ext cx="4314293" cy="20774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l"/>
                <a:r>
                  <a:rPr lang="en-US" sz="675" baseline="0" dirty="0">
                    <a:solidFill>
                      <a:srgbClr val="929D96"/>
                    </a:solidFill>
                    <a:sym typeface="Wingdings 3" panose="05040102010807070707" pitchFamily="18" charset="2"/>
                  </a:rPr>
                  <a:t>Never change the footer text on individual slides. Change, t</a:t>
                </a:r>
                <a:r>
                  <a:rPr lang="en-US" sz="675" baseline="0" dirty="0">
                    <a:solidFill>
                      <a:srgbClr val="929D96"/>
                    </a:solidFill>
                  </a:rPr>
                  <a:t>urn on or off by using </a:t>
                </a:r>
              </a:p>
              <a:p>
                <a:pPr algn="l"/>
                <a:r>
                  <a:rPr lang="en-US" sz="675" baseline="0" dirty="0">
                    <a:solidFill>
                      <a:srgbClr val="929D96"/>
                    </a:solidFill>
                  </a:rPr>
                  <a:t>Insert </a:t>
                </a:r>
                <a:r>
                  <a:rPr lang="en-US" sz="675" baseline="0" dirty="0">
                    <a:solidFill>
                      <a:srgbClr val="929D96"/>
                    </a:solidFill>
                    <a:sym typeface="Wingdings 3" panose="05040102010807070707" pitchFamily="18" charset="2"/>
                  </a:rPr>
                  <a:t> Header &amp; Footer Enter / change text  Click Apply All. </a:t>
                </a:r>
                <a:endParaRPr lang="en-US" sz="675" baseline="0" dirty="0">
                  <a:solidFill>
                    <a:srgbClr val="929D96"/>
                  </a:solidFill>
                </a:endParaRPr>
              </a:p>
            </p:txBody>
          </p:sp>
        </p:grpSp>
        <p:sp>
          <p:nvSpPr>
            <p:cNvPr id="61" name="Rectangle 60"/>
            <p:cNvSpPr/>
            <p:nvPr userDrawn="1"/>
          </p:nvSpPr>
          <p:spPr>
            <a:xfrm>
              <a:off x="4579241" y="7146735"/>
              <a:ext cx="195278" cy="190016"/>
            </a:xfrm>
            <a:prstGeom prst="rect">
              <a:avLst/>
            </a:prstGeom>
            <a:solidFill>
              <a:srgbClr val="C13B33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2" name="Rectangle 61"/>
            <p:cNvSpPr/>
            <p:nvPr userDrawn="1"/>
          </p:nvSpPr>
          <p:spPr>
            <a:xfrm>
              <a:off x="4819110" y="7146735"/>
              <a:ext cx="195278" cy="190016"/>
            </a:xfrm>
            <a:prstGeom prst="rect">
              <a:avLst/>
            </a:prstGeom>
            <a:solidFill>
              <a:srgbClr val="297CE0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5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4" name="Rectangle 63"/>
            <p:cNvSpPr/>
            <p:nvPr userDrawn="1"/>
          </p:nvSpPr>
          <p:spPr>
            <a:xfrm>
              <a:off x="3379896" y="7146735"/>
              <a:ext cx="195278" cy="190016"/>
            </a:xfrm>
            <a:prstGeom prst="rect">
              <a:avLst/>
            </a:prstGeom>
            <a:solidFill>
              <a:srgbClr val="929D96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861" y="6408420"/>
            <a:ext cx="1596241" cy="25666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92" y="381001"/>
            <a:ext cx="10942110" cy="9239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905001"/>
            <a:ext cx="10942110" cy="39624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Level 1 - Large heading/call out text</a:t>
            </a:r>
          </a:p>
          <a:p>
            <a:pPr lvl="1"/>
            <a:r>
              <a:rPr lang="en-US" dirty="0"/>
              <a:t>Level 2 - Small heading text</a:t>
            </a:r>
          </a:p>
          <a:p>
            <a:pPr lvl="2"/>
            <a:r>
              <a:rPr lang="en-US" dirty="0"/>
              <a:t>Level 3 - </a:t>
            </a:r>
            <a:r>
              <a:rPr lang="en-US" dirty="0" err="1"/>
              <a:t>Paragrah</a:t>
            </a:r>
            <a:r>
              <a:rPr lang="en-US" dirty="0"/>
              <a:t> text </a:t>
            </a:r>
          </a:p>
          <a:p>
            <a:pPr lvl="3"/>
            <a:r>
              <a:rPr lang="en-US" dirty="0"/>
              <a:t>Level 4 - Bullet tier one</a:t>
            </a:r>
          </a:p>
          <a:p>
            <a:pPr lvl="4"/>
            <a:r>
              <a:rPr lang="en-US" dirty="0"/>
              <a:t>Bullet level one</a:t>
            </a:r>
          </a:p>
          <a:p>
            <a:pPr lvl="5"/>
            <a:r>
              <a:rPr lang="en-US" dirty="0"/>
              <a:t>Bullet level two</a:t>
            </a:r>
          </a:p>
          <a:p>
            <a:pPr lvl="6"/>
            <a:r>
              <a:rPr lang="en-US" dirty="0"/>
              <a:t>Footnotes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24231" y="6324601"/>
            <a:ext cx="3483860" cy="3048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25" i="1">
                <a:solidFill>
                  <a:srgbClr val="929D96"/>
                </a:solidFill>
              </a:defRPr>
            </a:lvl1pPr>
          </a:lstStyle>
          <a:p>
            <a:r>
              <a:rPr lang="en-US" dirty="0"/>
              <a:t>Presentation Title | Date | </a:t>
            </a:r>
            <a:r>
              <a:rPr lang="en-US" dirty="0" err="1"/>
              <a:t>Aptiv</a:t>
            </a:r>
            <a:r>
              <a:rPr lang="en-US" dirty="0"/>
              <a:t>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1767" y="6324599"/>
            <a:ext cx="623006" cy="30480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25">
                <a:solidFill>
                  <a:srgbClr val="929D96"/>
                </a:solidFill>
              </a:defRPr>
            </a:lvl1pPr>
          </a:lstStyle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435730" y="5866678"/>
            <a:ext cx="394643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-1502031" y="5700462"/>
            <a:ext cx="116496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600" dirty="0">
                <a:solidFill>
                  <a:srgbClr val="878F84"/>
                </a:solidFill>
                <a:latin typeface="+mn-lt"/>
              </a:rPr>
              <a:t>No content below the line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435732" y="1905582"/>
            <a:ext cx="394643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-1502031" y="1959980"/>
            <a:ext cx="116496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600" dirty="0">
                <a:solidFill>
                  <a:srgbClr val="878F84"/>
                </a:solidFill>
                <a:latin typeface="+mn-lt"/>
              </a:rPr>
              <a:t>No content above the line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238411" y="1905002"/>
            <a:ext cx="0" cy="3956237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-1502031" y="3745636"/>
            <a:ext cx="116496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600" b="1" dirty="0">
                <a:solidFill>
                  <a:srgbClr val="878F84"/>
                </a:solidFill>
                <a:latin typeface="+mn-lt"/>
              </a:rPr>
              <a:t>Main content area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-435732" y="1295400"/>
            <a:ext cx="394643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-238411" y="389399"/>
            <a:ext cx="0" cy="906003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-1502032" y="776836"/>
            <a:ext cx="116496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600" b="1" dirty="0">
                <a:solidFill>
                  <a:srgbClr val="878F84"/>
                </a:solidFill>
                <a:latin typeface="+mn-lt"/>
              </a:rPr>
              <a:t>Slide title area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435732" y="389397"/>
            <a:ext cx="394643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5400000" flipH="1" flipV="1">
            <a:off x="459734" y="-198967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-730184" y="-256408"/>
            <a:ext cx="1276993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600" dirty="0">
                <a:solidFill>
                  <a:srgbClr val="878F84"/>
                </a:solidFill>
                <a:latin typeface="+mn-lt"/>
              </a:rPr>
              <a:t>No content left of the line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 rot="5400000" flipH="1" flipV="1">
            <a:off x="5932561" y="-198967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12202927" y="1909404"/>
            <a:ext cx="394643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12190589" y="5866678"/>
            <a:ext cx="394643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12492495" y="5700462"/>
            <a:ext cx="116496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600" dirty="0">
                <a:solidFill>
                  <a:srgbClr val="878F84"/>
                </a:solidFill>
                <a:latin typeface="+mn-lt"/>
              </a:rPr>
              <a:t>No content below the line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2492495" y="1959980"/>
            <a:ext cx="116496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600" dirty="0">
                <a:solidFill>
                  <a:srgbClr val="878F84"/>
                </a:solidFill>
                <a:latin typeface="+mn-lt"/>
              </a:rPr>
              <a:t>No content above the line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12387908" y="1905002"/>
            <a:ext cx="0" cy="3956237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12492495" y="3745636"/>
            <a:ext cx="116496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b="1" dirty="0">
                <a:solidFill>
                  <a:srgbClr val="878F84"/>
                </a:solidFill>
                <a:latin typeface="+mn-lt"/>
              </a:rPr>
              <a:t>Main content area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12190588" y="1295400"/>
            <a:ext cx="394643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12387908" y="389399"/>
            <a:ext cx="0" cy="906003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12492494" y="776836"/>
            <a:ext cx="116496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b="1" dirty="0">
                <a:solidFill>
                  <a:srgbClr val="878F84"/>
                </a:solidFill>
                <a:latin typeface="+mn-lt"/>
              </a:rPr>
              <a:t>Slide title</a:t>
            </a:r>
            <a:r>
              <a:rPr lang="en-US" sz="600" b="1" baseline="0" dirty="0">
                <a:solidFill>
                  <a:srgbClr val="878F84"/>
                </a:solidFill>
                <a:latin typeface="+mn-lt"/>
              </a:rPr>
              <a:t> area</a:t>
            </a:r>
            <a:endParaRPr lang="en-US" sz="600" b="1" dirty="0">
              <a:solidFill>
                <a:srgbClr val="878F84"/>
              </a:solidFill>
              <a:latin typeface="+mn-lt"/>
            </a:endParaRP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12190588" y="389397"/>
            <a:ext cx="394643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rot="5400000" flipH="1" flipV="1">
            <a:off x="11410803" y="-198967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 userDrawn="1"/>
        </p:nvSpPr>
        <p:spPr>
          <a:xfrm>
            <a:off x="11620445" y="-276585"/>
            <a:ext cx="1276993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600" dirty="0">
                <a:solidFill>
                  <a:srgbClr val="878F84"/>
                </a:solidFill>
                <a:latin typeface="+mn-lt"/>
              </a:rPr>
              <a:t>No content right of the line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 rot="5400000" flipH="1" flipV="1">
            <a:off x="5932561" y="7038488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 rot="5400000" flipH="1" flipV="1">
            <a:off x="459734" y="7038488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 userDrawn="1"/>
        </p:nvCxnSpPr>
        <p:spPr>
          <a:xfrm rot="5400000" flipH="1" flipV="1">
            <a:off x="11410803" y="7038488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20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59" r:id="rId21"/>
    <p:sldLayoutId id="2147483760" r:id="rId22"/>
    <p:sldLayoutId id="2147483761" r:id="rId23"/>
    <p:sldLayoutId id="2147483762" r:id="rId24"/>
    <p:sldLayoutId id="2147483763" r:id="rId25"/>
    <p:sldLayoutId id="2147483764" r:id="rId26"/>
    <p:sldLayoutId id="2147483765" r:id="rId27"/>
    <p:sldLayoutId id="2147483766" r:id="rId28"/>
    <p:sldLayoutId id="2147483767" r:id="rId29"/>
    <p:sldLayoutId id="2147483768" r:id="rId30"/>
    <p:sldLayoutId id="2147483769" r:id="rId31"/>
    <p:sldLayoutId id="2147483770" r:id="rId32"/>
    <p:sldLayoutId id="2147483771" r:id="rId33"/>
    <p:sldLayoutId id="2147483772" r:id="rId34"/>
    <p:sldLayoutId id="2147483773" r:id="rId35"/>
    <p:sldLayoutId id="2147483774" r:id="rId36"/>
    <p:sldLayoutId id="2147483775" r:id="rId37"/>
    <p:sldLayoutId id="2147483776" r:id="rId38"/>
    <p:sldLayoutId id="2147483777" r:id="rId39"/>
    <p:sldLayoutId id="2147483778" r:id="rId40"/>
    <p:sldLayoutId id="2147483779" r:id="rId41"/>
    <p:sldLayoutId id="2147483780" r:id="rId42"/>
    <p:sldLayoutId id="2147483781" r:id="rId43"/>
    <p:sldLayoutId id="2147483782" r:id="rId44"/>
    <p:sldLayoutId id="2147483783" r:id="rId45"/>
    <p:sldLayoutId id="2147483784" r:id="rId46"/>
    <p:sldLayoutId id="2147483785" r:id="rId47"/>
    <p:sldLayoutId id="2147483786" r:id="rId48"/>
    <p:sldLayoutId id="2147483787" r:id="rId49"/>
    <p:sldLayoutId id="2147483788" r:id="rId50"/>
    <p:sldLayoutId id="2147483789" r:id="rId51"/>
    <p:sldLayoutId id="2147483790" r:id="rId52"/>
    <p:sldLayoutId id="2147483791" r:id="rId53"/>
    <p:sldLayoutId id="2147483792" r:id="rId54"/>
    <p:sldLayoutId id="2147483793" r:id="rId55"/>
    <p:sldLayoutId id="2147483794" r:id="rId56"/>
    <p:sldLayoutId id="2147483795" r:id="rId57"/>
  </p:sldLayoutIdLst>
  <p:hf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450"/>
        </a:spcBef>
        <a:buFontTx/>
        <a:buNone/>
        <a:defRPr sz="27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45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685800" rtl="0" eaLnBrk="1" latinLnBrk="0" hangingPunct="1">
        <a:lnSpc>
          <a:spcPct val="100000"/>
        </a:lnSpc>
        <a:spcBef>
          <a:spcPts val="450"/>
        </a:spcBef>
        <a:buFontTx/>
        <a:buNone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14313" indent="-214313" algn="l" defTabSz="685800" rtl="0" eaLnBrk="1" latinLnBrk="0" hangingPunct="1">
        <a:lnSpc>
          <a:spcPct val="100000"/>
        </a:lnSpc>
        <a:spcBef>
          <a:spcPts val="450"/>
        </a:spcBef>
        <a:buClr>
          <a:schemeClr val="accent1"/>
        </a:buClr>
        <a:buSzPct val="125000"/>
        <a:buFont typeface="Arial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342900" indent="-171450" algn="l" defTabSz="685800" rtl="0" eaLnBrk="1" latinLnBrk="0" hangingPunct="1">
        <a:lnSpc>
          <a:spcPct val="100000"/>
        </a:lnSpc>
        <a:spcBef>
          <a:spcPts val="450"/>
        </a:spcBef>
        <a:buClr>
          <a:schemeClr val="tx1"/>
        </a:buClr>
        <a:buSzPct val="100000"/>
        <a:buFont typeface="Arial" charset="0"/>
        <a:buChar char="•"/>
        <a:defRPr sz="16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14350" indent="-171450" algn="l" defTabSz="685800" rtl="0" eaLnBrk="1" latinLnBrk="0" hangingPunct="1">
        <a:lnSpc>
          <a:spcPct val="100000"/>
        </a:lnSpc>
        <a:spcBef>
          <a:spcPts val="450"/>
        </a:spcBef>
        <a:buClr>
          <a:schemeClr val="tx1"/>
        </a:buClr>
        <a:buSzPct val="100000"/>
        <a:buFont typeface=".AppleSystemUIFont" charset="-120"/>
        <a:buChar char="-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685800" rtl="0" eaLnBrk="1" latinLnBrk="0" hangingPunct="1">
        <a:lnSpc>
          <a:spcPct val="90000"/>
        </a:lnSpc>
        <a:spcBef>
          <a:spcPts val="450"/>
        </a:spcBef>
        <a:buFontTx/>
        <a:buNone/>
        <a:defRPr sz="1350" i="1" kern="1200">
          <a:solidFill>
            <a:srgbClr val="929D96"/>
          </a:solidFill>
          <a:latin typeface="+mn-lt"/>
          <a:ea typeface="+mn-ea"/>
          <a:cs typeface="+mn-cs"/>
        </a:defRPr>
      </a:lvl7pPr>
      <a:lvl8pPr marL="0" indent="0" algn="l" defTabSz="685800" rtl="0" eaLnBrk="1" latinLnBrk="0" hangingPunct="1">
        <a:lnSpc>
          <a:spcPct val="100000"/>
        </a:lnSpc>
        <a:spcBef>
          <a:spcPts val="900"/>
        </a:spcBef>
        <a:buFontTx/>
        <a:buNone/>
        <a:defRPr sz="1200" b="0" i="1" kern="1200" baseline="0">
          <a:solidFill>
            <a:schemeClr val="accent4"/>
          </a:solidFill>
          <a:latin typeface="+mn-lt"/>
          <a:ea typeface="+mn-ea"/>
          <a:cs typeface="+mn-cs"/>
        </a:defRPr>
      </a:lvl8pPr>
      <a:lvl9pPr marL="0" indent="0" algn="l" defTabSz="685800" rtl="0" eaLnBrk="1" latinLnBrk="0" hangingPunct="1">
        <a:lnSpc>
          <a:spcPct val="90000"/>
        </a:lnSpc>
        <a:spcBef>
          <a:spcPts val="375"/>
        </a:spcBef>
        <a:buFontTx/>
        <a:buNone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68">
          <p15:clr>
            <a:srgbClr val="A4A3A4"/>
          </p15:clr>
        </p15:guide>
        <p15:guide id="2" pos="3024">
          <p15:clr>
            <a:srgbClr val="A4A3A4"/>
          </p15:clr>
        </p15:guide>
        <p15:guide id="3" pos="2448">
          <p15:clr>
            <a:srgbClr val="A4A3A4"/>
          </p15:clr>
        </p15:guide>
        <p15:guide id="4" pos="3168">
          <p15:clr>
            <a:srgbClr val="A4A3A4"/>
          </p15:clr>
        </p15:guide>
        <p15:guide id="5" pos="2592">
          <p15:clr>
            <a:srgbClr val="A4A3A4"/>
          </p15:clr>
        </p15:guide>
        <p15:guide id="6" pos="3312">
          <p15:clr>
            <a:srgbClr val="A4A3A4"/>
          </p15:clr>
        </p15:guide>
        <p15:guide id="7" pos="2304">
          <p15:clr>
            <a:srgbClr val="A4A3A4"/>
          </p15:clr>
        </p15:guide>
        <p15:guide id="8" pos="3456">
          <p15:clr>
            <a:srgbClr val="A4A3A4"/>
          </p15:clr>
        </p15:guide>
        <p15:guide id="9" pos="2160">
          <p15:clr>
            <a:srgbClr val="A4A3A4"/>
          </p15:clr>
        </p15:guide>
        <p15:guide id="10" pos="3600">
          <p15:clr>
            <a:srgbClr val="A4A3A4"/>
          </p15:clr>
        </p15:guide>
        <p15:guide id="11" pos="2016">
          <p15:clr>
            <a:srgbClr val="A4A3A4"/>
          </p15:clr>
        </p15:guide>
        <p15:guide id="12" pos="3744">
          <p15:clr>
            <a:srgbClr val="A4A3A4"/>
          </p15:clr>
        </p15:guide>
        <p15:guide id="13" pos="1872">
          <p15:clr>
            <a:srgbClr val="A4A3A4"/>
          </p15:clr>
        </p15:guide>
        <p15:guide id="14" pos="3888">
          <p15:clr>
            <a:srgbClr val="A4A3A4"/>
          </p15:clr>
        </p15:guide>
        <p15:guide id="15" pos="1728">
          <p15:clr>
            <a:srgbClr val="A4A3A4"/>
          </p15:clr>
        </p15:guide>
        <p15:guide id="16" pos="4032">
          <p15:clr>
            <a:srgbClr val="A4A3A4"/>
          </p15:clr>
        </p15:guide>
        <p15:guide id="17" pos="1584">
          <p15:clr>
            <a:srgbClr val="F26B43"/>
          </p15:clr>
        </p15:guide>
        <p15:guide id="18" pos="4176">
          <p15:clr>
            <a:srgbClr val="F26B43"/>
          </p15:clr>
        </p15:guide>
        <p15:guide id="19" pos="1440">
          <p15:clr>
            <a:srgbClr val="A4A3A4"/>
          </p15:clr>
        </p15:guide>
        <p15:guide id="20" pos="4320">
          <p15:clr>
            <a:srgbClr val="A4A3A4"/>
          </p15:clr>
        </p15:guide>
        <p15:guide id="21" pos="1296">
          <p15:clr>
            <a:srgbClr val="A4A3A4"/>
          </p15:clr>
        </p15:guide>
        <p15:guide id="22" orient="horz" pos="1776">
          <p15:clr>
            <a:srgbClr val="A4A3A4"/>
          </p15:clr>
        </p15:guide>
        <p15:guide id="23" pos="4464">
          <p15:clr>
            <a:srgbClr val="A4A3A4"/>
          </p15:clr>
        </p15:guide>
        <p15:guide id="24" pos="1152">
          <p15:clr>
            <a:srgbClr val="A4A3A4"/>
          </p15:clr>
        </p15:guide>
        <p15:guide id="25" pos="4608">
          <p15:clr>
            <a:srgbClr val="A4A3A4"/>
          </p15:clr>
        </p15:guide>
        <p15:guide id="26" pos="1008">
          <p15:clr>
            <a:srgbClr val="A4A3A4"/>
          </p15:clr>
        </p15:guide>
        <p15:guide id="27" pos="4752">
          <p15:clr>
            <a:srgbClr val="A4A3A4"/>
          </p15:clr>
        </p15:guide>
        <p15:guide id="28" pos="864">
          <p15:clr>
            <a:srgbClr val="A4A3A4"/>
          </p15:clr>
        </p15:guide>
        <p15:guide id="29" pos="4896">
          <p15:clr>
            <a:srgbClr val="A4A3A4"/>
          </p15:clr>
        </p15:guide>
        <p15:guide id="30" pos="720">
          <p15:clr>
            <a:srgbClr val="A4A3A4"/>
          </p15:clr>
        </p15:guide>
        <p15:guide id="31" pos="5040">
          <p15:clr>
            <a:srgbClr val="A4A3A4"/>
          </p15:clr>
        </p15:guide>
        <p15:guide id="32" pos="576">
          <p15:clr>
            <a:srgbClr val="A4A3A4"/>
          </p15:clr>
        </p15:guide>
        <p15:guide id="33" pos="5184">
          <p15:clr>
            <a:srgbClr val="A4A3A4"/>
          </p15:clr>
        </p15:guide>
        <p15:guide id="34" pos="432">
          <p15:clr>
            <a:srgbClr val="A4A3A4"/>
          </p15:clr>
        </p15:guide>
        <p15:guide id="35" pos="5328">
          <p15:clr>
            <a:srgbClr val="A4A3A4"/>
          </p15:clr>
        </p15:guide>
        <p15:guide id="36" pos="288">
          <p15:clr>
            <a:srgbClr val="F26B43"/>
          </p15:clr>
        </p15:guide>
        <p15:guide id="37" pos="5472">
          <p15:clr>
            <a:srgbClr val="F26B43"/>
          </p15:clr>
        </p15:guide>
        <p15:guide id="38" pos="144">
          <p15:clr>
            <a:srgbClr val="A4A3A4"/>
          </p15:clr>
        </p15:guide>
        <p15:guide id="39" pos="5616">
          <p15:clr>
            <a:srgbClr val="A4A3A4"/>
          </p15:clr>
        </p15:guide>
        <p15:guide id="41" orient="horz" pos="2544">
          <p15:clr>
            <a:srgbClr val="A4A3A4"/>
          </p15:clr>
        </p15:guide>
        <p15:guide id="42" orient="horz" pos="1584">
          <p15:clr>
            <a:srgbClr val="A4A3A4"/>
          </p15:clr>
        </p15:guide>
        <p15:guide id="43" orient="horz" pos="2736">
          <p15:clr>
            <a:srgbClr val="A4A3A4"/>
          </p15:clr>
        </p15:guide>
        <p15:guide id="44" orient="horz" pos="1392">
          <p15:clr>
            <a:srgbClr val="A4A3A4"/>
          </p15:clr>
        </p15:guide>
        <p15:guide id="45" orient="horz" pos="2928">
          <p15:clr>
            <a:srgbClr val="A4A3A4"/>
          </p15:clr>
        </p15:guide>
        <p15:guide id="46" orient="horz" pos="1200">
          <p15:clr>
            <a:srgbClr val="F26B43"/>
          </p15:clr>
        </p15:guide>
        <p15:guide id="47" orient="horz" pos="3120">
          <p15:clr>
            <a:srgbClr val="A4A3A4"/>
          </p15:clr>
        </p15:guide>
        <p15:guide id="48" orient="horz" pos="1008">
          <p15:clr>
            <a:srgbClr val="A4A3A4"/>
          </p15:clr>
        </p15:guide>
        <p15:guide id="49" orient="horz" pos="3312">
          <p15:clr>
            <a:srgbClr val="A4A3A4"/>
          </p15:clr>
        </p15:guide>
        <p15:guide id="50" orient="horz" pos="816">
          <p15:clr>
            <a:srgbClr val="F26B43"/>
          </p15:clr>
        </p15:guide>
        <p15:guide id="51" orient="horz" pos="3504">
          <p15:clr>
            <a:srgbClr val="A4A3A4"/>
          </p15:clr>
        </p15:guide>
        <p15:guide id="52" orient="horz" pos="624">
          <p15:clr>
            <a:srgbClr val="A4A3A4"/>
          </p15:clr>
        </p15:guide>
        <p15:guide id="53" orient="horz" pos="3696">
          <p15:clr>
            <a:srgbClr val="F26B43"/>
          </p15:clr>
        </p15:guide>
        <p15:guide id="54" orient="horz" pos="432">
          <p15:clr>
            <a:srgbClr val="A4A3A4"/>
          </p15:clr>
        </p15:guide>
        <p15:guide id="55" orient="horz" pos="3888">
          <p15:clr>
            <a:srgbClr val="A4A3A4"/>
          </p15:clr>
        </p15:guide>
        <p15:guide id="56" orient="horz" pos="240">
          <p15:clr>
            <a:srgbClr val="F26B43"/>
          </p15:clr>
        </p15:guide>
        <p15:guide id="57" orient="horz" pos="4080">
          <p15:clr>
            <a:srgbClr val="A4A3A4"/>
          </p15:clr>
        </p15:guide>
        <p15:guide id="58" orient="horz" pos="48">
          <p15:clr>
            <a:srgbClr val="A4A3A4"/>
          </p15:clr>
        </p15:guide>
        <p15:guide id="59" orient="horz" pos="4272">
          <p15:clr>
            <a:srgbClr val="A4A3A4"/>
          </p15:clr>
        </p15:guide>
        <p15:guide id="61" orient="horz" pos="2352">
          <p15:clr>
            <a:srgbClr val="A4A3A4"/>
          </p15:clr>
        </p15:guide>
        <p15:guide id="62" orient="horz" pos="2160">
          <p15:clr>
            <a:srgbClr val="F26B43"/>
          </p15:clr>
        </p15:guide>
        <p15:guide id="63" pos="2880">
          <p15:clr>
            <a:srgbClr val="F26B43"/>
          </p15:clr>
        </p15:guide>
        <p15:guide id="64" pos="2736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1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Global Business_Medium PNG_658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" y="-83128"/>
            <a:ext cx="12153225" cy="6941127"/>
          </a:xfrm>
          <a:prstGeom prst="rect">
            <a:avLst/>
          </a:prstGeom>
          <a:ln>
            <a:noFill/>
          </a:ln>
        </p:spPr>
      </p:pic>
      <p:grpSp>
        <p:nvGrpSpPr>
          <p:cNvPr id="1361" name="Group 1360"/>
          <p:cNvGrpSpPr/>
          <p:nvPr/>
        </p:nvGrpSpPr>
        <p:grpSpPr>
          <a:xfrm>
            <a:off x="336987" y="3750578"/>
            <a:ext cx="11491204" cy="2832336"/>
            <a:chOff x="336427" y="3750578"/>
            <a:chExt cx="11491204" cy="2832336"/>
          </a:xfrm>
        </p:grpSpPr>
        <p:sp>
          <p:nvSpPr>
            <p:cNvPr id="37" name="Oval 36"/>
            <p:cNvSpPr/>
            <p:nvPr/>
          </p:nvSpPr>
          <p:spPr>
            <a:xfrm>
              <a:off x="1143196" y="4233453"/>
              <a:ext cx="485506" cy="1166163"/>
            </a:xfrm>
            <a:prstGeom prst="ellipse">
              <a:avLst/>
            </a:prstGeom>
            <a:gradFill flip="none" rotWithShape="1">
              <a:gsLst>
                <a:gs pos="17000">
                  <a:schemeClr val="tx1">
                    <a:lumMod val="65000"/>
                    <a:lumOff val="35000"/>
                  </a:schemeClr>
                </a:gs>
                <a:gs pos="52000">
                  <a:schemeClr val="accent1">
                    <a:lumMod val="40000"/>
                    <a:lumOff val="60000"/>
                  </a:schemeClr>
                </a:gs>
                <a:gs pos="97000">
                  <a:schemeClr val="bg1"/>
                </a:gs>
              </a:gsLst>
              <a:lin ang="4620000" scaled="0"/>
              <a:tileRect/>
            </a:gradFill>
            <a:ln w="3810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pic>
          <p:nvPicPr>
            <p:cNvPr id="1357" name="Picture 1356" descr="Revised L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427" y="4381392"/>
              <a:ext cx="4267431" cy="2201522"/>
            </a:xfrm>
            <a:prstGeom prst="rect">
              <a:avLst/>
            </a:prstGeom>
          </p:spPr>
        </p:pic>
        <p:pic>
          <p:nvPicPr>
            <p:cNvPr id="1358" name="Picture 1357" descr="ARROW MASTER Red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0200" y="4377981"/>
              <a:ext cx="4267431" cy="2201522"/>
            </a:xfrm>
            <a:prstGeom prst="rect">
              <a:avLst/>
            </a:prstGeom>
          </p:spPr>
        </p:pic>
        <p:sp>
          <p:nvSpPr>
            <p:cNvPr id="247" name="Oval 246"/>
            <p:cNvSpPr/>
            <p:nvPr/>
          </p:nvSpPr>
          <p:spPr>
            <a:xfrm>
              <a:off x="8667252" y="4251740"/>
              <a:ext cx="485506" cy="1166163"/>
            </a:xfrm>
            <a:prstGeom prst="ellipse">
              <a:avLst/>
            </a:prstGeom>
            <a:gradFill flip="none" rotWithShape="1">
              <a:gsLst>
                <a:gs pos="17000">
                  <a:schemeClr val="tx1">
                    <a:lumMod val="65000"/>
                    <a:lumOff val="35000"/>
                  </a:schemeClr>
                </a:gs>
                <a:gs pos="52000">
                  <a:schemeClr val="accent1">
                    <a:lumMod val="40000"/>
                    <a:lumOff val="60000"/>
                  </a:schemeClr>
                </a:gs>
                <a:gs pos="97000">
                  <a:schemeClr val="bg1"/>
                </a:gs>
              </a:gsLst>
              <a:lin ang="4620000" scaled="0"/>
              <a:tileRect/>
            </a:gradFill>
            <a:ln w="3810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574" name="TextBox 573"/>
            <p:cNvSpPr txBox="1"/>
            <p:nvPr/>
          </p:nvSpPr>
          <p:spPr>
            <a:xfrm>
              <a:off x="3725620" y="5728839"/>
              <a:ext cx="4207139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900" kern="0" dirty="0">
                  <a:solidFill>
                    <a:srgbClr val="FFFFFF"/>
                  </a:solidFill>
                  <a:latin typeface="Arial"/>
                  <a:cs typeface="Arial"/>
                </a:rPr>
                <a:t>Monitoring and Continually Improving</a:t>
              </a:r>
            </a:p>
          </p:txBody>
        </p:sp>
        <p:sp>
          <p:nvSpPr>
            <p:cNvPr id="1350" name="TextBox 1349"/>
            <p:cNvSpPr txBox="1"/>
            <p:nvPr/>
          </p:nvSpPr>
          <p:spPr>
            <a:xfrm>
              <a:off x="1524130" y="3750578"/>
              <a:ext cx="1142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/>
                  <a:cs typeface="Arial"/>
                </a:rPr>
                <a:t>Flow 1</a:t>
              </a:r>
            </a:p>
          </p:txBody>
        </p:sp>
        <p:sp>
          <p:nvSpPr>
            <p:cNvPr id="1351" name="TextBox 1350"/>
            <p:cNvSpPr txBox="1"/>
            <p:nvPr/>
          </p:nvSpPr>
          <p:spPr>
            <a:xfrm>
              <a:off x="3426117" y="3750578"/>
              <a:ext cx="1142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/>
                  <a:cs typeface="Arial"/>
                </a:rPr>
                <a:t>Flow 2</a:t>
              </a:r>
            </a:p>
          </p:txBody>
        </p:sp>
        <p:sp>
          <p:nvSpPr>
            <p:cNvPr id="1352" name="TextBox 1351"/>
            <p:cNvSpPr txBox="1"/>
            <p:nvPr/>
          </p:nvSpPr>
          <p:spPr>
            <a:xfrm>
              <a:off x="5298405" y="3750578"/>
              <a:ext cx="1142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/>
                  <a:cs typeface="Arial"/>
                </a:rPr>
                <a:t>Flow 3</a:t>
              </a:r>
            </a:p>
          </p:txBody>
        </p:sp>
        <p:sp>
          <p:nvSpPr>
            <p:cNvPr id="1353" name="TextBox 1352"/>
            <p:cNvSpPr txBox="1"/>
            <p:nvPr/>
          </p:nvSpPr>
          <p:spPr>
            <a:xfrm>
              <a:off x="7160021" y="3750578"/>
              <a:ext cx="1142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/>
                  <a:cs typeface="Arial"/>
                </a:rPr>
                <a:t>Flow 4</a:t>
              </a:r>
            </a:p>
          </p:txBody>
        </p:sp>
        <p:sp>
          <p:nvSpPr>
            <p:cNvPr id="1354" name="TextBox 1353"/>
            <p:cNvSpPr txBox="1"/>
            <p:nvPr/>
          </p:nvSpPr>
          <p:spPr>
            <a:xfrm>
              <a:off x="9074997" y="3750578"/>
              <a:ext cx="1142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/>
                  <a:cs typeface="Arial"/>
                </a:rPr>
                <a:t>Flow 5</a:t>
              </a:r>
            </a:p>
          </p:txBody>
        </p:sp>
        <p:pic>
          <p:nvPicPr>
            <p:cNvPr id="251" name="Picture 250" descr="Arrow4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4627" y="4309302"/>
              <a:ext cx="553250" cy="1067624"/>
            </a:xfrm>
            <a:prstGeom prst="rect">
              <a:avLst/>
            </a:prstGeom>
          </p:spPr>
        </p:pic>
        <p:sp>
          <p:nvSpPr>
            <p:cNvPr id="218" name="Flowchart: Stored Data 25"/>
            <p:cNvSpPr/>
            <p:nvPr/>
          </p:nvSpPr>
          <p:spPr>
            <a:xfrm flipH="1">
              <a:off x="8900005" y="4226345"/>
              <a:ext cx="1603436" cy="1213619"/>
            </a:xfrm>
            <a:prstGeom prst="flowChartOnlineStorage">
              <a:avLst/>
            </a:prstGeom>
            <a:gradFill>
              <a:gsLst>
                <a:gs pos="0">
                  <a:srgbClr val="CBCBCB">
                    <a:alpha val="38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100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lIns="91543" tIns="45772" rIns="91543" bIns="45772" anchor="ctr"/>
            <a:lstStyle/>
            <a:p>
              <a:pPr algn="ctr" defTabSz="608258">
                <a:defRPr/>
              </a:pPr>
              <a:endParaRPr lang="en-US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9179622" y="4555732"/>
              <a:ext cx="1342208" cy="490624"/>
            </a:xfrm>
            <a:prstGeom prst="rect">
              <a:avLst/>
            </a:prstGeom>
          </p:spPr>
          <p:txBody>
            <a:bodyPr wrap="square" lIns="91543" tIns="45772" rIns="91543" bIns="45772">
              <a:spAutoFit/>
            </a:bodyPr>
            <a:lstStyle/>
            <a:p>
              <a:pPr defTabSz="608258">
                <a:lnSpc>
                  <a:spcPct val="85000"/>
                </a:lnSpc>
                <a:defRPr/>
              </a:pPr>
              <a:r>
                <a:rPr lang="en-US" sz="1500" kern="0" dirty="0">
                  <a:solidFill>
                    <a:srgbClr val="E7EDFF">
                      <a:lumMod val="10000"/>
                    </a:srgbClr>
                  </a:solidFill>
                  <a:latin typeface="Arial Narrow"/>
                  <a:cs typeface="Arial Narrow"/>
                </a:rPr>
                <a:t>Providing Goods</a:t>
              </a:r>
            </a:p>
            <a:p>
              <a:pPr defTabSz="608258">
                <a:lnSpc>
                  <a:spcPct val="85000"/>
                </a:lnSpc>
                <a:defRPr/>
              </a:pPr>
              <a:r>
                <a:rPr lang="en-US" sz="1500" kern="0" dirty="0">
                  <a:solidFill>
                    <a:srgbClr val="E7EDFF">
                      <a:lumMod val="10000"/>
                    </a:srgbClr>
                  </a:solidFill>
                  <a:latin typeface="Arial Narrow"/>
                  <a:cs typeface="Arial Narrow"/>
                </a:rPr>
                <a:t>and Services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6764834" y="4247168"/>
              <a:ext cx="485506" cy="1166163"/>
            </a:xfrm>
            <a:prstGeom prst="ellipse">
              <a:avLst/>
            </a:prstGeom>
            <a:gradFill flip="none" rotWithShape="1">
              <a:gsLst>
                <a:gs pos="17000">
                  <a:schemeClr val="tx1">
                    <a:lumMod val="65000"/>
                    <a:lumOff val="35000"/>
                  </a:schemeClr>
                </a:gs>
                <a:gs pos="52000">
                  <a:schemeClr val="accent1">
                    <a:lumMod val="40000"/>
                    <a:lumOff val="60000"/>
                  </a:schemeClr>
                </a:gs>
                <a:gs pos="97000">
                  <a:schemeClr val="bg1"/>
                </a:gs>
              </a:gsLst>
              <a:lin ang="4620000" scaled="0"/>
              <a:tileRect/>
            </a:gradFill>
            <a:ln w="3810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890954" y="4252110"/>
              <a:ext cx="485506" cy="1166163"/>
            </a:xfrm>
            <a:prstGeom prst="ellipse">
              <a:avLst/>
            </a:prstGeom>
            <a:gradFill flip="none" rotWithShape="1">
              <a:gsLst>
                <a:gs pos="17000">
                  <a:schemeClr val="tx1">
                    <a:lumMod val="65000"/>
                    <a:lumOff val="35000"/>
                  </a:schemeClr>
                </a:gs>
                <a:gs pos="52000">
                  <a:schemeClr val="accent1">
                    <a:lumMod val="40000"/>
                    <a:lumOff val="60000"/>
                  </a:schemeClr>
                </a:gs>
                <a:gs pos="97000">
                  <a:schemeClr val="bg1"/>
                </a:gs>
              </a:gsLst>
              <a:lin ang="4620000" scaled="0"/>
              <a:tileRect/>
            </a:gradFill>
            <a:ln w="3810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017075" y="4247538"/>
              <a:ext cx="485506" cy="1166163"/>
            </a:xfrm>
            <a:prstGeom prst="ellipse">
              <a:avLst/>
            </a:prstGeom>
            <a:gradFill flip="none" rotWithShape="1">
              <a:gsLst>
                <a:gs pos="17000">
                  <a:schemeClr val="tx1">
                    <a:lumMod val="65000"/>
                    <a:lumOff val="35000"/>
                  </a:schemeClr>
                </a:gs>
                <a:gs pos="52000">
                  <a:schemeClr val="accent1">
                    <a:lumMod val="40000"/>
                    <a:lumOff val="60000"/>
                  </a:schemeClr>
                </a:gs>
                <a:gs pos="97000">
                  <a:schemeClr val="bg1"/>
                </a:gs>
              </a:gsLst>
              <a:lin ang="4620000" scaled="0"/>
              <a:tileRect/>
            </a:gradFill>
            <a:ln w="3810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9467161" y="6311643"/>
              <a:ext cx="818732" cy="0"/>
            </a:xfrm>
            <a:prstGeom prst="line">
              <a:avLst/>
            </a:prstGeom>
            <a:ln w="31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8331933" y="5632900"/>
              <a:ext cx="161867" cy="2177"/>
            </a:xfrm>
            <a:prstGeom prst="line">
              <a:avLst/>
            </a:prstGeom>
            <a:ln w="31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399829" y="5687377"/>
              <a:ext cx="554433" cy="0"/>
            </a:xfrm>
            <a:prstGeom prst="line">
              <a:avLst/>
            </a:prstGeom>
            <a:ln w="31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9162813" y="6256085"/>
              <a:ext cx="445006" cy="6581"/>
            </a:xfrm>
            <a:prstGeom prst="line">
              <a:avLst/>
            </a:prstGeom>
            <a:ln w="31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Picture 77" descr="ARROW HEADFina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1228" y="4190246"/>
              <a:ext cx="733321" cy="116239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9" name="Picture 78" descr="ARROW HEADFina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7886" y="4212380"/>
              <a:ext cx="733321" cy="116239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 descr="ARROW HEADFina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254" y="4234514"/>
              <a:ext cx="733321" cy="116239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1" name="Picture 80" descr="ARROW HEADFina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7187" y="4256648"/>
              <a:ext cx="733321" cy="116239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Flowchart: Stored Data 25"/>
            <p:cNvSpPr/>
            <p:nvPr/>
          </p:nvSpPr>
          <p:spPr>
            <a:xfrm flipH="1">
              <a:off x="1377132" y="4211936"/>
              <a:ext cx="1603436" cy="1213619"/>
            </a:xfrm>
            <a:prstGeom prst="flowChartOnlineStorage">
              <a:avLst/>
            </a:prstGeom>
            <a:gradFill>
              <a:gsLst>
                <a:gs pos="0">
                  <a:srgbClr val="CBCBCB">
                    <a:alpha val="38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100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lIns="91543" tIns="45772" rIns="91543" bIns="45772" anchor="ctr"/>
            <a:lstStyle/>
            <a:p>
              <a:pPr algn="ctr" defTabSz="608258">
                <a:defRPr/>
              </a:pPr>
              <a:endParaRPr lang="en-US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656748" y="4457629"/>
              <a:ext cx="1342208" cy="686831"/>
            </a:xfrm>
            <a:prstGeom prst="rect">
              <a:avLst/>
            </a:prstGeom>
          </p:spPr>
          <p:txBody>
            <a:bodyPr wrap="square" lIns="91543" tIns="45772" rIns="91543" bIns="45772">
              <a:spAutoFit/>
            </a:bodyPr>
            <a:lstStyle/>
            <a:p>
              <a:pPr defTabSz="608258">
                <a:lnSpc>
                  <a:spcPct val="85000"/>
                </a:lnSpc>
                <a:defRPr/>
              </a:pPr>
              <a:r>
                <a:rPr lang="en-US" sz="1500" kern="0" dirty="0">
                  <a:solidFill>
                    <a:srgbClr val="E7EDFF">
                      <a:lumMod val="10000"/>
                    </a:srgbClr>
                  </a:solidFill>
                  <a:latin typeface="Arial Narrow"/>
                  <a:cs typeface="Arial Narrow"/>
                </a:rPr>
                <a:t>Managing</a:t>
              </a:r>
            </a:p>
            <a:p>
              <a:pPr defTabSz="608258">
                <a:lnSpc>
                  <a:spcPct val="85000"/>
                </a:lnSpc>
                <a:defRPr/>
              </a:pPr>
              <a:r>
                <a:rPr lang="en-US" sz="1500" kern="0" dirty="0">
                  <a:solidFill>
                    <a:srgbClr val="E7EDFF">
                      <a:lumMod val="10000"/>
                    </a:srgbClr>
                  </a:solidFill>
                  <a:latin typeface="Arial Narrow"/>
                  <a:cs typeface="Arial Narrow"/>
                </a:rPr>
                <a:t>Stakeholders’</a:t>
              </a:r>
            </a:p>
            <a:p>
              <a:pPr defTabSz="608258">
                <a:lnSpc>
                  <a:spcPct val="85000"/>
                </a:lnSpc>
                <a:defRPr/>
              </a:pPr>
              <a:r>
                <a:rPr lang="en-US" sz="1500" kern="0" dirty="0">
                  <a:solidFill>
                    <a:srgbClr val="E7EDFF">
                      <a:lumMod val="10000"/>
                    </a:srgbClr>
                  </a:solidFill>
                  <a:latin typeface="Arial Narrow"/>
                  <a:cs typeface="Arial Narrow"/>
                </a:rPr>
                <a:t>Requirements</a:t>
              </a:r>
            </a:p>
          </p:txBody>
        </p:sp>
        <p:sp>
          <p:nvSpPr>
            <p:cNvPr id="203" name="Flowchart: Stored Data 25"/>
            <p:cNvSpPr/>
            <p:nvPr/>
          </p:nvSpPr>
          <p:spPr>
            <a:xfrm flipH="1">
              <a:off x="3251688" y="4226345"/>
              <a:ext cx="1603436" cy="1213619"/>
            </a:xfrm>
            <a:prstGeom prst="flowChartOnlineStorage">
              <a:avLst/>
            </a:prstGeom>
            <a:gradFill>
              <a:gsLst>
                <a:gs pos="0">
                  <a:srgbClr val="CBCBCB">
                    <a:alpha val="38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100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lIns="91543" tIns="45772" rIns="91543" bIns="45772" anchor="ctr"/>
            <a:lstStyle/>
            <a:p>
              <a:pPr algn="ctr" defTabSz="608258">
                <a:defRPr/>
              </a:pPr>
              <a:endParaRPr lang="en-US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3542645" y="4457629"/>
              <a:ext cx="1342208" cy="686831"/>
            </a:xfrm>
            <a:prstGeom prst="rect">
              <a:avLst/>
            </a:prstGeom>
          </p:spPr>
          <p:txBody>
            <a:bodyPr wrap="square" lIns="91543" tIns="45772" rIns="91543" bIns="45772">
              <a:spAutoFit/>
            </a:bodyPr>
            <a:lstStyle/>
            <a:p>
              <a:pPr defTabSz="608258">
                <a:lnSpc>
                  <a:spcPct val="85000"/>
                </a:lnSpc>
                <a:defRPr/>
              </a:pPr>
              <a:r>
                <a:rPr lang="en-US" sz="1500" kern="0" dirty="0">
                  <a:solidFill>
                    <a:srgbClr val="E7EDFF">
                      <a:lumMod val="10000"/>
                    </a:srgbClr>
                  </a:solidFill>
                  <a:latin typeface="Arial Narrow"/>
                  <a:cs typeface="Arial Narrow"/>
                </a:rPr>
                <a:t>Developing</a:t>
              </a:r>
            </a:p>
            <a:p>
              <a:pPr defTabSz="608258">
                <a:lnSpc>
                  <a:spcPct val="85000"/>
                </a:lnSpc>
                <a:defRPr/>
              </a:pPr>
              <a:r>
                <a:rPr lang="en-US" sz="1500" kern="0" dirty="0">
                  <a:solidFill>
                    <a:srgbClr val="E7EDFF">
                      <a:lumMod val="10000"/>
                    </a:srgbClr>
                  </a:solidFill>
                  <a:latin typeface="Arial Narrow"/>
                  <a:cs typeface="Arial Narrow"/>
                </a:rPr>
                <a:t>Strategies and</a:t>
              </a:r>
              <a:br>
                <a:rPr lang="en-US" sz="1500" kern="0" dirty="0">
                  <a:solidFill>
                    <a:srgbClr val="E7EDFF">
                      <a:lumMod val="10000"/>
                    </a:srgbClr>
                  </a:solidFill>
                  <a:latin typeface="Arial Narrow"/>
                  <a:cs typeface="Arial Narrow"/>
                </a:rPr>
              </a:br>
              <a:r>
                <a:rPr lang="en-US" sz="1500" kern="0" dirty="0">
                  <a:solidFill>
                    <a:srgbClr val="E7EDFF">
                      <a:lumMod val="10000"/>
                    </a:srgbClr>
                  </a:solidFill>
                  <a:latin typeface="Arial Narrow"/>
                  <a:cs typeface="Arial Narrow"/>
                </a:rPr>
                <a:t>Capabilities</a:t>
              </a:r>
            </a:p>
          </p:txBody>
        </p:sp>
        <p:sp>
          <p:nvSpPr>
            <p:cNvPr id="208" name="Flowchart: Stored Data 25"/>
            <p:cNvSpPr/>
            <p:nvPr/>
          </p:nvSpPr>
          <p:spPr>
            <a:xfrm flipH="1">
              <a:off x="5126244" y="4226345"/>
              <a:ext cx="1603436" cy="1213619"/>
            </a:xfrm>
            <a:prstGeom prst="flowChartOnlineStorage">
              <a:avLst/>
            </a:prstGeom>
            <a:gradFill>
              <a:gsLst>
                <a:gs pos="0">
                  <a:srgbClr val="CBCBCB">
                    <a:alpha val="38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100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lIns="91543" tIns="45772" rIns="91543" bIns="45772" anchor="ctr"/>
            <a:lstStyle/>
            <a:p>
              <a:pPr algn="ctr" defTabSz="608258">
                <a:defRPr/>
              </a:pPr>
              <a:endParaRPr lang="en-US" sz="15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417201" y="4555732"/>
              <a:ext cx="1342208" cy="490624"/>
            </a:xfrm>
            <a:prstGeom prst="rect">
              <a:avLst/>
            </a:prstGeom>
          </p:spPr>
          <p:txBody>
            <a:bodyPr wrap="square" lIns="91543" tIns="45772" rIns="91543" bIns="45772">
              <a:spAutoFit/>
            </a:bodyPr>
            <a:lstStyle/>
            <a:p>
              <a:pPr defTabSz="608258">
                <a:lnSpc>
                  <a:spcPct val="85000"/>
                </a:lnSpc>
                <a:defRPr/>
              </a:pPr>
              <a:r>
                <a:rPr lang="en-US" sz="1500" kern="0" dirty="0">
                  <a:solidFill>
                    <a:srgbClr val="E7EDFF">
                      <a:lumMod val="10000"/>
                    </a:srgbClr>
                  </a:solidFill>
                  <a:latin typeface="Arial Narrow"/>
                  <a:cs typeface="Arial Narrow"/>
                </a:rPr>
                <a:t>Pursuing</a:t>
              </a:r>
            </a:p>
            <a:p>
              <a:pPr defTabSz="608258">
                <a:lnSpc>
                  <a:spcPct val="85000"/>
                </a:lnSpc>
                <a:defRPr/>
              </a:pPr>
              <a:r>
                <a:rPr lang="en-US" sz="1500" kern="0" dirty="0">
                  <a:solidFill>
                    <a:srgbClr val="E7EDFF">
                      <a:lumMod val="10000"/>
                    </a:srgbClr>
                  </a:solidFill>
                  <a:latin typeface="Arial Narrow"/>
                  <a:cs typeface="Arial Narrow"/>
                </a:rPr>
                <a:t>Business</a:t>
              </a:r>
            </a:p>
          </p:txBody>
        </p:sp>
        <p:sp>
          <p:nvSpPr>
            <p:cNvPr id="213" name="Flowchart: Stored Data 25"/>
            <p:cNvSpPr/>
            <p:nvPr/>
          </p:nvSpPr>
          <p:spPr>
            <a:xfrm flipH="1">
              <a:off x="7000801" y="4226345"/>
              <a:ext cx="1603437" cy="1213619"/>
            </a:xfrm>
            <a:prstGeom prst="flowChartOnlineStorage">
              <a:avLst/>
            </a:prstGeom>
            <a:gradFill>
              <a:gsLst>
                <a:gs pos="0">
                  <a:srgbClr val="CBCBCB">
                    <a:alpha val="38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100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lIns="91543" tIns="45772" rIns="91543" bIns="45772" anchor="ctr"/>
            <a:lstStyle/>
            <a:p>
              <a:pPr algn="ctr" defTabSz="608258">
                <a:defRPr/>
              </a:pPr>
              <a:endParaRPr lang="en-US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7280417" y="4457629"/>
              <a:ext cx="1342209" cy="686831"/>
            </a:xfrm>
            <a:prstGeom prst="rect">
              <a:avLst/>
            </a:prstGeom>
          </p:spPr>
          <p:txBody>
            <a:bodyPr wrap="square" lIns="91543" tIns="45772" rIns="91543" bIns="45772">
              <a:spAutoFit/>
            </a:bodyPr>
            <a:lstStyle/>
            <a:p>
              <a:pPr defTabSz="608258">
                <a:lnSpc>
                  <a:spcPct val="85000"/>
                </a:lnSpc>
                <a:defRPr/>
              </a:pPr>
              <a:r>
                <a:rPr lang="en-US" sz="1500" kern="0" dirty="0">
                  <a:solidFill>
                    <a:srgbClr val="E7EDFF">
                      <a:lumMod val="10000"/>
                    </a:srgbClr>
                  </a:solidFill>
                  <a:latin typeface="Arial Narrow"/>
                  <a:cs typeface="Arial Narrow"/>
                </a:rPr>
                <a:t>Developing</a:t>
              </a:r>
            </a:p>
            <a:p>
              <a:pPr defTabSz="608258">
                <a:lnSpc>
                  <a:spcPct val="85000"/>
                </a:lnSpc>
                <a:defRPr/>
              </a:pPr>
              <a:r>
                <a:rPr lang="en-US" sz="1500" kern="0" dirty="0">
                  <a:solidFill>
                    <a:srgbClr val="E7EDFF">
                      <a:lumMod val="10000"/>
                    </a:srgbClr>
                  </a:solidFill>
                  <a:latin typeface="Arial Narrow"/>
                  <a:cs typeface="Arial Narrow"/>
                </a:rPr>
                <a:t>Products and</a:t>
              </a:r>
            </a:p>
            <a:p>
              <a:pPr defTabSz="608258">
                <a:lnSpc>
                  <a:spcPct val="85000"/>
                </a:lnSpc>
                <a:defRPr/>
              </a:pPr>
              <a:r>
                <a:rPr lang="en-US" sz="1500" kern="0" dirty="0">
                  <a:solidFill>
                    <a:srgbClr val="E7EDFF">
                      <a:lumMod val="10000"/>
                    </a:srgbClr>
                  </a:solidFill>
                  <a:latin typeface="Arial Narrow"/>
                  <a:cs typeface="Arial Narrow"/>
                </a:rPr>
                <a:t>Process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3662675" y="6307992"/>
              <a:ext cx="818732" cy="0"/>
            </a:xfrm>
            <a:prstGeom prst="line">
              <a:avLst/>
            </a:prstGeom>
            <a:ln w="31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527447" y="5629249"/>
              <a:ext cx="161867" cy="2177"/>
            </a:xfrm>
            <a:prstGeom prst="line">
              <a:avLst/>
            </a:prstGeom>
            <a:ln w="31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595343" y="5683726"/>
              <a:ext cx="554433" cy="0"/>
            </a:xfrm>
            <a:prstGeom prst="line">
              <a:avLst/>
            </a:prstGeom>
            <a:ln w="31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358327" y="6252434"/>
              <a:ext cx="445006" cy="6581"/>
            </a:xfrm>
            <a:prstGeom prst="line">
              <a:avLst/>
            </a:prstGeom>
            <a:ln w="31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0" name="Arc 1359"/>
            <p:cNvSpPr/>
            <p:nvPr/>
          </p:nvSpPr>
          <p:spPr>
            <a:xfrm rot="5400000">
              <a:off x="796009" y="4562656"/>
              <a:ext cx="1143377" cy="528263"/>
            </a:xfrm>
            <a:prstGeom prst="arc">
              <a:avLst>
                <a:gd name="adj1" fmla="val 13248625"/>
                <a:gd name="adj2" fmla="val 0"/>
              </a:avLst>
            </a:prstGeom>
            <a:ln w="38100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Freeform 2"/>
          <p:cNvSpPr/>
          <p:nvPr/>
        </p:nvSpPr>
        <p:spPr>
          <a:xfrm>
            <a:off x="1485900" y="4613910"/>
            <a:ext cx="123825" cy="478155"/>
          </a:xfrm>
          <a:custGeom>
            <a:avLst/>
            <a:gdLst>
              <a:gd name="connsiteX0" fmla="*/ 102870 w 123825"/>
              <a:gd name="connsiteY0" fmla="*/ 0 h 478155"/>
              <a:gd name="connsiteX1" fmla="*/ 110490 w 123825"/>
              <a:gd name="connsiteY1" fmla="*/ 53340 h 478155"/>
              <a:gd name="connsiteX2" fmla="*/ 120015 w 123825"/>
              <a:gd name="connsiteY2" fmla="*/ 106680 h 478155"/>
              <a:gd name="connsiteX3" fmla="*/ 123825 w 123825"/>
              <a:gd name="connsiteY3" fmla="*/ 154305 h 478155"/>
              <a:gd name="connsiteX4" fmla="*/ 123825 w 123825"/>
              <a:gd name="connsiteY4" fmla="*/ 213360 h 478155"/>
              <a:gd name="connsiteX5" fmla="*/ 120015 w 123825"/>
              <a:gd name="connsiteY5" fmla="*/ 276225 h 478155"/>
              <a:gd name="connsiteX6" fmla="*/ 118110 w 123825"/>
              <a:gd name="connsiteY6" fmla="*/ 367665 h 478155"/>
              <a:gd name="connsiteX7" fmla="*/ 106680 w 123825"/>
              <a:gd name="connsiteY7" fmla="*/ 424815 h 478155"/>
              <a:gd name="connsiteX8" fmla="*/ 95250 w 123825"/>
              <a:gd name="connsiteY8" fmla="*/ 453390 h 478155"/>
              <a:gd name="connsiteX9" fmla="*/ 47625 w 123825"/>
              <a:gd name="connsiteY9" fmla="*/ 464820 h 478155"/>
              <a:gd name="connsiteX10" fmla="*/ 0 w 123825"/>
              <a:gd name="connsiteY10" fmla="*/ 478155 h 478155"/>
              <a:gd name="connsiteX11" fmla="*/ 24765 w 123825"/>
              <a:gd name="connsiteY11" fmla="*/ 363855 h 478155"/>
              <a:gd name="connsiteX12" fmla="*/ 24765 w 123825"/>
              <a:gd name="connsiteY12" fmla="*/ 266700 h 478155"/>
              <a:gd name="connsiteX13" fmla="*/ 32385 w 123825"/>
              <a:gd name="connsiteY13" fmla="*/ 169545 h 478155"/>
              <a:gd name="connsiteX14" fmla="*/ 28575 w 123825"/>
              <a:gd name="connsiteY14" fmla="*/ 186690 h 478155"/>
              <a:gd name="connsiteX15" fmla="*/ 19050 w 123825"/>
              <a:gd name="connsiteY15" fmla="*/ 95250 h 478155"/>
              <a:gd name="connsiteX16" fmla="*/ 9525 w 123825"/>
              <a:gd name="connsiteY16" fmla="*/ 43815 h 478155"/>
              <a:gd name="connsiteX17" fmla="*/ 0 w 123825"/>
              <a:gd name="connsiteY17" fmla="*/ 13335 h 478155"/>
              <a:gd name="connsiteX18" fmla="*/ 102870 w 123825"/>
              <a:gd name="connsiteY18" fmla="*/ 0 h 478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3825" h="478155">
                <a:moveTo>
                  <a:pt x="102870" y="0"/>
                </a:moveTo>
                <a:lnTo>
                  <a:pt x="110490" y="53340"/>
                </a:lnTo>
                <a:lnTo>
                  <a:pt x="120015" y="106680"/>
                </a:lnTo>
                <a:lnTo>
                  <a:pt x="123825" y="154305"/>
                </a:lnTo>
                <a:lnTo>
                  <a:pt x="123825" y="213360"/>
                </a:lnTo>
                <a:lnTo>
                  <a:pt x="120015" y="276225"/>
                </a:lnTo>
                <a:lnTo>
                  <a:pt x="118110" y="367665"/>
                </a:lnTo>
                <a:lnTo>
                  <a:pt x="106680" y="424815"/>
                </a:lnTo>
                <a:lnTo>
                  <a:pt x="95250" y="453390"/>
                </a:lnTo>
                <a:lnTo>
                  <a:pt x="47625" y="464820"/>
                </a:lnTo>
                <a:lnTo>
                  <a:pt x="0" y="478155"/>
                </a:lnTo>
                <a:lnTo>
                  <a:pt x="24765" y="363855"/>
                </a:lnTo>
                <a:lnTo>
                  <a:pt x="24765" y="266700"/>
                </a:lnTo>
                <a:lnTo>
                  <a:pt x="32385" y="169545"/>
                </a:lnTo>
                <a:lnTo>
                  <a:pt x="28575" y="186690"/>
                </a:lnTo>
                <a:lnTo>
                  <a:pt x="19050" y="95250"/>
                </a:lnTo>
                <a:lnTo>
                  <a:pt x="9525" y="43815"/>
                </a:lnTo>
                <a:lnTo>
                  <a:pt x="0" y="13335"/>
                </a:lnTo>
                <a:lnTo>
                  <a:pt x="102870" y="0"/>
                </a:lnTo>
                <a:close/>
              </a:path>
            </a:pathLst>
          </a:cu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9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6427" y="3750578"/>
            <a:ext cx="11491204" cy="2832336"/>
            <a:chOff x="336427" y="3750578"/>
            <a:chExt cx="11491204" cy="2832336"/>
          </a:xfrm>
        </p:grpSpPr>
        <p:sp>
          <p:nvSpPr>
            <p:cNvPr id="114" name="Oval 113"/>
            <p:cNvSpPr/>
            <p:nvPr/>
          </p:nvSpPr>
          <p:spPr>
            <a:xfrm>
              <a:off x="1143196" y="4233453"/>
              <a:ext cx="485506" cy="1166163"/>
            </a:xfrm>
            <a:prstGeom prst="ellipse">
              <a:avLst/>
            </a:prstGeom>
            <a:gradFill flip="none" rotWithShape="1">
              <a:gsLst>
                <a:gs pos="17000">
                  <a:schemeClr val="tx1">
                    <a:lumMod val="65000"/>
                    <a:lumOff val="35000"/>
                  </a:schemeClr>
                </a:gs>
                <a:gs pos="52000">
                  <a:schemeClr val="accent1">
                    <a:lumMod val="40000"/>
                    <a:lumOff val="60000"/>
                  </a:schemeClr>
                </a:gs>
                <a:gs pos="97000">
                  <a:schemeClr val="bg1"/>
                </a:gs>
              </a:gsLst>
              <a:lin ang="4620000" scaled="0"/>
              <a:tileRect/>
            </a:gradFill>
            <a:ln w="38100" cmpd="sng"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pic>
          <p:nvPicPr>
            <p:cNvPr id="115" name="Picture 114" descr="Revised L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427" y="4381392"/>
              <a:ext cx="4267431" cy="2201522"/>
            </a:xfrm>
            <a:prstGeom prst="rect">
              <a:avLst/>
            </a:prstGeom>
          </p:spPr>
        </p:pic>
        <p:pic>
          <p:nvPicPr>
            <p:cNvPr id="116" name="Picture 115" descr="ARROW MASTER Red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0200" y="4377981"/>
              <a:ext cx="4267431" cy="2201522"/>
            </a:xfrm>
            <a:prstGeom prst="rect">
              <a:avLst/>
            </a:prstGeom>
          </p:spPr>
        </p:pic>
        <p:sp>
          <p:nvSpPr>
            <p:cNvPr id="117" name="Oval 116"/>
            <p:cNvSpPr/>
            <p:nvPr/>
          </p:nvSpPr>
          <p:spPr>
            <a:xfrm>
              <a:off x="8667252" y="4251740"/>
              <a:ext cx="485506" cy="1166163"/>
            </a:xfrm>
            <a:prstGeom prst="ellipse">
              <a:avLst/>
            </a:prstGeom>
            <a:gradFill flip="none" rotWithShape="1">
              <a:gsLst>
                <a:gs pos="17000">
                  <a:schemeClr val="tx1">
                    <a:lumMod val="65000"/>
                    <a:lumOff val="35000"/>
                  </a:schemeClr>
                </a:gs>
                <a:gs pos="52000">
                  <a:schemeClr val="accent1">
                    <a:lumMod val="40000"/>
                    <a:lumOff val="60000"/>
                  </a:schemeClr>
                </a:gs>
                <a:gs pos="97000">
                  <a:schemeClr val="bg1"/>
                </a:gs>
              </a:gsLst>
              <a:lin ang="4620000" scaled="0"/>
              <a:tileRect/>
            </a:gradFill>
            <a:ln w="38100" cmpd="sng"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725620" y="5728839"/>
              <a:ext cx="4207139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900" kern="0" dirty="0">
                  <a:solidFill>
                    <a:srgbClr val="474747"/>
                  </a:solidFill>
                  <a:latin typeface="Arial"/>
                  <a:cs typeface="Arial"/>
                </a:rPr>
                <a:t>Monitoring and Continually Improving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524130" y="3750578"/>
              <a:ext cx="1142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/>
                  <a:cs typeface="Arial"/>
                </a:rPr>
                <a:t>Flow 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426117" y="3750578"/>
              <a:ext cx="1142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/>
                  <a:cs typeface="Arial"/>
                </a:rPr>
                <a:t>Flow 2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298405" y="3750578"/>
              <a:ext cx="1142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/>
                  <a:cs typeface="Arial"/>
                </a:rPr>
                <a:t>Flow 3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160021" y="3750578"/>
              <a:ext cx="1142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/>
                  <a:cs typeface="Arial"/>
                </a:rPr>
                <a:t>Flow 4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074997" y="3750578"/>
              <a:ext cx="1142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/>
                  <a:cs typeface="Arial"/>
                </a:rPr>
                <a:t>Flow 5</a:t>
              </a:r>
            </a:p>
          </p:txBody>
        </p:sp>
        <p:pic>
          <p:nvPicPr>
            <p:cNvPr id="124" name="Picture 123" descr="Arrow4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4627" y="4309302"/>
              <a:ext cx="553250" cy="1067624"/>
            </a:xfrm>
            <a:prstGeom prst="rect">
              <a:avLst/>
            </a:prstGeom>
          </p:spPr>
        </p:pic>
        <p:sp>
          <p:nvSpPr>
            <p:cNvPr id="125" name="Flowchart: Stored Data 25"/>
            <p:cNvSpPr/>
            <p:nvPr/>
          </p:nvSpPr>
          <p:spPr>
            <a:xfrm flipH="1">
              <a:off x="8900005" y="4226345"/>
              <a:ext cx="1603436" cy="1213619"/>
            </a:xfrm>
            <a:prstGeom prst="flowChartOnlineStorage">
              <a:avLst/>
            </a:prstGeom>
            <a:gradFill>
              <a:gsLst>
                <a:gs pos="0">
                  <a:srgbClr val="CBCBCB">
                    <a:alpha val="38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100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lIns="91543" tIns="45772" rIns="91543" bIns="45772" anchor="ctr"/>
            <a:lstStyle/>
            <a:p>
              <a:pPr algn="ctr" defTabSz="608258">
                <a:defRPr/>
              </a:pPr>
              <a:endParaRPr lang="en-US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9179622" y="4555732"/>
              <a:ext cx="1342208" cy="490624"/>
            </a:xfrm>
            <a:prstGeom prst="rect">
              <a:avLst/>
            </a:prstGeom>
          </p:spPr>
          <p:txBody>
            <a:bodyPr wrap="square" lIns="91543" tIns="45772" rIns="91543" bIns="45772">
              <a:spAutoFit/>
            </a:bodyPr>
            <a:lstStyle/>
            <a:p>
              <a:pPr defTabSz="608258">
                <a:lnSpc>
                  <a:spcPct val="85000"/>
                </a:lnSpc>
                <a:defRPr/>
              </a:pPr>
              <a:r>
                <a:rPr lang="en-US" sz="1500" kern="0" dirty="0">
                  <a:solidFill>
                    <a:srgbClr val="E7EDFF">
                      <a:lumMod val="10000"/>
                    </a:srgbClr>
                  </a:solidFill>
                  <a:latin typeface="Arial Narrow"/>
                  <a:cs typeface="Arial Narrow"/>
                </a:rPr>
                <a:t>Providing Goods</a:t>
              </a:r>
            </a:p>
            <a:p>
              <a:pPr defTabSz="608258">
                <a:lnSpc>
                  <a:spcPct val="85000"/>
                </a:lnSpc>
                <a:defRPr/>
              </a:pPr>
              <a:r>
                <a:rPr lang="en-US" sz="1500" kern="0" dirty="0">
                  <a:solidFill>
                    <a:srgbClr val="E7EDFF">
                      <a:lumMod val="10000"/>
                    </a:srgbClr>
                  </a:solidFill>
                  <a:latin typeface="Arial Narrow"/>
                  <a:cs typeface="Arial Narrow"/>
                </a:rPr>
                <a:t>and Services</a:t>
              </a:r>
            </a:p>
          </p:txBody>
        </p:sp>
        <p:sp>
          <p:nvSpPr>
            <p:cNvPr id="127" name="Oval 126"/>
            <p:cNvSpPr/>
            <p:nvPr/>
          </p:nvSpPr>
          <p:spPr>
            <a:xfrm>
              <a:off x="6764834" y="4247168"/>
              <a:ext cx="485506" cy="1166163"/>
            </a:xfrm>
            <a:prstGeom prst="ellipse">
              <a:avLst/>
            </a:prstGeom>
            <a:gradFill flip="none" rotWithShape="1">
              <a:gsLst>
                <a:gs pos="17000">
                  <a:schemeClr val="tx1">
                    <a:lumMod val="65000"/>
                    <a:lumOff val="35000"/>
                  </a:schemeClr>
                </a:gs>
                <a:gs pos="52000">
                  <a:schemeClr val="accent1">
                    <a:lumMod val="40000"/>
                    <a:lumOff val="60000"/>
                  </a:schemeClr>
                </a:gs>
                <a:gs pos="97000">
                  <a:schemeClr val="bg1"/>
                </a:gs>
              </a:gsLst>
              <a:lin ang="4620000" scaled="0"/>
              <a:tileRect/>
            </a:gradFill>
            <a:ln w="38100" cmpd="sng"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4890954" y="4252110"/>
              <a:ext cx="485506" cy="1166163"/>
            </a:xfrm>
            <a:prstGeom prst="ellipse">
              <a:avLst/>
            </a:prstGeom>
            <a:gradFill flip="none" rotWithShape="1">
              <a:gsLst>
                <a:gs pos="17000">
                  <a:schemeClr val="tx1">
                    <a:lumMod val="65000"/>
                    <a:lumOff val="35000"/>
                  </a:schemeClr>
                </a:gs>
                <a:gs pos="52000">
                  <a:schemeClr val="accent1">
                    <a:lumMod val="40000"/>
                    <a:lumOff val="60000"/>
                  </a:schemeClr>
                </a:gs>
                <a:gs pos="97000">
                  <a:schemeClr val="bg1"/>
                </a:gs>
              </a:gsLst>
              <a:lin ang="4620000" scaled="0"/>
              <a:tileRect/>
            </a:gradFill>
            <a:ln w="38100" cmpd="sng"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3017075" y="4247538"/>
              <a:ext cx="485506" cy="1166163"/>
            </a:xfrm>
            <a:prstGeom prst="ellipse">
              <a:avLst/>
            </a:prstGeom>
            <a:gradFill flip="none" rotWithShape="1">
              <a:gsLst>
                <a:gs pos="17000">
                  <a:schemeClr val="tx1">
                    <a:lumMod val="65000"/>
                    <a:lumOff val="35000"/>
                  </a:schemeClr>
                </a:gs>
                <a:gs pos="52000">
                  <a:schemeClr val="accent1">
                    <a:lumMod val="40000"/>
                    <a:lumOff val="60000"/>
                  </a:schemeClr>
                </a:gs>
                <a:gs pos="97000">
                  <a:schemeClr val="bg1"/>
                </a:gs>
              </a:gsLst>
              <a:lin ang="4620000" scaled="0"/>
              <a:tileRect/>
            </a:gradFill>
            <a:ln w="38100" cmpd="sng"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9467161" y="6311643"/>
              <a:ext cx="818732" cy="0"/>
            </a:xfrm>
            <a:prstGeom prst="line">
              <a:avLst/>
            </a:prstGeom>
            <a:ln w="3175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8331933" y="5632900"/>
              <a:ext cx="161867" cy="2177"/>
            </a:xfrm>
            <a:prstGeom prst="line">
              <a:avLst/>
            </a:prstGeom>
            <a:ln w="3175" cmpd="sng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8399829" y="5687377"/>
              <a:ext cx="554433" cy="0"/>
            </a:xfrm>
            <a:prstGeom prst="line">
              <a:avLst/>
            </a:prstGeom>
            <a:ln w="3175" cmpd="sng">
              <a:solidFill>
                <a:srgbClr val="10253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9162813" y="6256085"/>
              <a:ext cx="445006" cy="6581"/>
            </a:xfrm>
            <a:prstGeom prst="line">
              <a:avLst/>
            </a:prstGeom>
            <a:ln w="3175" cmpd="sng">
              <a:solidFill>
                <a:srgbClr val="10253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4" name="Picture 133" descr="ARROW HEADFina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1228" y="4190246"/>
              <a:ext cx="733321" cy="1162397"/>
            </a:xfrm>
            <a:prstGeom prst="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5" name="Picture 134" descr="ARROW HEADFina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7886" y="4212380"/>
              <a:ext cx="733321" cy="1162397"/>
            </a:xfrm>
            <a:prstGeom prst="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6" name="Picture 135" descr="ARROW HEADFina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254" y="4234514"/>
              <a:ext cx="733321" cy="1162397"/>
            </a:xfrm>
            <a:prstGeom prst="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7" name="Picture 136" descr="ARROW HEADFina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7187" y="4256648"/>
              <a:ext cx="733321" cy="1162397"/>
            </a:xfrm>
            <a:prstGeom prst="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8" name="Flowchart: Stored Data 25"/>
            <p:cNvSpPr/>
            <p:nvPr/>
          </p:nvSpPr>
          <p:spPr>
            <a:xfrm flipH="1">
              <a:off x="1377132" y="4211936"/>
              <a:ext cx="1603436" cy="1213619"/>
            </a:xfrm>
            <a:prstGeom prst="flowChartOnlineStorage">
              <a:avLst/>
            </a:prstGeom>
            <a:gradFill>
              <a:gsLst>
                <a:gs pos="0">
                  <a:srgbClr val="CBCBCB">
                    <a:alpha val="38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100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lIns="91543" tIns="45772" rIns="91543" bIns="45772" anchor="ctr"/>
            <a:lstStyle/>
            <a:p>
              <a:pPr algn="ctr" defTabSz="608258">
                <a:defRPr/>
              </a:pPr>
              <a:endParaRPr lang="en-US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656748" y="4457629"/>
              <a:ext cx="1342208" cy="686831"/>
            </a:xfrm>
            <a:prstGeom prst="rect">
              <a:avLst/>
            </a:prstGeom>
          </p:spPr>
          <p:txBody>
            <a:bodyPr wrap="square" lIns="91543" tIns="45772" rIns="91543" bIns="45772">
              <a:spAutoFit/>
            </a:bodyPr>
            <a:lstStyle/>
            <a:p>
              <a:pPr defTabSz="608258">
                <a:lnSpc>
                  <a:spcPct val="85000"/>
                </a:lnSpc>
                <a:defRPr/>
              </a:pPr>
              <a:r>
                <a:rPr lang="en-US" sz="1500" kern="0" dirty="0">
                  <a:solidFill>
                    <a:srgbClr val="E7EDFF">
                      <a:lumMod val="10000"/>
                    </a:srgbClr>
                  </a:solidFill>
                  <a:latin typeface="Arial Narrow"/>
                  <a:cs typeface="Arial Narrow"/>
                </a:rPr>
                <a:t>Managing</a:t>
              </a:r>
            </a:p>
            <a:p>
              <a:pPr defTabSz="608258">
                <a:lnSpc>
                  <a:spcPct val="85000"/>
                </a:lnSpc>
                <a:defRPr/>
              </a:pPr>
              <a:r>
                <a:rPr lang="en-US" sz="1500" kern="0" dirty="0">
                  <a:solidFill>
                    <a:srgbClr val="E7EDFF">
                      <a:lumMod val="10000"/>
                    </a:srgbClr>
                  </a:solidFill>
                  <a:latin typeface="Arial Narrow"/>
                  <a:cs typeface="Arial Narrow"/>
                </a:rPr>
                <a:t>Stakeholders’</a:t>
              </a:r>
            </a:p>
            <a:p>
              <a:pPr defTabSz="608258">
                <a:lnSpc>
                  <a:spcPct val="85000"/>
                </a:lnSpc>
                <a:defRPr/>
              </a:pPr>
              <a:r>
                <a:rPr lang="en-US" sz="1500" kern="0" dirty="0">
                  <a:solidFill>
                    <a:srgbClr val="E7EDFF">
                      <a:lumMod val="10000"/>
                    </a:srgbClr>
                  </a:solidFill>
                  <a:latin typeface="Arial Narrow"/>
                  <a:cs typeface="Arial Narrow"/>
                </a:rPr>
                <a:t>Requirements</a:t>
              </a:r>
            </a:p>
          </p:txBody>
        </p:sp>
        <p:sp>
          <p:nvSpPr>
            <p:cNvPr id="140" name="Flowchart: Stored Data 25"/>
            <p:cNvSpPr/>
            <p:nvPr/>
          </p:nvSpPr>
          <p:spPr>
            <a:xfrm flipH="1">
              <a:off x="3251688" y="4226345"/>
              <a:ext cx="1603436" cy="1213619"/>
            </a:xfrm>
            <a:prstGeom prst="flowChartOnlineStorage">
              <a:avLst/>
            </a:prstGeom>
            <a:gradFill>
              <a:gsLst>
                <a:gs pos="0">
                  <a:srgbClr val="CBCBCB">
                    <a:alpha val="38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100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lIns="91543" tIns="45772" rIns="91543" bIns="45772" anchor="ctr"/>
            <a:lstStyle/>
            <a:p>
              <a:pPr algn="ctr" defTabSz="608258">
                <a:defRPr/>
              </a:pPr>
              <a:endParaRPr lang="en-US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542645" y="4457629"/>
              <a:ext cx="1342208" cy="686831"/>
            </a:xfrm>
            <a:prstGeom prst="rect">
              <a:avLst/>
            </a:prstGeom>
          </p:spPr>
          <p:txBody>
            <a:bodyPr wrap="square" lIns="91543" tIns="45772" rIns="91543" bIns="45772">
              <a:spAutoFit/>
            </a:bodyPr>
            <a:lstStyle/>
            <a:p>
              <a:pPr defTabSz="608258">
                <a:lnSpc>
                  <a:spcPct val="85000"/>
                </a:lnSpc>
                <a:defRPr/>
              </a:pPr>
              <a:r>
                <a:rPr lang="en-US" sz="1500" kern="0" dirty="0">
                  <a:solidFill>
                    <a:srgbClr val="E7EDFF">
                      <a:lumMod val="10000"/>
                    </a:srgbClr>
                  </a:solidFill>
                  <a:latin typeface="Arial Narrow"/>
                  <a:cs typeface="Arial Narrow"/>
                </a:rPr>
                <a:t>Developing</a:t>
              </a:r>
            </a:p>
            <a:p>
              <a:pPr defTabSz="608258">
                <a:lnSpc>
                  <a:spcPct val="85000"/>
                </a:lnSpc>
                <a:defRPr/>
              </a:pPr>
              <a:r>
                <a:rPr lang="en-US" sz="1500" kern="0" dirty="0">
                  <a:solidFill>
                    <a:srgbClr val="E7EDFF">
                      <a:lumMod val="10000"/>
                    </a:srgbClr>
                  </a:solidFill>
                  <a:latin typeface="Arial Narrow"/>
                  <a:cs typeface="Arial Narrow"/>
                </a:rPr>
                <a:t>Strategies and</a:t>
              </a:r>
              <a:br>
                <a:rPr lang="en-US" sz="1500" kern="0" dirty="0">
                  <a:solidFill>
                    <a:srgbClr val="E7EDFF">
                      <a:lumMod val="10000"/>
                    </a:srgbClr>
                  </a:solidFill>
                  <a:latin typeface="Arial Narrow"/>
                  <a:cs typeface="Arial Narrow"/>
                </a:rPr>
              </a:br>
              <a:r>
                <a:rPr lang="en-US" sz="1500" kern="0" dirty="0">
                  <a:solidFill>
                    <a:srgbClr val="E7EDFF">
                      <a:lumMod val="10000"/>
                    </a:srgbClr>
                  </a:solidFill>
                  <a:latin typeface="Arial Narrow"/>
                  <a:cs typeface="Arial Narrow"/>
                </a:rPr>
                <a:t>Capabilities</a:t>
              </a:r>
            </a:p>
          </p:txBody>
        </p:sp>
        <p:sp>
          <p:nvSpPr>
            <p:cNvPr id="142" name="Flowchart: Stored Data 25"/>
            <p:cNvSpPr/>
            <p:nvPr/>
          </p:nvSpPr>
          <p:spPr>
            <a:xfrm flipH="1">
              <a:off x="5126244" y="4226345"/>
              <a:ext cx="1603436" cy="1213619"/>
            </a:xfrm>
            <a:prstGeom prst="flowChartOnlineStorage">
              <a:avLst/>
            </a:prstGeom>
            <a:gradFill>
              <a:gsLst>
                <a:gs pos="0">
                  <a:srgbClr val="CBCBCB">
                    <a:alpha val="38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100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lIns="91543" tIns="45772" rIns="91543" bIns="45772" anchor="ctr"/>
            <a:lstStyle/>
            <a:p>
              <a:pPr algn="ctr" defTabSz="608258">
                <a:defRPr/>
              </a:pPr>
              <a:endParaRPr lang="en-US" sz="15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417201" y="4555732"/>
              <a:ext cx="1342208" cy="490624"/>
            </a:xfrm>
            <a:prstGeom prst="rect">
              <a:avLst/>
            </a:prstGeom>
          </p:spPr>
          <p:txBody>
            <a:bodyPr wrap="square" lIns="91543" tIns="45772" rIns="91543" bIns="45772">
              <a:spAutoFit/>
            </a:bodyPr>
            <a:lstStyle/>
            <a:p>
              <a:pPr defTabSz="608258">
                <a:lnSpc>
                  <a:spcPct val="85000"/>
                </a:lnSpc>
                <a:defRPr/>
              </a:pPr>
              <a:r>
                <a:rPr lang="en-US" sz="1500" kern="0" dirty="0">
                  <a:solidFill>
                    <a:srgbClr val="E7EDFF">
                      <a:lumMod val="10000"/>
                    </a:srgbClr>
                  </a:solidFill>
                  <a:latin typeface="Arial Narrow"/>
                  <a:cs typeface="Arial Narrow"/>
                </a:rPr>
                <a:t>Pursuing</a:t>
              </a:r>
            </a:p>
            <a:p>
              <a:pPr defTabSz="608258">
                <a:lnSpc>
                  <a:spcPct val="85000"/>
                </a:lnSpc>
                <a:defRPr/>
              </a:pPr>
              <a:r>
                <a:rPr lang="en-US" sz="1500" kern="0" dirty="0">
                  <a:solidFill>
                    <a:srgbClr val="E7EDFF">
                      <a:lumMod val="10000"/>
                    </a:srgbClr>
                  </a:solidFill>
                  <a:latin typeface="Arial Narrow"/>
                  <a:cs typeface="Arial Narrow"/>
                </a:rPr>
                <a:t>Business</a:t>
              </a:r>
            </a:p>
          </p:txBody>
        </p:sp>
        <p:sp>
          <p:nvSpPr>
            <p:cNvPr id="144" name="Flowchart: Stored Data 25"/>
            <p:cNvSpPr/>
            <p:nvPr/>
          </p:nvSpPr>
          <p:spPr>
            <a:xfrm flipH="1">
              <a:off x="7000801" y="4226345"/>
              <a:ext cx="1603437" cy="1213619"/>
            </a:xfrm>
            <a:prstGeom prst="flowChartOnlineStorage">
              <a:avLst/>
            </a:prstGeom>
            <a:gradFill>
              <a:gsLst>
                <a:gs pos="0">
                  <a:srgbClr val="CBCBCB">
                    <a:alpha val="38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100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lIns="91543" tIns="45772" rIns="91543" bIns="45772" anchor="ctr"/>
            <a:lstStyle/>
            <a:p>
              <a:pPr algn="ctr" defTabSz="608258">
                <a:defRPr/>
              </a:pPr>
              <a:endParaRPr lang="en-US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7280417" y="4457629"/>
              <a:ext cx="1342209" cy="686831"/>
            </a:xfrm>
            <a:prstGeom prst="rect">
              <a:avLst/>
            </a:prstGeom>
          </p:spPr>
          <p:txBody>
            <a:bodyPr wrap="square" lIns="91543" tIns="45772" rIns="91543" bIns="45772">
              <a:spAutoFit/>
            </a:bodyPr>
            <a:lstStyle/>
            <a:p>
              <a:pPr defTabSz="608258">
                <a:lnSpc>
                  <a:spcPct val="85000"/>
                </a:lnSpc>
                <a:defRPr/>
              </a:pPr>
              <a:r>
                <a:rPr lang="en-US" sz="1500" kern="0" dirty="0">
                  <a:solidFill>
                    <a:srgbClr val="E7EDFF">
                      <a:lumMod val="10000"/>
                    </a:srgbClr>
                  </a:solidFill>
                  <a:latin typeface="Arial Narrow"/>
                  <a:cs typeface="Arial Narrow"/>
                </a:rPr>
                <a:t>Developing</a:t>
              </a:r>
            </a:p>
            <a:p>
              <a:pPr defTabSz="608258">
                <a:lnSpc>
                  <a:spcPct val="85000"/>
                </a:lnSpc>
                <a:defRPr/>
              </a:pPr>
              <a:r>
                <a:rPr lang="en-US" sz="1500" kern="0" dirty="0">
                  <a:solidFill>
                    <a:srgbClr val="E7EDFF">
                      <a:lumMod val="10000"/>
                    </a:srgbClr>
                  </a:solidFill>
                  <a:latin typeface="Arial Narrow"/>
                  <a:cs typeface="Arial Narrow"/>
                </a:rPr>
                <a:t>Products and</a:t>
              </a:r>
            </a:p>
            <a:p>
              <a:pPr defTabSz="608258">
                <a:lnSpc>
                  <a:spcPct val="85000"/>
                </a:lnSpc>
                <a:defRPr/>
              </a:pPr>
              <a:r>
                <a:rPr lang="en-US" sz="1500" kern="0" dirty="0">
                  <a:solidFill>
                    <a:srgbClr val="E7EDFF">
                      <a:lumMod val="10000"/>
                    </a:srgbClr>
                  </a:solidFill>
                  <a:latin typeface="Arial Narrow"/>
                  <a:cs typeface="Arial Narrow"/>
                </a:rPr>
                <a:t>Process</a:t>
              </a:r>
            </a:p>
          </p:txBody>
        </p:sp>
        <p:cxnSp>
          <p:nvCxnSpPr>
            <p:cNvPr id="146" name="Straight Connector 145"/>
            <p:cNvCxnSpPr/>
            <p:nvPr/>
          </p:nvCxnSpPr>
          <p:spPr>
            <a:xfrm>
              <a:off x="3662675" y="6307992"/>
              <a:ext cx="818732" cy="0"/>
            </a:xfrm>
            <a:prstGeom prst="line">
              <a:avLst/>
            </a:prstGeom>
            <a:ln w="3175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2527447" y="5629249"/>
              <a:ext cx="161867" cy="2177"/>
            </a:xfrm>
            <a:prstGeom prst="line">
              <a:avLst/>
            </a:prstGeom>
            <a:ln w="3175" cmpd="sng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595343" y="5683726"/>
              <a:ext cx="554433" cy="0"/>
            </a:xfrm>
            <a:prstGeom prst="line">
              <a:avLst/>
            </a:prstGeom>
            <a:ln w="3175" cmpd="sng">
              <a:solidFill>
                <a:srgbClr val="10253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3358327" y="6252434"/>
              <a:ext cx="445006" cy="6581"/>
            </a:xfrm>
            <a:prstGeom prst="line">
              <a:avLst/>
            </a:prstGeom>
            <a:ln w="3175" cmpd="sng">
              <a:solidFill>
                <a:srgbClr val="10253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Arc 149"/>
            <p:cNvSpPr/>
            <p:nvPr/>
          </p:nvSpPr>
          <p:spPr>
            <a:xfrm rot="5400000">
              <a:off x="796009" y="4566016"/>
              <a:ext cx="1143377" cy="528263"/>
            </a:xfrm>
            <a:prstGeom prst="arc">
              <a:avLst>
                <a:gd name="adj1" fmla="val 13248625"/>
                <a:gd name="adj2" fmla="val 0"/>
              </a:avLst>
            </a:prstGeom>
            <a:ln w="38100" cmpd="sng">
              <a:solidFill>
                <a:srgbClr val="66666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6247" y="336522"/>
            <a:ext cx="11765280" cy="3023616"/>
            <a:chOff x="206247" y="336522"/>
            <a:chExt cx="11765280" cy="3023616"/>
          </a:xfrm>
        </p:grpSpPr>
        <p:pic>
          <p:nvPicPr>
            <p:cNvPr id="3" name="Picture 2" descr="EOS in boarder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247" y="336522"/>
              <a:ext cx="11765280" cy="3023616"/>
            </a:xfrm>
            <a:prstGeom prst="rect">
              <a:avLst/>
            </a:prstGeom>
          </p:spPr>
        </p:pic>
        <p:sp>
          <p:nvSpPr>
            <p:cNvPr id="151" name="Arc 150"/>
            <p:cNvSpPr/>
            <p:nvPr/>
          </p:nvSpPr>
          <p:spPr>
            <a:xfrm rot="5400000">
              <a:off x="784870" y="1320946"/>
              <a:ext cx="1143377" cy="528263"/>
            </a:xfrm>
            <a:prstGeom prst="arc">
              <a:avLst>
                <a:gd name="adj1" fmla="val 13248625"/>
                <a:gd name="adj2" fmla="val 0"/>
              </a:avLst>
            </a:prstGeom>
            <a:ln w="38100" cmpd="sng">
              <a:solidFill>
                <a:srgbClr val="80808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Freeform 42"/>
          <p:cNvSpPr/>
          <p:nvPr/>
        </p:nvSpPr>
        <p:spPr>
          <a:xfrm>
            <a:off x="1485900" y="4613910"/>
            <a:ext cx="123825" cy="478155"/>
          </a:xfrm>
          <a:custGeom>
            <a:avLst/>
            <a:gdLst>
              <a:gd name="connsiteX0" fmla="*/ 102870 w 123825"/>
              <a:gd name="connsiteY0" fmla="*/ 0 h 478155"/>
              <a:gd name="connsiteX1" fmla="*/ 110490 w 123825"/>
              <a:gd name="connsiteY1" fmla="*/ 53340 h 478155"/>
              <a:gd name="connsiteX2" fmla="*/ 120015 w 123825"/>
              <a:gd name="connsiteY2" fmla="*/ 106680 h 478155"/>
              <a:gd name="connsiteX3" fmla="*/ 123825 w 123825"/>
              <a:gd name="connsiteY3" fmla="*/ 154305 h 478155"/>
              <a:gd name="connsiteX4" fmla="*/ 123825 w 123825"/>
              <a:gd name="connsiteY4" fmla="*/ 213360 h 478155"/>
              <a:gd name="connsiteX5" fmla="*/ 120015 w 123825"/>
              <a:gd name="connsiteY5" fmla="*/ 276225 h 478155"/>
              <a:gd name="connsiteX6" fmla="*/ 118110 w 123825"/>
              <a:gd name="connsiteY6" fmla="*/ 367665 h 478155"/>
              <a:gd name="connsiteX7" fmla="*/ 106680 w 123825"/>
              <a:gd name="connsiteY7" fmla="*/ 424815 h 478155"/>
              <a:gd name="connsiteX8" fmla="*/ 95250 w 123825"/>
              <a:gd name="connsiteY8" fmla="*/ 453390 h 478155"/>
              <a:gd name="connsiteX9" fmla="*/ 47625 w 123825"/>
              <a:gd name="connsiteY9" fmla="*/ 464820 h 478155"/>
              <a:gd name="connsiteX10" fmla="*/ 0 w 123825"/>
              <a:gd name="connsiteY10" fmla="*/ 478155 h 478155"/>
              <a:gd name="connsiteX11" fmla="*/ 24765 w 123825"/>
              <a:gd name="connsiteY11" fmla="*/ 363855 h 478155"/>
              <a:gd name="connsiteX12" fmla="*/ 24765 w 123825"/>
              <a:gd name="connsiteY12" fmla="*/ 266700 h 478155"/>
              <a:gd name="connsiteX13" fmla="*/ 32385 w 123825"/>
              <a:gd name="connsiteY13" fmla="*/ 169545 h 478155"/>
              <a:gd name="connsiteX14" fmla="*/ 28575 w 123825"/>
              <a:gd name="connsiteY14" fmla="*/ 186690 h 478155"/>
              <a:gd name="connsiteX15" fmla="*/ 19050 w 123825"/>
              <a:gd name="connsiteY15" fmla="*/ 95250 h 478155"/>
              <a:gd name="connsiteX16" fmla="*/ 9525 w 123825"/>
              <a:gd name="connsiteY16" fmla="*/ 43815 h 478155"/>
              <a:gd name="connsiteX17" fmla="*/ 0 w 123825"/>
              <a:gd name="connsiteY17" fmla="*/ 13335 h 478155"/>
              <a:gd name="connsiteX18" fmla="*/ 102870 w 123825"/>
              <a:gd name="connsiteY18" fmla="*/ 0 h 478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3825" h="478155">
                <a:moveTo>
                  <a:pt x="102870" y="0"/>
                </a:moveTo>
                <a:lnTo>
                  <a:pt x="110490" y="53340"/>
                </a:lnTo>
                <a:lnTo>
                  <a:pt x="120015" y="106680"/>
                </a:lnTo>
                <a:lnTo>
                  <a:pt x="123825" y="154305"/>
                </a:lnTo>
                <a:lnTo>
                  <a:pt x="123825" y="213360"/>
                </a:lnTo>
                <a:lnTo>
                  <a:pt x="120015" y="276225"/>
                </a:lnTo>
                <a:lnTo>
                  <a:pt x="118110" y="367665"/>
                </a:lnTo>
                <a:lnTo>
                  <a:pt x="106680" y="424815"/>
                </a:lnTo>
                <a:lnTo>
                  <a:pt x="95250" y="453390"/>
                </a:lnTo>
                <a:lnTo>
                  <a:pt x="47625" y="464820"/>
                </a:lnTo>
                <a:lnTo>
                  <a:pt x="0" y="478155"/>
                </a:lnTo>
                <a:lnTo>
                  <a:pt x="24765" y="363855"/>
                </a:lnTo>
                <a:lnTo>
                  <a:pt x="24765" y="266700"/>
                </a:lnTo>
                <a:lnTo>
                  <a:pt x="32385" y="169545"/>
                </a:lnTo>
                <a:lnTo>
                  <a:pt x="28575" y="186690"/>
                </a:lnTo>
                <a:lnTo>
                  <a:pt x="19050" y="95250"/>
                </a:lnTo>
                <a:lnTo>
                  <a:pt x="9525" y="43815"/>
                </a:lnTo>
                <a:lnTo>
                  <a:pt x="0" y="13335"/>
                </a:lnTo>
                <a:lnTo>
                  <a:pt x="102870" y="0"/>
                </a:lnTo>
                <a:close/>
              </a:path>
            </a:pathLst>
          </a:cu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>
            <a:off x="1469837" y="1370175"/>
            <a:ext cx="123825" cy="478155"/>
          </a:xfrm>
          <a:custGeom>
            <a:avLst/>
            <a:gdLst>
              <a:gd name="connsiteX0" fmla="*/ 102870 w 123825"/>
              <a:gd name="connsiteY0" fmla="*/ 0 h 478155"/>
              <a:gd name="connsiteX1" fmla="*/ 110490 w 123825"/>
              <a:gd name="connsiteY1" fmla="*/ 53340 h 478155"/>
              <a:gd name="connsiteX2" fmla="*/ 120015 w 123825"/>
              <a:gd name="connsiteY2" fmla="*/ 106680 h 478155"/>
              <a:gd name="connsiteX3" fmla="*/ 123825 w 123825"/>
              <a:gd name="connsiteY3" fmla="*/ 154305 h 478155"/>
              <a:gd name="connsiteX4" fmla="*/ 123825 w 123825"/>
              <a:gd name="connsiteY4" fmla="*/ 213360 h 478155"/>
              <a:gd name="connsiteX5" fmla="*/ 120015 w 123825"/>
              <a:gd name="connsiteY5" fmla="*/ 276225 h 478155"/>
              <a:gd name="connsiteX6" fmla="*/ 118110 w 123825"/>
              <a:gd name="connsiteY6" fmla="*/ 367665 h 478155"/>
              <a:gd name="connsiteX7" fmla="*/ 106680 w 123825"/>
              <a:gd name="connsiteY7" fmla="*/ 424815 h 478155"/>
              <a:gd name="connsiteX8" fmla="*/ 95250 w 123825"/>
              <a:gd name="connsiteY8" fmla="*/ 453390 h 478155"/>
              <a:gd name="connsiteX9" fmla="*/ 47625 w 123825"/>
              <a:gd name="connsiteY9" fmla="*/ 464820 h 478155"/>
              <a:gd name="connsiteX10" fmla="*/ 0 w 123825"/>
              <a:gd name="connsiteY10" fmla="*/ 478155 h 478155"/>
              <a:gd name="connsiteX11" fmla="*/ 24765 w 123825"/>
              <a:gd name="connsiteY11" fmla="*/ 363855 h 478155"/>
              <a:gd name="connsiteX12" fmla="*/ 24765 w 123825"/>
              <a:gd name="connsiteY12" fmla="*/ 266700 h 478155"/>
              <a:gd name="connsiteX13" fmla="*/ 32385 w 123825"/>
              <a:gd name="connsiteY13" fmla="*/ 169545 h 478155"/>
              <a:gd name="connsiteX14" fmla="*/ 28575 w 123825"/>
              <a:gd name="connsiteY14" fmla="*/ 186690 h 478155"/>
              <a:gd name="connsiteX15" fmla="*/ 19050 w 123825"/>
              <a:gd name="connsiteY15" fmla="*/ 95250 h 478155"/>
              <a:gd name="connsiteX16" fmla="*/ 9525 w 123825"/>
              <a:gd name="connsiteY16" fmla="*/ 43815 h 478155"/>
              <a:gd name="connsiteX17" fmla="*/ 0 w 123825"/>
              <a:gd name="connsiteY17" fmla="*/ 13335 h 478155"/>
              <a:gd name="connsiteX18" fmla="*/ 102870 w 123825"/>
              <a:gd name="connsiteY18" fmla="*/ 0 h 478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3825" h="478155">
                <a:moveTo>
                  <a:pt x="102870" y="0"/>
                </a:moveTo>
                <a:lnTo>
                  <a:pt x="110490" y="53340"/>
                </a:lnTo>
                <a:lnTo>
                  <a:pt x="120015" y="106680"/>
                </a:lnTo>
                <a:lnTo>
                  <a:pt x="123825" y="154305"/>
                </a:lnTo>
                <a:lnTo>
                  <a:pt x="123825" y="213360"/>
                </a:lnTo>
                <a:lnTo>
                  <a:pt x="120015" y="276225"/>
                </a:lnTo>
                <a:lnTo>
                  <a:pt x="118110" y="367665"/>
                </a:lnTo>
                <a:lnTo>
                  <a:pt x="106680" y="424815"/>
                </a:lnTo>
                <a:lnTo>
                  <a:pt x="95250" y="453390"/>
                </a:lnTo>
                <a:lnTo>
                  <a:pt x="47625" y="464820"/>
                </a:lnTo>
                <a:lnTo>
                  <a:pt x="0" y="478155"/>
                </a:lnTo>
                <a:lnTo>
                  <a:pt x="24765" y="363855"/>
                </a:lnTo>
                <a:lnTo>
                  <a:pt x="24765" y="266700"/>
                </a:lnTo>
                <a:lnTo>
                  <a:pt x="32385" y="169545"/>
                </a:lnTo>
                <a:lnTo>
                  <a:pt x="28575" y="186690"/>
                </a:lnTo>
                <a:lnTo>
                  <a:pt x="19050" y="95250"/>
                </a:lnTo>
                <a:lnTo>
                  <a:pt x="9525" y="43815"/>
                </a:lnTo>
                <a:lnTo>
                  <a:pt x="0" y="13335"/>
                </a:lnTo>
                <a:lnTo>
                  <a:pt x="102870" y="0"/>
                </a:lnTo>
                <a:close/>
              </a:path>
            </a:pathLst>
          </a:cu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1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821" y="3334867"/>
            <a:ext cx="1571625" cy="3033993"/>
          </a:xfrm>
          <a:prstGeom prst="rect">
            <a:avLst/>
          </a:prstGeom>
        </p:spPr>
      </p:pic>
      <p:sp>
        <p:nvSpPr>
          <p:cNvPr id="7172" name="Title 1"/>
          <p:cNvSpPr>
            <a:spLocks noGrp="1"/>
          </p:cNvSpPr>
          <p:nvPr>
            <p:ph type="title"/>
          </p:nvPr>
        </p:nvSpPr>
        <p:spPr>
          <a:xfrm>
            <a:off x="1736015" y="397160"/>
            <a:ext cx="8688307" cy="869555"/>
          </a:xfrm>
        </p:spPr>
        <p:txBody>
          <a:bodyPr/>
          <a:lstStyle/>
          <a:p>
            <a:r>
              <a:rPr lang="en-US" sz="2824" dirty="0"/>
              <a:t>EOS Logo Update – Dec. 2017</a:t>
            </a:r>
            <a:endParaRPr lang="en-GB" altLang="en-US" sz="2824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181566" y="922041"/>
            <a:ext cx="1903085" cy="1069973"/>
            <a:chOff x="5876151" y="3388472"/>
            <a:chExt cx="2156830" cy="1212637"/>
          </a:xfrm>
          <a:solidFill>
            <a:srgbClr val="FFFF99"/>
          </a:solidFill>
        </p:grpSpPr>
        <p:sp>
          <p:nvSpPr>
            <p:cNvPr id="48" name="TextBox 47"/>
            <p:cNvSpPr txBox="1"/>
            <p:nvPr/>
          </p:nvSpPr>
          <p:spPr>
            <a:xfrm>
              <a:off x="5876151" y="3388472"/>
              <a:ext cx="2156830" cy="1212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6353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E</a:t>
              </a:r>
              <a:r>
                <a:rPr lang="en-US" sz="6353" b="1" kern="0" dirty="0">
                  <a:solidFill>
                    <a:schemeClr val="accent1">
                      <a:lumMod val="75000"/>
                    </a:schemeClr>
                  </a:solidFill>
                  <a:latin typeface="Arial Black" panose="020B0A04020102020204" pitchFamily="34" charset="0"/>
                </a:rPr>
                <a:t>  </a:t>
              </a:r>
              <a:r>
                <a:rPr lang="en-US" sz="6353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S</a:t>
              </a: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469413" y="3573837"/>
              <a:ext cx="954193" cy="872079"/>
            </a:xfrm>
            <a:prstGeom prst="rect">
              <a:avLst/>
            </a:prstGeom>
            <a:noFill/>
          </p:spPr>
        </p:pic>
        <p:sp>
          <p:nvSpPr>
            <p:cNvPr id="50" name="Rectangle 49"/>
            <p:cNvSpPr/>
            <p:nvPr/>
          </p:nvSpPr>
          <p:spPr>
            <a:xfrm>
              <a:off x="5886603" y="4292374"/>
              <a:ext cx="2095062" cy="3047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sz="1147" b="1" kern="0" dirty="0">
                  <a:solidFill>
                    <a:srgbClr val="0000CC"/>
                  </a:solidFill>
                  <a:latin typeface="Arial Narrow" panose="020B0606020202030204" pitchFamily="34" charset="0"/>
                </a:rPr>
                <a:t>Enterprise Operating System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148979" y="2230283"/>
            <a:ext cx="1903085" cy="1069973"/>
            <a:chOff x="5780949" y="3881824"/>
            <a:chExt cx="2156830" cy="1212636"/>
          </a:xfrm>
        </p:grpSpPr>
        <p:sp>
          <p:nvSpPr>
            <p:cNvPr id="8" name="TextBox 7"/>
            <p:cNvSpPr txBox="1"/>
            <p:nvPr/>
          </p:nvSpPr>
          <p:spPr>
            <a:xfrm>
              <a:off x="5780949" y="3881824"/>
              <a:ext cx="2156830" cy="1212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6353" b="1" kern="0" dirty="0">
                  <a:solidFill>
                    <a:srgbClr val="000000"/>
                  </a:solidFill>
                  <a:latin typeface="Arial Black" panose="020B0A04020102020204" pitchFamily="34" charset="0"/>
                </a:rPr>
                <a:t>E</a:t>
              </a:r>
              <a:r>
                <a:rPr lang="en-US" sz="6353" b="1" kern="0" dirty="0">
                  <a:solidFill>
                    <a:srgbClr val="F84018"/>
                  </a:solidFill>
                  <a:latin typeface="Arial Black" panose="020B0A04020102020204" pitchFamily="34" charset="0"/>
                </a:rPr>
                <a:t>  </a:t>
              </a:r>
              <a:r>
                <a:rPr lang="en-US" sz="6353" b="1" kern="0" dirty="0">
                  <a:solidFill>
                    <a:srgbClr val="000000"/>
                  </a:solidFill>
                  <a:latin typeface="Arial Black" panose="020B0A04020102020204" pitchFamily="34" charset="0"/>
                </a:rPr>
                <a:t>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80949" y="4793555"/>
              <a:ext cx="2104266" cy="2663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sz="927" b="1" kern="0" dirty="0">
                  <a:solidFill>
                    <a:srgbClr val="F84018"/>
                  </a:solidFill>
                  <a:latin typeface="Arial Narrow" panose="020B0606020202030204" pitchFamily="34" charset="0"/>
                </a:rPr>
                <a:t>ENTERPRISE OPERATING SYSTEM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B7D1CF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88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6369506" y="4045948"/>
              <a:ext cx="954193" cy="872080"/>
            </a:xfrm>
            <a:prstGeom prst="rect">
              <a:avLst/>
            </a:prstGeom>
            <a:noFill/>
          </p:spPr>
        </p:pic>
      </p:grpSp>
      <p:grpSp>
        <p:nvGrpSpPr>
          <p:cNvPr id="6" name="Group 5"/>
          <p:cNvGrpSpPr/>
          <p:nvPr/>
        </p:nvGrpSpPr>
        <p:grpSpPr>
          <a:xfrm>
            <a:off x="8148979" y="922041"/>
            <a:ext cx="1903085" cy="1069973"/>
            <a:chOff x="5708814" y="5945010"/>
            <a:chExt cx="2156830" cy="1212636"/>
          </a:xfrm>
        </p:grpSpPr>
        <p:sp>
          <p:nvSpPr>
            <p:cNvPr id="15" name="TextBox 14"/>
            <p:cNvSpPr txBox="1"/>
            <p:nvPr/>
          </p:nvSpPr>
          <p:spPr>
            <a:xfrm>
              <a:off x="5708814" y="5945010"/>
              <a:ext cx="2156830" cy="1212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6353" b="1" kern="0" dirty="0">
                  <a:solidFill>
                    <a:srgbClr val="000000"/>
                  </a:solidFill>
                  <a:latin typeface="Arial Black" panose="020B0A04020102020204" pitchFamily="34" charset="0"/>
                </a:rPr>
                <a:t>E</a:t>
              </a:r>
              <a:r>
                <a:rPr lang="en-US" sz="6353" b="1" kern="0" dirty="0">
                  <a:solidFill>
                    <a:srgbClr val="F84018"/>
                  </a:solidFill>
                  <a:latin typeface="Arial Black" panose="020B0A04020102020204" pitchFamily="34" charset="0"/>
                </a:rPr>
                <a:t>  </a:t>
              </a:r>
              <a:r>
                <a:rPr lang="en-US" sz="6353" b="1" kern="0" dirty="0">
                  <a:solidFill>
                    <a:srgbClr val="000000"/>
                  </a:solidFill>
                  <a:latin typeface="Arial Black" panose="020B0A04020102020204" pitchFamily="34" charset="0"/>
                </a:rPr>
                <a:t>S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929D9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88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6298530" y="6109134"/>
              <a:ext cx="954193" cy="872080"/>
            </a:xfrm>
            <a:prstGeom prst="rect">
              <a:avLst/>
            </a:prstGeom>
            <a:noFill/>
          </p:spPr>
        </p:pic>
        <p:sp>
          <p:nvSpPr>
            <p:cNvPr id="16" name="Rectangle 15"/>
            <p:cNvSpPr/>
            <p:nvPr/>
          </p:nvSpPr>
          <p:spPr>
            <a:xfrm>
              <a:off x="5728242" y="6843729"/>
              <a:ext cx="2095062" cy="3047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sz="1147" b="1" kern="0" dirty="0">
                  <a:solidFill>
                    <a:srgbClr val="F84018"/>
                  </a:solidFill>
                  <a:latin typeface="Arial Narrow" panose="020B0606020202030204" pitchFamily="34" charset="0"/>
                </a:rPr>
                <a:t>Enterprise Operating System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6002" y="1095693"/>
            <a:ext cx="3553056" cy="2437096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7205102" y="5018114"/>
            <a:ext cx="1903085" cy="1069973"/>
            <a:chOff x="6303273" y="5687193"/>
            <a:chExt cx="2156830" cy="1212636"/>
          </a:xfrm>
        </p:grpSpPr>
        <p:grpSp>
          <p:nvGrpSpPr>
            <p:cNvPr id="20" name="Group 19"/>
            <p:cNvGrpSpPr/>
            <p:nvPr/>
          </p:nvGrpSpPr>
          <p:grpSpPr>
            <a:xfrm>
              <a:off x="6303273" y="5687193"/>
              <a:ext cx="2156830" cy="1212636"/>
              <a:chOff x="5780949" y="3881824"/>
              <a:chExt cx="2156830" cy="121263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780949" y="3881824"/>
                <a:ext cx="2156830" cy="1212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sz="6353" b="1" kern="0" dirty="0">
                    <a:solidFill>
                      <a:srgbClr val="000000"/>
                    </a:solidFill>
                    <a:latin typeface="Arial Black" panose="020B0A04020102020204" pitchFamily="34" charset="0"/>
                  </a:rPr>
                  <a:t>E</a:t>
                </a:r>
                <a:r>
                  <a:rPr lang="en-US" sz="6353" b="1" kern="0" dirty="0">
                    <a:solidFill>
                      <a:srgbClr val="F84018"/>
                    </a:solidFill>
                    <a:latin typeface="Arial Black" panose="020B0A04020102020204" pitchFamily="34" charset="0"/>
                  </a:rPr>
                  <a:t>  </a:t>
                </a:r>
                <a:r>
                  <a:rPr lang="en-US" sz="6353" b="1" kern="0" dirty="0">
                    <a:solidFill>
                      <a:srgbClr val="000000"/>
                    </a:solidFill>
                    <a:latin typeface="Arial Black" panose="020B0A04020102020204" pitchFamily="34" charset="0"/>
                  </a:rPr>
                  <a:t>S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780949" y="4793555"/>
                <a:ext cx="2104266" cy="2663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914400"/>
                <a:r>
                  <a:rPr lang="en-US" sz="927" b="1" kern="0" dirty="0">
                    <a:solidFill>
                      <a:srgbClr val="F84018"/>
                    </a:solidFill>
                    <a:latin typeface="Arial Narrow" panose="020B0606020202030204" pitchFamily="34" charset="0"/>
                  </a:rPr>
                  <a:t>ENTERPRISE OPERATING SYSTEM</a:t>
                </a:r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7026469" y="5895424"/>
              <a:ext cx="692225" cy="703501"/>
            </a:xfrm>
            <a:prstGeom prst="ellipse">
              <a:avLst/>
            </a:prstGeom>
            <a:solidFill>
              <a:srgbClr val="F840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588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9"/>
          <a:srcRect l="16404" t="20052" r="17203" b="27511"/>
          <a:stretch/>
        </p:blipFill>
        <p:spPr>
          <a:xfrm>
            <a:off x="4854020" y="5357199"/>
            <a:ext cx="1775012" cy="89134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40010" y="6252112"/>
            <a:ext cx="819455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588" kern="0" dirty="0">
                <a:solidFill>
                  <a:sysClr val="windowText" lastClr="000000"/>
                </a:solidFill>
              </a:rPr>
              <a:t>Picture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59927" y="6077227"/>
            <a:ext cx="593432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588" kern="0" dirty="0">
                <a:solidFill>
                  <a:sysClr val="windowText" lastClr="000000"/>
                </a:solidFill>
              </a:rPr>
              <a:t>Font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9"/>
          <a:srcRect l="16404" t="20052" r="17203" b="27511"/>
          <a:stretch/>
        </p:blipFill>
        <p:spPr>
          <a:xfrm>
            <a:off x="5252262" y="4382086"/>
            <a:ext cx="994951" cy="49962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9"/>
          <a:srcRect l="16404" t="20052" r="17203" b="27511"/>
          <a:stretch/>
        </p:blipFill>
        <p:spPr>
          <a:xfrm>
            <a:off x="5342829" y="3609778"/>
            <a:ext cx="813814" cy="40866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181566" y="2230283"/>
            <a:ext cx="1903085" cy="1069973"/>
            <a:chOff x="4744639" y="2438380"/>
            <a:chExt cx="1903085" cy="106997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rgbClr val="F84018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252023" y="2592765"/>
              <a:ext cx="841935" cy="769481"/>
            </a:xfrm>
            <a:prstGeom prst="rect">
              <a:avLst/>
            </a:prstGeom>
            <a:noFill/>
          </p:spPr>
        </p:pic>
        <p:grpSp>
          <p:nvGrpSpPr>
            <p:cNvPr id="31" name="Group 30"/>
            <p:cNvGrpSpPr/>
            <p:nvPr/>
          </p:nvGrpSpPr>
          <p:grpSpPr>
            <a:xfrm>
              <a:off x="4744639" y="2438380"/>
              <a:ext cx="1903085" cy="1069973"/>
              <a:chOff x="5780949" y="3881824"/>
              <a:chExt cx="2156830" cy="121263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5780949" y="3881824"/>
                <a:ext cx="2156830" cy="1212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sz="6353" b="1" kern="0" dirty="0">
                    <a:solidFill>
                      <a:srgbClr val="000000"/>
                    </a:solidFill>
                    <a:latin typeface="Arial Black" panose="020B0A04020102020204" pitchFamily="34" charset="0"/>
                  </a:rPr>
                  <a:t>E</a:t>
                </a:r>
                <a:r>
                  <a:rPr lang="en-US" sz="6353" b="1" kern="0" dirty="0">
                    <a:solidFill>
                      <a:srgbClr val="F84018"/>
                    </a:solidFill>
                    <a:latin typeface="Arial Black" panose="020B0A04020102020204" pitchFamily="34" charset="0"/>
                  </a:rPr>
                  <a:t>  </a:t>
                </a:r>
                <a:r>
                  <a:rPr lang="en-US" sz="6353" b="1" kern="0" dirty="0">
                    <a:solidFill>
                      <a:srgbClr val="000000"/>
                    </a:solidFill>
                    <a:latin typeface="Arial Black" panose="020B0A04020102020204" pitchFamily="34" charset="0"/>
                  </a:rPr>
                  <a:t>S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780949" y="4793555"/>
                <a:ext cx="2104266" cy="2663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914400"/>
                <a:r>
                  <a:rPr lang="en-US" sz="927" b="1" kern="0" dirty="0">
                    <a:solidFill>
                      <a:srgbClr val="F84018"/>
                    </a:solidFill>
                    <a:latin typeface="Arial Narrow" panose="020B0606020202030204" pitchFamily="34" charset="0"/>
                  </a:rPr>
                  <a:t>ENTERPRISE OPERATING SYSTEM</a:t>
                </a:r>
              </a:p>
            </p:txBody>
          </p:sp>
        </p:grpSp>
      </p:grp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9"/>
          <a:srcRect l="16404" t="20052" r="17203" b="27511"/>
          <a:stretch/>
        </p:blipFill>
        <p:spPr>
          <a:xfrm>
            <a:off x="4862230" y="5350661"/>
            <a:ext cx="1775012" cy="891348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9379974" y="3609778"/>
            <a:ext cx="575187" cy="27590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197408" y="4389154"/>
            <a:ext cx="1525425" cy="1200329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Adopted</a:t>
            </a:r>
            <a:r>
              <a:rPr lang="en-US" dirty="0">
                <a:solidFill>
                  <a:srgbClr val="FF0000"/>
                </a:solidFill>
              </a:rPr>
              <a:t> for Aptiv EOS Use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542306" y="1286500"/>
            <a:ext cx="1525425" cy="1631216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Proposed, but </a:t>
            </a:r>
            <a:r>
              <a:rPr lang="en-US" sz="2000" b="1" i="1" dirty="0">
                <a:solidFill>
                  <a:srgbClr val="FF0000"/>
                </a:solidFill>
              </a:rPr>
              <a:t>not adopted </a:t>
            </a:r>
            <a:r>
              <a:rPr lang="en-US" sz="2000" dirty="0">
                <a:solidFill>
                  <a:srgbClr val="0000FF"/>
                </a:solidFill>
              </a:rPr>
              <a:t>for Aptiv EOS Use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10108920" y="1095693"/>
            <a:ext cx="226914" cy="20565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7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15" y="381000"/>
            <a:ext cx="8688307" cy="906780"/>
          </a:xfrm>
        </p:spPr>
        <p:txBody>
          <a:bodyPr/>
          <a:lstStyle/>
          <a:p>
            <a:r>
              <a:rPr lang="en-US" dirty="0"/>
              <a:t>APTIV secondary color pallet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400"/>
            <a:fld id="{A43139FB-0DEB-4527-9CBA-1C326F5D9B41}" type="slidenum">
              <a:rPr lang="en-US" sz="1800" kern="0">
                <a:solidFill>
                  <a:srgbClr val="0072DD">
                    <a:lumMod val="60000"/>
                    <a:lumOff val="40000"/>
                  </a:srgbClr>
                </a:solidFill>
              </a:rPr>
              <a:pPr defTabSz="914400"/>
              <a:t>4</a:t>
            </a:fld>
            <a:endParaRPr lang="en-US" sz="1800" kern="0" dirty="0">
              <a:solidFill>
                <a:srgbClr val="0072DD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058" y="1360074"/>
            <a:ext cx="6853215" cy="516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2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189365" y="1696678"/>
            <a:ext cx="2133920" cy="1200329"/>
            <a:chOff x="5941223" y="3388472"/>
            <a:chExt cx="2003775" cy="1200329"/>
          </a:xfrm>
          <a:solidFill>
            <a:srgbClr val="FFFF99"/>
          </a:solidFill>
        </p:grpSpPr>
        <p:sp>
          <p:nvSpPr>
            <p:cNvPr id="11" name="TextBox 10"/>
            <p:cNvSpPr txBox="1"/>
            <p:nvPr/>
          </p:nvSpPr>
          <p:spPr>
            <a:xfrm>
              <a:off x="5941223" y="3388472"/>
              <a:ext cx="2003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accent1">
                      <a:lumMod val="75000"/>
                    </a:schemeClr>
                  </a:solidFill>
                  <a:latin typeface="Arial Black" panose="020B0A04020102020204" pitchFamily="34" charset="0"/>
                </a:rPr>
                <a:t>E  S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465373" y="3561328"/>
              <a:ext cx="954193" cy="872079"/>
            </a:xfrm>
            <a:prstGeom prst="rect">
              <a:avLst/>
            </a:prstGeom>
            <a:noFill/>
          </p:spPr>
        </p:pic>
        <p:sp>
          <p:nvSpPr>
            <p:cNvPr id="13" name="Rectangle 12"/>
            <p:cNvSpPr/>
            <p:nvPr/>
          </p:nvSpPr>
          <p:spPr>
            <a:xfrm>
              <a:off x="5974454" y="4292374"/>
              <a:ext cx="1936039" cy="2923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rPr>
                <a:t>Enterprise Operating System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841616" y="1700717"/>
            <a:ext cx="2218656" cy="1200329"/>
            <a:chOff x="1403434" y="2499855"/>
            <a:chExt cx="2218656" cy="1200329"/>
          </a:xfrm>
        </p:grpSpPr>
        <p:grpSp>
          <p:nvGrpSpPr>
            <p:cNvPr id="23" name="Group 22"/>
            <p:cNvGrpSpPr/>
            <p:nvPr/>
          </p:nvGrpSpPr>
          <p:grpSpPr>
            <a:xfrm>
              <a:off x="1403434" y="2499855"/>
              <a:ext cx="2218656" cy="1200329"/>
              <a:chOff x="1403434" y="2499855"/>
              <a:chExt cx="2218656" cy="1200329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403434" y="2499855"/>
                <a:ext cx="2218656" cy="1200329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E</a:t>
                </a:r>
                <a:r>
                  <a:rPr lang="en-US" sz="7200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Arial Black" panose="020B0A04020102020204" pitchFamily="34" charset="0"/>
                  </a:rPr>
                  <a:t>  </a:t>
                </a:r>
                <a:r>
                  <a:rPr lang="en-US" sz="7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S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431601" y="3403757"/>
                <a:ext cx="2143657" cy="2923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3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 Narrow" panose="020B0606020202030204" pitchFamily="34" charset="0"/>
                  </a:rPr>
                  <a:t>Enterprise Operating System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2028227" y="2693929"/>
              <a:ext cx="950405" cy="868617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6825854" y="3290018"/>
            <a:ext cx="30460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Most common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with most </a:t>
            </a:r>
            <a:br>
              <a:rPr lang="en-US" dirty="0"/>
            </a:br>
            <a:r>
              <a:rPr lang="en-US" dirty="0"/>
              <a:t>backgrounds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“No Fill” the </a:t>
            </a:r>
            <a:br>
              <a:rPr lang="en-US" dirty="0"/>
            </a:br>
            <a:r>
              <a:rPr lang="en-US" dirty="0"/>
              <a:t>background or </a:t>
            </a:r>
            <a:br>
              <a:rPr lang="en-US" dirty="0"/>
            </a:br>
            <a:r>
              <a:rPr lang="en-US" dirty="0"/>
              <a:t>fill with white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75555" y="3290018"/>
            <a:ext cx="37321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u="sng" dirty="0"/>
              <a:t>only</a:t>
            </a:r>
            <a:r>
              <a:rPr lang="en-US" dirty="0"/>
              <a:t> on </a:t>
            </a:r>
            <a:r>
              <a:rPr lang="en-US" u="sng" dirty="0"/>
              <a:t>very dark</a:t>
            </a:r>
            <a:br>
              <a:rPr lang="en-US" u="sng" dirty="0"/>
            </a:br>
            <a:r>
              <a:rPr lang="en-US" dirty="0"/>
              <a:t>backgrounds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Background fill can be</a:t>
            </a:r>
            <a:br>
              <a:rPr lang="en-US" dirty="0"/>
            </a:br>
            <a:r>
              <a:rPr lang="en-US" dirty="0"/>
              <a:t>adjusted to match need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7075" y="11680"/>
            <a:ext cx="79795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EOS Logo –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Discontinued with Delphi to Aptiv Conversion</a:t>
            </a:r>
          </a:p>
        </p:txBody>
      </p:sp>
    </p:spTree>
    <p:extLst>
      <p:ext uri="{BB962C8B-B14F-4D97-AF65-F5344CB8AC3E}">
        <p14:creationId xmlns:p14="http://schemas.microsoft.com/office/powerpoint/2010/main" val="116297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5_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lphi 4x3_WHITE">
  <a:themeElements>
    <a:clrScheme name="Delphi Light 2015">
      <a:dk1>
        <a:srgbClr val="474747"/>
      </a:dk1>
      <a:lt1>
        <a:srgbClr val="474747"/>
      </a:lt1>
      <a:dk2>
        <a:srgbClr val="0039A6"/>
      </a:dk2>
      <a:lt2>
        <a:srgbClr val="E7EDFF"/>
      </a:lt2>
      <a:accent1>
        <a:srgbClr val="0072DD"/>
      </a:accent1>
      <a:accent2>
        <a:srgbClr val="66CCFF"/>
      </a:accent2>
      <a:accent3>
        <a:srgbClr val="F0AB00"/>
      </a:accent3>
      <a:accent4>
        <a:srgbClr val="D41245"/>
      </a:accent4>
      <a:accent5>
        <a:srgbClr val="32A032"/>
      </a:accent5>
      <a:accent6>
        <a:srgbClr val="00AAAD"/>
      </a:accent6>
      <a:hlink>
        <a:srgbClr val="66CCFF"/>
      </a:hlink>
      <a:folHlink>
        <a:srgbClr val="9FB7C7"/>
      </a:folHlink>
    </a:clrScheme>
    <a:fontScheme name="Delphi Investor Da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ptiv Master Theme">
  <a:themeElements>
    <a:clrScheme name="Custom 21">
      <a:dk1>
        <a:srgbClr val="000000"/>
      </a:dk1>
      <a:lt1>
        <a:srgbClr val="FFFFFF"/>
      </a:lt1>
      <a:dk2>
        <a:srgbClr val="4C7B86"/>
      </a:dk2>
      <a:lt2>
        <a:srgbClr val="FFFFFF"/>
      </a:lt2>
      <a:accent1>
        <a:srgbClr val="F74018"/>
      </a:accent1>
      <a:accent2>
        <a:srgbClr val="B6D0CF"/>
      </a:accent2>
      <a:accent3>
        <a:srgbClr val="006B63"/>
      </a:accent3>
      <a:accent4>
        <a:srgbClr val="E5E1DA"/>
      </a:accent4>
      <a:accent5>
        <a:srgbClr val="383841"/>
      </a:accent5>
      <a:accent6>
        <a:srgbClr val="4D7B87"/>
      </a:accent6>
      <a:hlink>
        <a:srgbClr val="F74018"/>
      </a:hlink>
      <a:folHlink>
        <a:srgbClr val="F7401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tiv Master Template 11.30.17" id="{75EECCA6-0BFA-DC47-A5EB-29F87041773E}" vid="{9DA35DF2-0795-424C-B9BD-D8A5EE42062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ItemUpdatingEventHandlerForConceptSearch</Name>
    <Synchronization>Synchronous</Synchronization>
    <Type>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2.xml><?xml version="1.0" encoding="utf-8"?>
<?mso-contentType ?>
<SharedContentType xmlns="Microsoft.SharePoint.Taxonomy.ContentTypeSync" SourceId="cf713c62-fdf9-4ba1-a9c8-920b71b66035" ContentTypeId="0x01" PreviousValue="tru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32161e4d-2383-4d6b-b6fe-cc90f19057b0">Released</Status>
    <Category xmlns="32161e4d-2383-4d6b-b6fe-cc90f19057b0">Document Standards</Category>
    <IconOverlay xmlns="http://schemas.microsoft.com/sharepoint/v4" xsi:nil="true"/>
    <CSMeta2010Field xmlns="http://schemas.microsoft.com/sharepoint/v3">c6a5100a-b43c-4cd7-81d5-fcbbe07d58d4;2016-07-29 09:36:36;PENDINGCLASSIFICATION;False</CSMeta2010Field>
    <d4e1cdc1e8884ad9a1abd3eeee348cd0 xmlns="b07804b3-f8ec-425e-9508-9bee58886a91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 Operations</TermName>
          <TermId xmlns="http://schemas.microsoft.com/office/infopath/2007/PartnerControls">af9a3bb6-63fb-4dd4-b1ba-e4f35fd1ac20</TermId>
        </TermInfo>
      </Terms>
    </d4e1cdc1e8884ad9a1abd3eeee348cd0>
    <l812b064fc494a32beba07917f4feaa3 xmlns="b07804b3-f8ec-425e-9508-9bee58886a91">
      <Terms xmlns="http://schemas.microsoft.com/office/infopath/2007/PartnerControls"/>
    </l812b064fc494a32beba07917f4feaa3>
    <TaxCatchAll xmlns="b07804b3-f8ec-425e-9508-9bee58886a91">
      <Value>295</Value>
      <Value>293</Value>
    </TaxCatchAll>
    <o3d4a57d459c41b294c55908ed11bae8 xmlns="b07804b3-f8ec-425e-9508-9bee58886a91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 / Enterprise</TermName>
          <TermId xmlns="http://schemas.microsoft.com/office/infopath/2007/PartnerControls">adb8bf4d-5ef4-401a-9ac7-f50d166d0326</TermId>
        </TermInfo>
      </Terms>
    </o3d4a57d459c41b294c55908ed11bae8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B2144751954C43BBD27DDCEACFA1D4" ma:contentTypeVersion="14" ma:contentTypeDescription="Create a new document." ma:contentTypeScope="" ma:versionID="8b3d81ee719680be9c4264c57fb430ff">
  <xsd:schema xmlns:xsd="http://www.w3.org/2001/XMLSchema" xmlns:xs="http://www.w3.org/2001/XMLSchema" xmlns:p="http://schemas.microsoft.com/office/2006/metadata/properties" xmlns:ns1="http://schemas.microsoft.com/sharepoint/v3" xmlns:ns2="b07804b3-f8ec-425e-9508-9bee58886a91" xmlns:ns3="32161e4d-2383-4d6b-b6fe-cc90f19057b0" xmlns:ns4="http://schemas.microsoft.com/sharepoint/v4" targetNamespace="http://schemas.microsoft.com/office/2006/metadata/properties" ma:root="true" ma:fieldsID="9b65382e4125ea5094ff367d3ea3d212" ns1:_="" ns2:_="" ns3:_="" ns4:_="">
    <xsd:import namespace="http://schemas.microsoft.com/sharepoint/v3"/>
    <xsd:import namespace="b07804b3-f8ec-425e-9508-9bee58886a91"/>
    <xsd:import namespace="32161e4d-2383-4d6b-b6fe-cc90f19057b0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o3d4a57d459c41b294c55908ed11bae8" minOccurs="0"/>
                <xsd:element ref="ns2:TaxCatchAll" minOccurs="0"/>
                <xsd:element ref="ns2:TaxCatchAllLabel" minOccurs="0"/>
                <xsd:element ref="ns2:d4e1cdc1e8884ad9a1abd3eeee348cd0" minOccurs="0"/>
                <xsd:element ref="ns2:l812b064fc494a32beba07917f4feaa3" minOccurs="0"/>
                <xsd:element ref="ns1:CSMeta2010Field" minOccurs="0"/>
                <xsd:element ref="ns3:Category"/>
                <xsd:element ref="ns3:Status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SMeta2010Field" ma:index="10" nillable="true" ma:displayName="Classification Status" ma:internalName="CSMeta2010Field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7804b3-f8ec-425e-9508-9bee58886a91" elementFormDefault="qualified">
    <xsd:import namespace="http://schemas.microsoft.com/office/2006/documentManagement/types"/>
    <xsd:import namespace="http://schemas.microsoft.com/office/infopath/2007/PartnerControls"/>
    <xsd:element name="o3d4a57d459c41b294c55908ed11bae8" ma:index="2" nillable="true" ma:taxonomy="true" ma:internalName="o3d4a57d459c41b294c55908ed11bae8" ma:taxonomyFieldName="emm_Division" ma:displayName="emm_Division" ma:default="" ma:fieldId="{83d4a57d-459c-41b2-94c5-5908ed11bae8}" ma:sspId="cf713c62-fdf9-4ba1-a9c8-920b71b66035" ma:termSetId="5dde4a48-55d5-4c0a-9779-582059f53b1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" nillable="true" ma:displayName="Taxonomy Catch All Column" ma:hidden="true" ma:list="{eeace9f3-c428-49db-b789-8847c01fe91d}" ma:internalName="TaxCatchAll" ma:showField="CatchAllData" ma:web="4d2c500d-caa0-4e2b-8444-6dc58330bf5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" nillable="true" ma:displayName="Taxonomy Catch All Column1" ma:hidden="true" ma:list="{eeace9f3-c428-49db-b789-8847c01fe91d}" ma:internalName="TaxCatchAllLabel" ma:readOnly="true" ma:showField="CatchAllDataLabel" ma:web="4d2c500d-caa0-4e2b-8444-6dc58330bf5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4e1cdc1e8884ad9a1abd3eeee348cd0" ma:index="6" nillable="true" ma:taxonomy="true" ma:internalName="d4e1cdc1e8884ad9a1abd3eeee348cd0" ma:taxonomyFieldName="emm_Function" ma:displayName="emm_Function" ma:default="" ma:fieldId="{d4e1cdc1-e888-4ad9-a1ab-d3eeee348cd0}" ma:sspId="cf713c62-fdf9-4ba1-a9c8-920b71b66035" ma:termSetId="2cdd7b0f-fc41-4bc0-b507-1083be529d1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812b064fc494a32beba07917f4feaa3" ma:index="8" nillable="true" ma:taxonomy="true" ma:internalName="l812b064fc494a32beba07917f4feaa3" ma:taxonomyFieldName="emm_Language" ma:displayName="emm_Language" ma:default="" ma:fieldId="{5812b064-fc49-4a32-beba-07917f4feaa3}" ma:sspId="cf713c62-fdf9-4ba1-a9c8-920b71b66035" ma:termSetId="628d4a0e-43e1-471b-bfbd-4dccf339dc98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161e4d-2383-4d6b-b6fe-cc90f19057b0" elementFormDefault="qualified">
    <xsd:import namespace="http://schemas.microsoft.com/office/2006/documentManagement/types"/>
    <xsd:import namespace="http://schemas.microsoft.com/office/infopath/2007/PartnerControls"/>
    <xsd:element name="Category" ma:index="11" ma:displayName="Category" ma:description="Documents for use of the EOS Site" ma:format="Dropdown" ma:internalName="Category">
      <xsd:simpleType>
        <xsd:restriction base="dms:Choice">
          <xsd:enumeration value="Document Standards"/>
          <xsd:enumeration value="EOS Library Knowledge Transfer"/>
          <xsd:enumeration value="Training - Auditor"/>
          <xsd:enumeration value="Training - Core Tools"/>
          <xsd:enumeration value="Training - DCR"/>
          <xsd:enumeration value="Training - EOS"/>
        </xsd:restriction>
      </xsd:simpleType>
    </xsd:element>
    <xsd:element name="Status" ma:index="12" ma:displayName="Status" ma:default="Released" ma:description="Status of the document" ma:format="Dropdown" ma:internalName="Status">
      <xsd:simpleType>
        <xsd:restriction base="dms:Choice">
          <xsd:enumeration value="Released"/>
          <xsd:enumeration value="Obsolete"/>
          <xsd:enumeration value="Under Review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71DB82-AF6B-4C37-A921-3F57D5F11409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148FA87-4407-4EA6-8FCB-741923013941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77CA09EE-2939-479C-AF48-85B65630D799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4"/>
    <ds:schemaRef ds:uri="http://schemas.microsoft.com/sharepoint/v3"/>
    <ds:schemaRef ds:uri="32161e4d-2383-4d6b-b6fe-cc90f19057b0"/>
    <ds:schemaRef ds:uri="http://purl.org/dc/terms/"/>
    <ds:schemaRef ds:uri="b07804b3-f8ec-425e-9508-9bee58886a91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F32398DE-995C-47D8-8D76-A4E5E158A412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24420AAE-9AC3-4C24-990F-13515D6546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7804b3-f8ec-425e-9508-9bee58886a91"/>
    <ds:schemaRef ds:uri="32161e4d-2383-4d6b-b6fe-cc90f19057b0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Presentation5_16x9.potx</Template>
  <TotalTime>0</TotalTime>
  <Words>148</Words>
  <Application>Microsoft Office PowerPoint</Application>
  <PresentationFormat>Custom</PresentationFormat>
  <Paragraphs>67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.AppleSystemUIFont</vt:lpstr>
      <vt:lpstr>Akkurat Pro</vt:lpstr>
      <vt:lpstr>Arial</vt:lpstr>
      <vt:lpstr>Arial Black</vt:lpstr>
      <vt:lpstr>Arial Narrow</vt:lpstr>
      <vt:lpstr>Calibri</vt:lpstr>
      <vt:lpstr>Wingdings</vt:lpstr>
      <vt:lpstr>Wingdings 3</vt:lpstr>
      <vt:lpstr>Presentation5_16x9</vt:lpstr>
      <vt:lpstr>Delphi 4x3_WHITE</vt:lpstr>
      <vt:lpstr>Aptiv Master Theme</vt:lpstr>
      <vt:lpstr>PowerPoint Presentation</vt:lpstr>
      <vt:lpstr>PowerPoint Presentation</vt:lpstr>
      <vt:lpstr>EOS Logo Update – Dec. 2017</vt:lpstr>
      <vt:lpstr>APTIV secondary color pallet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EOS level 0 Model and Logo</dc:title>
  <dc:creator/>
  <cp:lastModifiedBy/>
  <cp:revision>1</cp:revision>
  <dcterms:created xsi:type="dcterms:W3CDTF">2015-01-30T17:55:06Z</dcterms:created>
  <dcterms:modified xsi:type="dcterms:W3CDTF">2018-08-16T09:54:13Z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0x0101009FB2144751954C43BBD27DDCEACFA1D4</vt:lpwstr>
  </property>
  <property fmtid="{D5CDD505-2E9C-101B-9397-08002B2CF9AE}" pid="3" name="Document Title">
    <vt:lpwstr>EOS level 0 Model and Logo</vt:lpwstr>
  </property>
  <property fmtid="{D5CDD505-2E9C-101B-9397-08002B2CF9AE}" pid="4" name="emm_Division">
    <vt:lpwstr>293;#Corporate / Enterprise|adb8bf4d-5ef4-401a-9ac7-f50d166d0326</vt:lpwstr>
  </property>
  <property fmtid="{D5CDD505-2E9C-101B-9397-08002B2CF9AE}" pid="5" name="emm_Function">
    <vt:lpwstr>295;#Global Operations|af9a3bb6-63fb-4dd4-b1ba-e4f35fd1ac20</vt:lpwstr>
  </property>
  <property fmtid="{D5CDD505-2E9C-101B-9397-08002B2CF9AE}" pid="6" name="emm_Language">
    <vt:lpwstr/>
  </property>
</Properties>
</file>