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4B1D-750B-4463-BF32-CAA28368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FF8C5-2A37-44F7-B4C4-2BD61C7F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3B2D-0351-49F5-8D62-E8F9AA2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013E-DAA1-4899-A90A-812BFFB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6D6E-90B7-490C-B9A8-388E1C5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07D-9103-46EC-9CF6-AF62583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B125-8CFD-438E-9E10-6C438744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9FEA-2679-43CC-BFEC-53CC190D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0A8B-046C-4707-B539-DA074B9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828F-7A22-4851-B181-B8703B1B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8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87252-6747-423E-97D7-01C7375DF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6CA0-663E-4C5D-AA27-78CEA0C6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02CA-FB9C-4648-87EB-83DD2681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7DAD-754B-43FE-9BD8-5D1930CB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C464-F0BE-4CB9-93E4-25DED48E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4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CA21-3303-4BFB-B17F-B9AC9845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1A04-2677-4102-AB85-53F8F3C6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F79C-C082-4BD1-A0AF-159BBB8E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460B-34CB-45C7-BD89-993426F2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C3B8-0FC2-4BBC-A443-959CEA46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9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4C2-45DC-4D4D-AB15-B9246498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A583-261C-4842-B174-38C7FE4A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EE710-AB75-48F9-92E8-401A5E50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39C4-4C74-4DA3-8A4A-C22141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38DD-C67A-4657-BFD0-E2993350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5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128B-1BAF-4E72-A845-085F9EEE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7D76-47BE-42C4-B2A8-B634B15E3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3DA29-5D00-4506-8160-801492FA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9A4E1-0873-4DE0-B8C1-E8861210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5A35D-A360-4AC1-9EB4-605F01E4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D95F-671F-4D2C-883D-20654536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F989-03B9-46B9-BEC8-8B5DCD5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6F10-07BC-4194-913F-99DF79A9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52BE-8308-41AD-91BF-0AD181CB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2E69-96C1-4255-89E9-97DFB4BC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47ABC-71B3-4156-9D6F-D93C5DF6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9D846-F898-4FE7-8EB5-C46D946C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C6894-C6DD-4621-9FE1-9D2D868B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4FD0C-3208-4B16-8E56-49CAAB2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1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3C7B-37E6-4C2D-A25F-1156900C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D687-F0A9-4945-B8EC-86176502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481E-2446-4BA4-969C-4A88BAC8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A627-47F4-48AE-B030-22B8668A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32CA-FA31-4714-AF2A-2B981ACC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C75A0-8E10-4AC6-A5EC-431735DE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9E7F-335A-4F79-AFB8-BAA83A35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1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C0F5-0B73-41D8-8426-630F2D4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EF82-F813-4EEF-93FB-C3EDB866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7256-0A19-4FF5-9599-B5BB5818A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E94E-9BD7-42E1-BB37-D11A89B6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75D66-2CE5-4462-BFCC-F44C493F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5F115-C3C3-494F-AE2E-B57EFC9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3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A9DC-250B-4E9E-AF4C-C8BF2117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69E0E-FB42-47C7-ABA7-32F92DD6D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79CB-6B7E-4E43-8D85-3FCFDFAF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E4638-1E0A-4F4D-89E7-B9DA629F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D3E1-3D33-45F0-9446-A29C5F06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288F-6419-49FB-B339-D44A7B91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2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C52E-DA85-4978-A73D-FA1C0747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8EAFC-6521-44EE-BB04-9EE2F6EC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0FEF-E76B-4F2F-BDA2-1C2E7C92C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8F38-592D-4EED-95CA-96ABB6E3FFE0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BF23-725C-4A6C-AF44-84C180B8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01EF-B93D-4D5E-8D55-03BF9299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4E0D-429A-4CC2-A6A9-AE14764DE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0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7336CEF-4726-4E8F-9D7E-7615CAB64100}"/>
              </a:ext>
            </a:extLst>
          </p:cNvPr>
          <p:cNvGrpSpPr/>
          <p:nvPr/>
        </p:nvGrpSpPr>
        <p:grpSpPr>
          <a:xfrm>
            <a:off x="295523" y="1041621"/>
            <a:ext cx="4699221" cy="4349363"/>
            <a:chOff x="335280" y="222637"/>
            <a:chExt cx="4699221" cy="434936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30A4F88-C4C0-46E2-8DC5-3BABE8F9CE80}"/>
                </a:ext>
              </a:extLst>
            </p:cNvPr>
            <p:cNvSpPr/>
            <p:nvPr/>
          </p:nvSpPr>
          <p:spPr>
            <a:xfrm>
              <a:off x="335281" y="222637"/>
              <a:ext cx="4699220" cy="4349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B5E9BA-D884-4EFE-B12E-64D8AEB64362}"/>
                </a:ext>
              </a:extLst>
            </p:cNvPr>
            <p:cNvSpPr txBox="1"/>
            <p:nvPr/>
          </p:nvSpPr>
          <p:spPr>
            <a:xfrm>
              <a:off x="1901687" y="898497"/>
              <a:ext cx="156640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root CA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D4AFB4-7245-4D7D-8331-294FD9318CA0}"/>
                </a:ext>
              </a:extLst>
            </p:cNvPr>
            <p:cNvSpPr txBox="1"/>
            <p:nvPr/>
          </p:nvSpPr>
          <p:spPr>
            <a:xfrm>
              <a:off x="1901687" y="1655917"/>
              <a:ext cx="156640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sub CA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426DDB-A0EA-4FB1-8C24-5D7642D2A438}"/>
                </a:ext>
              </a:extLst>
            </p:cNvPr>
            <p:cNvSpPr txBox="1"/>
            <p:nvPr/>
          </p:nvSpPr>
          <p:spPr>
            <a:xfrm>
              <a:off x="335280" y="3021199"/>
              <a:ext cx="156640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Davide </a:t>
              </a:r>
              <a:br>
                <a:rPr lang="it-IT" sz="1400" dirty="0"/>
              </a:br>
              <a:r>
                <a:rPr lang="it-IT" sz="1400" dirty="0"/>
                <a:t>crt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E413B-B228-4E11-A897-C062F2BEAE0E}"/>
                </a:ext>
              </a:extLst>
            </p:cNvPr>
            <p:cNvSpPr txBox="1"/>
            <p:nvPr/>
          </p:nvSpPr>
          <p:spPr>
            <a:xfrm>
              <a:off x="940904" y="3674429"/>
              <a:ext cx="156640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Sofia </a:t>
              </a:r>
              <a:br>
                <a:rPr lang="it-IT" sz="1400" dirty="0"/>
              </a:br>
              <a:r>
                <a:rPr lang="it-IT" sz="1400" dirty="0"/>
                <a:t>crt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15FD9-A664-4C06-AE53-5F56AF9413B2}"/>
                </a:ext>
              </a:extLst>
            </p:cNvPr>
            <p:cNvSpPr txBox="1"/>
            <p:nvPr/>
          </p:nvSpPr>
          <p:spPr>
            <a:xfrm>
              <a:off x="1901686" y="4034245"/>
              <a:ext cx="156640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Christian </a:t>
              </a:r>
              <a:br>
                <a:rPr lang="it-IT" sz="1400" dirty="0"/>
              </a:br>
              <a:r>
                <a:rPr lang="it-IT" sz="1400" dirty="0"/>
                <a:t>crt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2751C5-F468-4E5A-BA72-36D7B2629DF7}"/>
                </a:ext>
              </a:extLst>
            </p:cNvPr>
            <p:cNvSpPr txBox="1"/>
            <p:nvPr/>
          </p:nvSpPr>
          <p:spPr>
            <a:xfrm>
              <a:off x="2862468" y="3658527"/>
              <a:ext cx="156640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Gabriele </a:t>
              </a:r>
              <a:br>
                <a:rPr lang="it-IT" sz="1400" dirty="0"/>
              </a:br>
              <a:r>
                <a:rPr lang="it-IT" sz="1400" dirty="0"/>
                <a:t>crt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2E8EF-CF99-4065-94DC-6D8523489B1D}"/>
                </a:ext>
              </a:extLst>
            </p:cNvPr>
            <p:cNvSpPr txBox="1"/>
            <p:nvPr/>
          </p:nvSpPr>
          <p:spPr>
            <a:xfrm>
              <a:off x="3468093" y="3015215"/>
              <a:ext cx="156640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Mario </a:t>
              </a:r>
              <a:br>
                <a:rPr lang="it-IT" sz="1400" dirty="0"/>
              </a:br>
              <a:r>
                <a:rPr lang="it-IT" sz="1400" dirty="0"/>
                <a:t>crt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6DC21641-86E8-4676-9465-837493A5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5335" y="2460302"/>
              <a:ext cx="586295" cy="586295"/>
            </a:xfrm>
            <a:prstGeom prst="rect">
              <a:avLst/>
            </a:prstGeom>
          </p:spPr>
        </p:pic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36D8B457-DC8F-4369-9138-E31CF6A0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0959" y="3128889"/>
              <a:ext cx="586295" cy="586295"/>
            </a:xfrm>
            <a:prstGeom prst="rect">
              <a:avLst/>
            </a:prstGeom>
          </p:spPr>
        </p:pic>
        <p:pic>
          <p:nvPicPr>
            <p:cNvPr id="14" name="Graphic 13" descr="User with solid fill">
              <a:extLst>
                <a:ext uri="{FF2B5EF4-FFF2-40B4-BE49-F238E27FC236}">
                  <a16:creationId xmlns:a16="http://schemas.microsoft.com/office/drawing/2014/main" id="{FAFD719E-A966-41C5-A4D1-350824428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1742" y="3490164"/>
              <a:ext cx="586295" cy="586295"/>
            </a:xfrm>
            <a:prstGeom prst="rect">
              <a:avLst/>
            </a:prstGeom>
          </p:spPr>
        </p:pic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1C9190A2-CDC2-48BF-913C-87F6301F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4238" y="3128454"/>
              <a:ext cx="586295" cy="586295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0A32176F-B761-4CEA-8163-C63CD04D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8150" y="2460302"/>
              <a:ext cx="586295" cy="58629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6B812D-0BCA-451B-8A59-C6959AECBD4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684891" y="1267829"/>
              <a:ext cx="0" cy="3880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E424EC37-8181-447F-89D1-666A63434303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 rot="5400000">
              <a:off x="1684161" y="1459571"/>
              <a:ext cx="435053" cy="156640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6457E35-ED6D-401C-BA9D-3B54E59606F7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rot="16200000" flipH="1">
              <a:off x="3250568" y="1459571"/>
              <a:ext cx="435053" cy="156640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542C041-B810-4099-97F9-FE3233A199BA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 rot="5400000">
              <a:off x="1652679" y="2096677"/>
              <a:ext cx="1103640" cy="96078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6F8426E-8652-40B3-9BB1-BC6EB6960C5E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 rot="16200000" flipH="1">
              <a:off x="2614536" y="2095603"/>
              <a:ext cx="1103205" cy="96249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EB9E984F-7F9B-479D-B9B6-D805EE48411A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rot="5400000">
              <a:off x="1952434" y="2757706"/>
              <a:ext cx="1464915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C448948-EF67-4BF5-839D-C800275F70A3}"/>
              </a:ext>
            </a:extLst>
          </p:cNvPr>
          <p:cNvSpPr txBox="1"/>
          <p:nvPr/>
        </p:nvSpPr>
        <p:spPr>
          <a:xfrm>
            <a:off x="1259295" y="1163265"/>
            <a:ext cx="304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C00000"/>
                </a:solidFill>
                <a:latin typeface="Arial Black" panose="020B0A04020102020204" pitchFamily="34" charset="0"/>
              </a:rPr>
              <a:t>Certificate Hierarchy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5E564CF-F895-4AE7-B1D6-808CD8B982F0}"/>
              </a:ext>
            </a:extLst>
          </p:cNvPr>
          <p:cNvSpPr/>
          <p:nvPr/>
        </p:nvSpPr>
        <p:spPr>
          <a:xfrm>
            <a:off x="3428336" y="1717481"/>
            <a:ext cx="364435" cy="11263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7B1D5-AC15-4BAC-98DA-0F29E3EC5F1F}"/>
              </a:ext>
            </a:extLst>
          </p:cNvPr>
          <p:cNvSpPr txBox="1"/>
          <p:nvPr/>
        </p:nvSpPr>
        <p:spPr>
          <a:xfrm>
            <a:off x="3883938" y="2091832"/>
            <a:ext cx="93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chain.crt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351E4-9755-4E89-9852-516AC189A729}"/>
              </a:ext>
            </a:extLst>
          </p:cNvPr>
          <p:cNvSpPr/>
          <p:nvPr/>
        </p:nvSpPr>
        <p:spPr>
          <a:xfrm>
            <a:off x="5662381" y="1041621"/>
            <a:ext cx="6105549" cy="4349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B522B1-F89A-4147-85F2-DB28D08D0107}"/>
              </a:ext>
            </a:extLst>
          </p:cNvPr>
          <p:cNvSpPr txBox="1"/>
          <p:nvPr/>
        </p:nvSpPr>
        <p:spPr>
          <a:xfrm>
            <a:off x="5696920" y="4309148"/>
            <a:ext cx="15664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Davide</a:t>
            </a:r>
            <a:br>
              <a:rPr lang="it-IT" sz="1400" dirty="0"/>
            </a:br>
            <a:r>
              <a:rPr lang="it-IT" sz="1400" i="1" dirty="0">
                <a:solidFill>
                  <a:schemeClr val="accent4"/>
                </a:solidFill>
              </a:rPr>
              <a:t>inetOrgPerson</a:t>
            </a:r>
            <a:r>
              <a:rPr lang="it-IT" sz="14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4653D-6A88-4D0C-A3A8-9FC3837A8B96}"/>
              </a:ext>
            </a:extLst>
          </p:cNvPr>
          <p:cNvSpPr txBox="1"/>
          <p:nvPr/>
        </p:nvSpPr>
        <p:spPr>
          <a:xfrm>
            <a:off x="8625534" y="6066844"/>
            <a:ext cx="15664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Sofia</a:t>
            </a:r>
            <a:br>
              <a:rPr lang="it-IT" sz="1400" dirty="0"/>
            </a:br>
            <a:r>
              <a:rPr lang="it-IT" sz="1400" i="1" dirty="0">
                <a:solidFill>
                  <a:srgbClr val="FFC000"/>
                </a:solidFill>
              </a:rPr>
              <a:t>inetOrgPerson</a:t>
            </a:r>
            <a:r>
              <a:rPr lang="it-IT" sz="1400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D11E2B-5E0D-4DF9-B6D3-FCD6DA4F7F8A}"/>
              </a:ext>
            </a:extLst>
          </p:cNvPr>
          <p:cNvSpPr txBox="1"/>
          <p:nvPr/>
        </p:nvSpPr>
        <p:spPr>
          <a:xfrm>
            <a:off x="9381804" y="4330009"/>
            <a:ext cx="15664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Christian</a:t>
            </a:r>
            <a:br>
              <a:rPr lang="it-IT" sz="1400" dirty="0"/>
            </a:br>
            <a:r>
              <a:rPr lang="it-IT" sz="1400" i="1" dirty="0">
                <a:solidFill>
                  <a:schemeClr val="accent4"/>
                </a:solidFill>
              </a:rPr>
              <a:t>inetOrgPerson</a:t>
            </a:r>
            <a:r>
              <a:rPr lang="it-IT" sz="1400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C1B151-37F0-4371-BDFB-F4707CB5E3C6}"/>
              </a:ext>
            </a:extLst>
          </p:cNvPr>
          <p:cNvSpPr txBox="1"/>
          <p:nvPr/>
        </p:nvSpPr>
        <p:spPr>
          <a:xfrm>
            <a:off x="7850282" y="4315671"/>
            <a:ext cx="15664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Gabriele</a:t>
            </a:r>
            <a:br>
              <a:rPr lang="it-IT" sz="1400" dirty="0"/>
            </a:br>
            <a:r>
              <a:rPr lang="it-IT" sz="1400" i="1" dirty="0">
                <a:solidFill>
                  <a:schemeClr val="accent4"/>
                </a:solidFill>
              </a:rPr>
              <a:t>inetOrgPerson</a:t>
            </a:r>
            <a:r>
              <a:rPr lang="it-IT" sz="14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C1328-558F-4AED-BAAF-713B766F6D8F}"/>
              </a:ext>
            </a:extLst>
          </p:cNvPr>
          <p:cNvSpPr txBox="1"/>
          <p:nvPr/>
        </p:nvSpPr>
        <p:spPr>
          <a:xfrm>
            <a:off x="6758579" y="4053732"/>
            <a:ext cx="1566407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Mario</a:t>
            </a:r>
            <a:br>
              <a:rPr lang="it-IT" sz="1400" dirty="0"/>
            </a:br>
            <a:r>
              <a:rPr lang="it-IT" sz="1400" i="1" dirty="0">
                <a:solidFill>
                  <a:schemeClr val="accent4"/>
                </a:solidFill>
              </a:rPr>
              <a:t>inetOrgPerson</a:t>
            </a:r>
            <a:br>
              <a:rPr lang="it-IT" sz="1400" dirty="0"/>
            </a:br>
            <a:endParaRPr lang="it-IT" sz="1400" dirty="0"/>
          </a:p>
        </p:txBody>
      </p:sp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25831C00-F1A2-4B92-8F03-395E375B5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977" y="3771124"/>
            <a:ext cx="586295" cy="586295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CBEB6808-1355-4F8F-AC86-9C2A2CE1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590" y="5523231"/>
            <a:ext cx="586295" cy="586295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937B0CE5-FD97-402B-87B8-E443B29E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861" y="3771124"/>
            <a:ext cx="586295" cy="586295"/>
          </a:xfrm>
          <a:prstGeom prst="rect">
            <a:avLst/>
          </a:prstGeom>
        </p:spPr>
      </p:pic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85A3B9F7-2532-4772-B862-96C67907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935" y="3779427"/>
            <a:ext cx="586295" cy="586295"/>
          </a:xfrm>
          <a:prstGeom prst="rect">
            <a:avLst/>
          </a:prstGeom>
        </p:spPr>
      </p:pic>
      <p:pic>
        <p:nvPicPr>
          <p:cNvPr id="57" name="Graphic 56" descr="User with solid fill">
            <a:extLst>
              <a:ext uri="{FF2B5EF4-FFF2-40B4-BE49-F238E27FC236}">
                <a16:creationId xmlns:a16="http://schemas.microsoft.com/office/drawing/2014/main" id="{EF2C3BA1-2B2E-4AAB-8474-0EF65353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1110" y="3523561"/>
            <a:ext cx="586295" cy="5862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7AFD210-788D-4FF5-88E0-00A933322D78}"/>
              </a:ext>
            </a:extLst>
          </p:cNvPr>
          <p:cNvSpPr txBox="1"/>
          <p:nvPr/>
        </p:nvSpPr>
        <p:spPr>
          <a:xfrm>
            <a:off x="7717013" y="1717481"/>
            <a:ext cx="227645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dc=giornalisti,dc=org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6A80C3-FF0F-4C10-90B2-FFEA5730639C}"/>
              </a:ext>
            </a:extLst>
          </p:cNvPr>
          <p:cNvSpPr txBox="1"/>
          <p:nvPr/>
        </p:nvSpPr>
        <p:spPr>
          <a:xfrm>
            <a:off x="6383570" y="2480925"/>
            <a:ext cx="227645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ou=IT Department</a:t>
            </a:r>
            <a:br>
              <a:rPr lang="it-IT" dirty="0"/>
            </a:br>
            <a:r>
              <a:rPr lang="it-IT" sz="1400" i="1" dirty="0">
                <a:solidFill>
                  <a:srgbClr val="7030A0"/>
                </a:solidFill>
              </a:rPr>
              <a:t>organizationalUnit</a:t>
            </a:r>
            <a:endParaRPr lang="it-IT" i="1" dirty="0">
              <a:solidFill>
                <a:srgbClr val="7030A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DC5437-7769-4E4E-BAF8-8C3307EE701C}"/>
              </a:ext>
            </a:extLst>
          </p:cNvPr>
          <p:cNvSpPr txBox="1"/>
          <p:nvPr/>
        </p:nvSpPr>
        <p:spPr>
          <a:xfrm>
            <a:off x="9026783" y="2474463"/>
            <a:ext cx="227645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ou=HR Department</a:t>
            </a:r>
            <a:br>
              <a:rPr lang="it-IT" dirty="0"/>
            </a:br>
            <a:r>
              <a:rPr lang="it-IT" sz="1400" i="1" dirty="0">
                <a:solidFill>
                  <a:srgbClr val="7030A0"/>
                </a:solidFill>
              </a:rPr>
              <a:t>organizationalUnit</a:t>
            </a:r>
            <a:endParaRPr lang="it-IT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BEE5B3D-417E-49C6-9B58-72F168283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65" y="4063889"/>
            <a:ext cx="287574" cy="287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6F99C8C-9AFB-4F58-967B-50722D2A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3" y="3820606"/>
            <a:ext cx="287574" cy="28757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E6AA7AD-D97D-4B20-BAD9-E8ADF9E21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704" y="4063889"/>
            <a:ext cx="287574" cy="287574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7316BF-3356-408B-9D27-9BAB9C2BDA1C}"/>
              </a:ext>
            </a:extLst>
          </p:cNvPr>
          <p:cNvCxnSpPr>
            <a:cxnSpLocks/>
            <a:stCxn id="66" idx="2"/>
            <a:endCxn id="57" idx="0"/>
          </p:cNvCxnSpPr>
          <p:nvPr/>
        </p:nvCxnSpPr>
        <p:spPr>
          <a:xfrm>
            <a:off x="7521797" y="3065700"/>
            <a:ext cx="2461" cy="4578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B7737E4-2A6B-4D11-A0A8-3AA092F64591}"/>
              </a:ext>
            </a:extLst>
          </p:cNvPr>
          <p:cNvCxnSpPr>
            <a:cxnSpLocks/>
            <a:stCxn id="66" idx="2"/>
            <a:endCxn id="53" idx="0"/>
          </p:cNvCxnSpPr>
          <p:nvPr/>
        </p:nvCxnSpPr>
        <p:spPr>
          <a:xfrm rot="5400000">
            <a:off x="6648249" y="2897576"/>
            <a:ext cx="705424" cy="10416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58C8E7-A2CA-4966-92F8-2155ED6234E5}"/>
              </a:ext>
            </a:extLst>
          </p:cNvPr>
          <p:cNvCxnSpPr>
            <a:cxnSpLocks/>
            <a:stCxn id="66" idx="2"/>
            <a:endCxn id="56" idx="0"/>
          </p:cNvCxnSpPr>
          <p:nvPr/>
        </p:nvCxnSpPr>
        <p:spPr>
          <a:xfrm rot="16200000" flipH="1">
            <a:off x="7708577" y="2878920"/>
            <a:ext cx="713727" cy="108728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CD16E2E-42BA-4D55-B186-7427C9FBE8CD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 flipH="1">
            <a:off x="10165009" y="3059238"/>
            <a:ext cx="1" cy="71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D20184-D44D-4F54-BF8F-6269ED60F175}"/>
              </a:ext>
            </a:extLst>
          </p:cNvPr>
          <p:cNvSpPr txBox="1"/>
          <p:nvPr/>
        </p:nvSpPr>
        <p:spPr>
          <a:xfrm>
            <a:off x="7597552" y="1166868"/>
            <a:ext cx="260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C00000"/>
                </a:solidFill>
                <a:latin typeface="Arial Black" panose="020B0A04020102020204" pitchFamily="34" charset="0"/>
              </a:rPr>
              <a:t>LDAP Hierarchy</a:t>
            </a:r>
          </a:p>
        </p:txBody>
      </p:sp>
      <p:sp>
        <p:nvSpPr>
          <p:cNvPr id="92" name="Title 91">
            <a:extLst>
              <a:ext uri="{FF2B5EF4-FFF2-40B4-BE49-F238E27FC236}">
                <a16:creationId xmlns:a16="http://schemas.microsoft.com/office/drawing/2014/main" id="{24F9A4B7-C8B9-4407-B9D4-B506E972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491" y="92051"/>
            <a:ext cx="9144000" cy="61335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Arial Black" panose="020B0A04020102020204" pitchFamily="34" charset="0"/>
              </a:rPr>
              <a:t>APACHE - LDAP</a:t>
            </a:r>
          </a:p>
        </p:txBody>
      </p:sp>
    </p:spTree>
    <p:extLst>
      <p:ext uri="{BB962C8B-B14F-4D97-AF65-F5344CB8AC3E}">
        <p14:creationId xmlns:p14="http://schemas.microsoft.com/office/powerpoint/2010/main" val="19877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APACHE - LDAP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Fassio</dc:creator>
  <cp:lastModifiedBy>Davide Fassio</cp:lastModifiedBy>
  <cp:revision>6</cp:revision>
  <dcterms:created xsi:type="dcterms:W3CDTF">2025-01-05T14:55:18Z</dcterms:created>
  <dcterms:modified xsi:type="dcterms:W3CDTF">2025-01-05T15:45:06Z</dcterms:modified>
</cp:coreProperties>
</file>