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4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776" r:id="rId1"/>
    <p:sldMasterId id="2147483797" r:id="rId2"/>
    <p:sldMasterId id="2147483818" r:id="rId3"/>
    <p:sldMasterId id="2147483838" r:id="rId4"/>
    <p:sldMasterId id="2147483883" r:id="rId5"/>
  </p:sldMasterIdLst>
  <p:notesMasterIdLst>
    <p:notesMasterId r:id="rId11"/>
  </p:notesMasterIdLst>
  <p:handoutMasterIdLst>
    <p:handoutMasterId r:id="rId12"/>
  </p:handoutMasterIdLst>
  <p:sldIdLst>
    <p:sldId id="294" r:id="rId6"/>
    <p:sldId id="1019" r:id="rId7"/>
    <p:sldId id="1033" r:id="rId8"/>
    <p:sldId id="1032" r:id="rId9"/>
    <p:sldId id="1035" r:id="rId1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8C26C9E6-8C49-4A9D-9418-B68C99EBC8BD}">
          <p14:sldIdLst>
            <p14:sldId id="294"/>
            <p14:sldId id="1019"/>
            <p14:sldId id="1033"/>
            <p14:sldId id="1032"/>
            <p14:sldId id="10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33"/>
    <a:srgbClr val="CC6600"/>
    <a:srgbClr val="CC9933"/>
    <a:srgbClr val="FEDBD0"/>
    <a:srgbClr val="666666"/>
    <a:srgbClr val="FFFBCF"/>
    <a:srgbClr val="F5DCFF"/>
    <a:srgbClr val="FFEBD4"/>
    <a:srgbClr val="D6FFAF"/>
    <a:srgbClr val="CE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 autoAdjust="0"/>
  </p:normalViewPr>
  <p:slideViewPr>
    <p:cSldViewPr>
      <p:cViewPr varScale="1">
        <p:scale>
          <a:sx n="95" d="100"/>
          <a:sy n="95" d="100"/>
        </p:scale>
        <p:origin x="468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4EBCD44-6C0B-9743-8B6D-36CF4746AEE1}" type="datetimeFigureOut">
              <a:rPr lang="en-US"/>
              <a:pPr>
                <a:defRPr/>
              </a:pPr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784B79-E9E6-5142-9297-F4640A769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531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2D2A075-43D3-F34E-B536-DD428642329C}" type="datetimeFigureOut">
              <a:rPr lang="en-US"/>
              <a:pPr>
                <a:defRPr/>
              </a:pPr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0652181-D340-6B43-AADD-C6B981334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15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71550"/>
            <a:ext cx="6629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4000" b="0" dirty="0">
                <a:solidFill>
                  <a:schemeClr val="bg1"/>
                </a:solidFill>
                <a:latin typeface="+mj-lt"/>
                <a:ea typeface="黑体"/>
                <a:cs typeface="黑体"/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809750"/>
            <a:ext cx="66294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1000" y="1687831"/>
            <a:ext cx="6553200" cy="45719"/>
            <a:chOff x="304800" y="2376172"/>
            <a:chExt cx="6553200" cy="45719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304800" y="2419350"/>
              <a:ext cx="6553200" cy="0"/>
            </a:xfrm>
            <a:prstGeom prst="line">
              <a:avLst/>
            </a:prstGeom>
            <a:ln w="635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 userDrawn="1"/>
          </p:nvSpPr>
          <p:spPr>
            <a:xfrm>
              <a:off x="304800" y="2376172"/>
              <a:ext cx="1554480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F497D"/>
                </a:solidFill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381000" y="1687831"/>
            <a:ext cx="6553200" cy="45719"/>
            <a:chOff x="304800" y="2376172"/>
            <a:chExt cx="6553200" cy="45719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304800" y="2419350"/>
              <a:ext cx="6553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>
            <a:xfrm>
              <a:off x="304800" y="2376172"/>
              <a:ext cx="1554480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F49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983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133350"/>
            <a:ext cx="1371600" cy="33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08901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model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shield-logo-v-w.emf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114550"/>
            <a:ext cx="124531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1010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s logo ch en cs5.em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190750"/>
            <a:ext cx="308849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81116"/>
      </p:ext>
    </p:extLst>
  </p:cSld>
  <p:clrMapOvr>
    <a:masterClrMapping/>
  </p:clrMapOvr>
  <p:hf hd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65436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351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96F5B-DEAE-4D3B-96E0-289651B5FFC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133350"/>
            <a:ext cx="1355835" cy="32918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80851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1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4038600" cy="3810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4648200" y="819150"/>
            <a:ext cx="4038600" cy="381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9CEDD-AC31-46B1-8BE3-A1C28014E5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Picture 13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133350"/>
            <a:ext cx="1355835" cy="32918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44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0"/>
            <a:ext cx="3008313" cy="76200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14350"/>
            <a:ext cx="5111750" cy="40802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28750"/>
            <a:ext cx="3008313" cy="31658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133350"/>
            <a:ext cx="1371600" cy="33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08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95349"/>
            <a:ext cx="5486400" cy="265033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133350"/>
            <a:ext cx="1371600" cy="33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25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66750"/>
            <a:ext cx="8229600" cy="3886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60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8151"/>
            <a:ext cx="2057400" cy="4156472"/>
          </a:xfrm>
          <a:prstGeom prst="rect">
            <a:avLst/>
          </a:prstGeom>
        </p:spPr>
        <p:txBody>
          <a:bodyPr vert="eaVert"/>
          <a:lstStyle>
            <a:lvl1pPr>
              <a:defRPr b="0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8151"/>
            <a:ext cx="6019800" cy="41564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4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48854"/>
            <a:ext cx="29718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="0" dirty="0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2038350"/>
            <a:ext cx="2971800" cy="13716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1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200" y="47672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24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276350"/>
            <a:ext cx="5486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4800" b="0" dirty="0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343150"/>
            <a:ext cx="54864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50000"/>
                  </a:schemeClr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zshield-logo-v.em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80" y="2952750"/>
            <a:ext cx="166042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20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model2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shield-logo-v-w.em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114550"/>
            <a:ext cx="124531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01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model2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s logo ch en cs5.em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190750"/>
            <a:ext cx="308849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4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G-zs-sid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20340" cy="51435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29000" y="590550"/>
            <a:ext cx="5334000" cy="3581400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  <a:lvl2pPr>
              <a:defRPr>
                <a:solidFill>
                  <a:schemeClr val="accent6"/>
                </a:solidFill>
                <a:latin typeface="+mn-lt"/>
              </a:defRPr>
            </a:lvl2pPr>
            <a:lvl3pPr>
              <a:defRPr>
                <a:solidFill>
                  <a:schemeClr val="accent6"/>
                </a:solidFill>
                <a:latin typeface="+mn-lt"/>
              </a:defRPr>
            </a:lvl3pPr>
            <a:lvl4pPr>
              <a:defRPr>
                <a:solidFill>
                  <a:schemeClr val="accent6"/>
                </a:solidFill>
                <a:latin typeface="+mn-lt"/>
              </a:defRPr>
            </a:lvl4pPr>
            <a:lvl5pPr>
              <a:defRPr>
                <a:solidFill>
                  <a:schemeClr val="accent6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zshield-logo-v.em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86150"/>
            <a:ext cx="1328336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17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71550"/>
            <a:ext cx="6629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4000" b="0" dirty="0">
                <a:solidFill>
                  <a:schemeClr val="bg1"/>
                </a:solidFill>
                <a:latin typeface="+mj-lt"/>
                <a:ea typeface="黑体"/>
                <a:cs typeface="黑体"/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809750"/>
            <a:ext cx="66294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1000" y="1687831"/>
            <a:ext cx="6553200" cy="45719"/>
            <a:chOff x="304800" y="2376172"/>
            <a:chExt cx="6553200" cy="45719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304800" y="2419350"/>
              <a:ext cx="6553200" cy="0"/>
            </a:xfrm>
            <a:prstGeom prst="line">
              <a:avLst/>
            </a:prstGeom>
            <a:ln w="635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 userDrawn="1"/>
          </p:nvSpPr>
          <p:spPr>
            <a:xfrm>
              <a:off x="304800" y="2376172"/>
              <a:ext cx="1554480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F497D"/>
                </a:solidFill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381000" y="1687831"/>
            <a:ext cx="6553200" cy="45719"/>
            <a:chOff x="304800" y="2376172"/>
            <a:chExt cx="6553200" cy="45719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304800" y="2419350"/>
              <a:ext cx="6553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>
            <a:xfrm>
              <a:off x="304800" y="2376172"/>
              <a:ext cx="1554480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F49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614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G-zs-sid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20340" cy="51435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29000" y="590550"/>
            <a:ext cx="5334000" cy="3581400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  <a:lvl2pPr>
              <a:defRPr>
                <a:solidFill>
                  <a:schemeClr val="accent6"/>
                </a:solidFill>
                <a:latin typeface="+mn-lt"/>
              </a:defRPr>
            </a:lvl2pPr>
            <a:lvl3pPr>
              <a:defRPr>
                <a:solidFill>
                  <a:schemeClr val="accent6"/>
                </a:solidFill>
                <a:latin typeface="+mn-lt"/>
              </a:defRPr>
            </a:lvl3pPr>
            <a:lvl4pPr>
              <a:defRPr>
                <a:solidFill>
                  <a:schemeClr val="accent6"/>
                </a:solidFill>
                <a:latin typeface="+mn-lt"/>
              </a:defRPr>
            </a:lvl4pPr>
            <a:lvl5pPr>
              <a:defRPr>
                <a:solidFill>
                  <a:schemeClr val="accent6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zshield-logo-v.em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86150"/>
            <a:ext cx="1328336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55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075"/>
          </a:xfrm>
        </p:spPr>
        <p:txBody>
          <a:bodyPr/>
          <a:lstStyle>
            <a:lvl1pPr>
              <a:defRPr>
                <a:solidFill>
                  <a:srgbClr val="1F497D"/>
                </a:solidFill>
                <a:latin typeface="+mn-lt"/>
              </a:defRPr>
            </a:lvl1pPr>
            <a:lvl2pPr>
              <a:defRPr>
                <a:solidFill>
                  <a:schemeClr val="accent6"/>
                </a:solidFill>
                <a:latin typeface="+mn-lt"/>
              </a:defRPr>
            </a:lvl2pPr>
            <a:lvl3pPr>
              <a:defRPr>
                <a:solidFill>
                  <a:schemeClr val="accent6"/>
                </a:solidFill>
                <a:latin typeface="+mn-lt"/>
              </a:defRPr>
            </a:lvl3pPr>
            <a:lvl4pPr>
              <a:defRPr>
                <a:solidFill>
                  <a:schemeClr val="accent6"/>
                </a:solidFill>
                <a:latin typeface="+mn-lt"/>
              </a:defRPr>
            </a:lvl4pPr>
            <a:lvl5pPr>
              <a:defRPr>
                <a:solidFill>
                  <a:schemeClr val="accent6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dirty="0" err="1" smtClean="0"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19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200" b="0" cap="none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dirty="0" err="1" smtClean="0"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542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4038600" cy="3810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4648200" y="819150"/>
            <a:ext cx="4038600" cy="381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0820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2667000" cy="3810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3238500" y="819150"/>
            <a:ext cx="2667000" cy="3810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6019800" y="819150"/>
            <a:ext cx="2667000" cy="3810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1997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2667000" cy="3810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3238500" y="819150"/>
            <a:ext cx="2667000" cy="3810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0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45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621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133350"/>
            <a:ext cx="1371600" cy="33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1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075"/>
          </a:xfrm>
        </p:spPr>
        <p:txBody>
          <a:bodyPr/>
          <a:lstStyle>
            <a:lvl1pPr>
              <a:defRPr>
                <a:solidFill>
                  <a:srgbClr val="1F497D"/>
                </a:solidFill>
                <a:latin typeface="+mn-lt"/>
              </a:defRPr>
            </a:lvl1pPr>
            <a:lvl2pPr>
              <a:defRPr>
                <a:solidFill>
                  <a:schemeClr val="accent6"/>
                </a:solidFill>
                <a:latin typeface="+mn-lt"/>
              </a:defRPr>
            </a:lvl2pPr>
            <a:lvl3pPr>
              <a:defRPr>
                <a:solidFill>
                  <a:schemeClr val="accent6"/>
                </a:solidFill>
                <a:latin typeface="+mn-lt"/>
              </a:defRPr>
            </a:lvl3pPr>
            <a:lvl4pPr>
              <a:defRPr>
                <a:solidFill>
                  <a:schemeClr val="accent6"/>
                </a:solidFill>
                <a:latin typeface="+mn-lt"/>
              </a:defRPr>
            </a:lvl4pPr>
            <a:lvl5pPr>
              <a:defRPr>
                <a:solidFill>
                  <a:schemeClr val="accent6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dirty="0" err="1" smtClean="0"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2324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0"/>
            <a:ext cx="3008313" cy="76200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14350"/>
            <a:ext cx="5111750" cy="40802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28750"/>
            <a:ext cx="3008313" cy="31658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133350"/>
            <a:ext cx="1371600" cy="33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9151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95349"/>
            <a:ext cx="5486400" cy="265033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133350"/>
            <a:ext cx="1371600" cy="33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0815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66750"/>
            <a:ext cx="8229600" cy="3886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921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8151"/>
            <a:ext cx="2057400" cy="4156472"/>
          </a:xfrm>
          <a:prstGeom prst="rect">
            <a:avLst/>
          </a:prstGeom>
        </p:spPr>
        <p:txBody>
          <a:bodyPr vert="eaVert"/>
          <a:lstStyle>
            <a:lvl1pPr>
              <a:defRPr b="0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8151"/>
            <a:ext cx="6019800" cy="41564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719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48854"/>
            <a:ext cx="29718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="0" dirty="0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2038350"/>
            <a:ext cx="2971800" cy="13716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55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200" y="47672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  <p:pic>
        <p:nvPicPr>
          <p:cNvPr id="5" name="Picture 6" descr="志翔定稿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838" y="133350"/>
            <a:ext cx="1096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178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276350"/>
            <a:ext cx="5486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6000" b="0" dirty="0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343150"/>
            <a:ext cx="54864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50000"/>
                  </a:schemeClr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 descr="zshield-logo-v.em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80" y="2952750"/>
            <a:ext cx="166042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160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model2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shield-logo-v-w.em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114550"/>
            <a:ext cx="124531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131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model2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s logo ch en cs5.em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190750"/>
            <a:ext cx="308849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10846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71550"/>
            <a:ext cx="6629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4000" b="0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809750"/>
            <a:ext cx="66294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1000" y="1687831"/>
            <a:ext cx="6553200" cy="45719"/>
            <a:chOff x="304800" y="2376172"/>
            <a:chExt cx="6553200" cy="45719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304800" y="2419350"/>
              <a:ext cx="6553200" cy="0"/>
            </a:xfrm>
            <a:prstGeom prst="line">
              <a:avLst/>
            </a:prstGeom>
            <a:ln w="635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 userDrawn="1"/>
          </p:nvSpPr>
          <p:spPr>
            <a:xfrm>
              <a:off x="304800" y="2376172"/>
              <a:ext cx="1554480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F497D"/>
                </a:solidFill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381000" y="1687831"/>
            <a:ext cx="6553200" cy="45719"/>
            <a:chOff x="304800" y="2376172"/>
            <a:chExt cx="6553200" cy="45719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304800" y="2419350"/>
              <a:ext cx="6553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>
            <a:xfrm>
              <a:off x="304800" y="2376172"/>
              <a:ext cx="1554480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F49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49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200" b="0" cap="none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dirty="0" err="1" smtClean="0"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114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G-zs-sid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20340" cy="51435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29000" y="590550"/>
            <a:ext cx="5334000" cy="3581400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  <a:lvl2pPr>
              <a:defRPr>
                <a:solidFill>
                  <a:schemeClr val="accent6"/>
                </a:solidFill>
                <a:latin typeface="+mn-lt"/>
              </a:defRPr>
            </a:lvl2pPr>
            <a:lvl3pPr>
              <a:defRPr>
                <a:solidFill>
                  <a:schemeClr val="accent6"/>
                </a:solidFill>
                <a:latin typeface="+mn-lt"/>
              </a:defRPr>
            </a:lvl3pPr>
            <a:lvl4pPr>
              <a:defRPr>
                <a:solidFill>
                  <a:schemeClr val="accent6"/>
                </a:solidFill>
                <a:latin typeface="+mn-lt"/>
              </a:defRPr>
            </a:lvl4pPr>
            <a:lvl5pPr>
              <a:defRPr>
                <a:solidFill>
                  <a:schemeClr val="accent6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zshield-logo-v.em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86150"/>
            <a:ext cx="1328336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332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075"/>
          </a:xfrm>
        </p:spPr>
        <p:txBody>
          <a:bodyPr/>
          <a:lstStyle>
            <a:lvl1pPr>
              <a:defRPr>
                <a:solidFill>
                  <a:srgbClr val="1F497D"/>
                </a:solidFill>
                <a:latin typeface="+mn-lt"/>
              </a:defRPr>
            </a:lvl1pPr>
            <a:lvl2pPr>
              <a:defRPr>
                <a:solidFill>
                  <a:schemeClr val="accent6"/>
                </a:solidFill>
                <a:latin typeface="+mn-lt"/>
              </a:defRPr>
            </a:lvl2pPr>
            <a:lvl3pPr>
              <a:defRPr>
                <a:solidFill>
                  <a:schemeClr val="accent6"/>
                </a:solidFill>
                <a:latin typeface="+mn-lt"/>
              </a:defRPr>
            </a:lvl3pPr>
            <a:lvl4pPr>
              <a:defRPr>
                <a:solidFill>
                  <a:schemeClr val="accent6"/>
                </a:solidFill>
                <a:latin typeface="+mn-lt"/>
              </a:defRPr>
            </a:lvl4pPr>
            <a:lvl5pPr>
              <a:defRPr>
                <a:solidFill>
                  <a:schemeClr val="accent6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dirty="0" err="1" smtClean="0"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5956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200" b="0" cap="none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dirty="0" err="1" smtClean="0"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296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4038600" cy="3810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4648200" y="819150"/>
            <a:ext cx="4038600" cy="381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717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2667000" cy="3810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3238500" y="819150"/>
            <a:ext cx="2667000" cy="3810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6019800" y="819150"/>
            <a:ext cx="2667000" cy="3810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2983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2667000" cy="3810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3238500" y="819150"/>
            <a:ext cx="2667000" cy="3810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2382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1711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420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133350"/>
            <a:ext cx="1371600" cy="33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9531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0"/>
            <a:ext cx="3008313" cy="76200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14350"/>
            <a:ext cx="5111750" cy="40802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28750"/>
            <a:ext cx="3008313" cy="31658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133350"/>
            <a:ext cx="1371600" cy="33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91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4038600" cy="3810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4648200" y="819150"/>
            <a:ext cx="4038600" cy="381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8733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95349"/>
            <a:ext cx="5486400" cy="265033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133350"/>
            <a:ext cx="1371600" cy="33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9973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66750"/>
            <a:ext cx="8229600" cy="3886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378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8151"/>
            <a:ext cx="2057400" cy="4156472"/>
          </a:xfrm>
          <a:prstGeom prst="rect">
            <a:avLst/>
          </a:prstGeom>
        </p:spPr>
        <p:txBody>
          <a:bodyPr vert="eaVert"/>
          <a:lstStyle>
            <a:lvl1pPr>
              <a:defRPr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8151"/>
            <a:ext cx="6019800" cy="41564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528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48854"/>
            <a:ext cx="29718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="0" dirty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2038350"/>
            <a:ext cx="2971800" cy="13716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939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200" y="47672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785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276350"/>
            <a:ext cx="5486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4800" b="0" dirty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343150"/>
            <a:ext cx="54864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50000"/>
                  </a:schemeClr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zshield-logo-v.em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80" y="2952750"/>
            <a:ext cx="166042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709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model2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shield-logo-v-w.em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114550"/>
            <a:ext cx="124531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481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model2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s logo ch en cs5.em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190750"/>
            <a:ext cx="308849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343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3" y="971979"/>
            <a:ext cx="6629451" cy="533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3596" b="0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pPr lvl="0"/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3" y="1810549"/>
            <a:ext cx="6629451" cy="9148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effectLst/>
                <a:latin typeface="+mn-lt"/>
              </a:defRPr>
            </a:lvl1pPr>
            <a:lvl2pPr marL="41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1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2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4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5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7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1003" y="1688576"/>
            <a:ext cx="6553251" cy="45740"/>
            <a:chOff x="304800" y="2376172"/>
            <a:chExt cx="6553200" cy="45719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304800" y="2419350"/>
              <a:ext cx="6553200" cy="0"/>
            </a:xfrm>
            <a:prstGeom prst="line">
              <a:avLst/>
            </a:prstGeom>
            <a:ln w="635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 userDrawn="1"/>
          </p:nvSpPr>
          <p:spPr>
            <a:xfrm>
              <a:off x="304800" y="2376172"/>
              <a:ext cx="1554480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>
                <a:solidFill>
                  <a:srgbClr val="1F497D"/>
                </a:solidFill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381003" y="1688576"/>
            <a:ext cx="6553251" cy="45740"/>
            <a:chOff x="304800" y="2376172"/>
            <a:chExt cx="6553200" cy="45719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304800" y="2419350"/>
              <a:ext cx="6553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>
            <a:xfrm>
              <a:off x="304800" y="2376172"/>
              <a:ext cx="1554480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>
                <a:solidFill>
                  <a:srgbClr val="1F49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3351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8" y="2115484"/>
            <a:ext cx="7772460" cy="1022008"/>
          </a:xfrm>
          <a:prstGeom prst="rect">
            <a:avLst/>
          </a:prstGeom>
        </p:spPr>
        <p:txBody>
          <a:bodyPr anchor="b"/>
          <a:lstStyle>
            <a:lvl1pPr algn="l">
              <a:defRPr sz="2874" b="0" cap="none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5" y="3335223"/>
            <a:ext cx="7772460" cy="1001757"/>
          </a:xfrm>
        </p:spPr>
        <p:txBody>
          <a:bodyPr anchor="t"/>
          <a:lstStyle>
            <a:lvl1pPr marL="0" indent="0">
              <a:buNone/>
              <a:defRPr sz="1796">
                <a:solidFill>
                  <a:schemeClr val="tx1">
                    <a:tint val="75000"/>
                  </a:schemeClr>
                </a:solidFill>
              </a:defRPr>
            </a:lvl1pPr>
            <a:lvl2pPr marL="410590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2pPr>
            <a:lvl3pPr marL="821641" indent="0">
              <a:buNone/>
              <a:defRPr sz="1437">
                <a:solidFill>
                  <a:schemeClr val="tx1">
                    <a:tint val="75000"/>
                  </a:schemeClr>
                </a:solidFill>
              </a:defRPr>
            </a:lvl3pPr>
            <a:lvl4pPr marL="1232692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4pPr>
            <a:lvl5pPr marL="1643743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5pPr>
            <a:lvl6pPr marL="2054333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6pPr>
            <a:lvl7pPr marL="2465845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7pPr>
            <a:lvl8pPr marL="2876435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8pPr>
            <a:lvl9pPr marL="3287486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6635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dirty="0" err="1" smtClean="0"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50" y="4769368"/>
            <a:ext cx="2133617" cy="274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59" y="133409"/>
            <a:ext cx="1355845" cy="32933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762006" y="3258989"/>
            <a:ext cx="6553251" cy="45740"/>
            <a:chOff x="304800" y="2376172"/>
            <a:chExt cx="6553200" cy="45719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304800" y="2419350"/>
              <a:ext cx="6553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 userDrawn="1"/>
          </p:nvSpPr>
          <p:spPr>
            <a:xfrm>
              <a:off x="304800" y="2376172"/>
              <a:ext cx="1554480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>
                <a:solidFill>
                  <a:srgbClr val="1F49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8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2667000" cy="3810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3238500" y="819150"/>
            <a:ext cx="2667000" cy="3810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6019800" y="819150"/>
            <a:ext cx="2667000" cy="3810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090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2" y="1810549"/>
            <a:ext cx="7772460" cy="914804"/>
          </a:xfrm>
        </p:spPr>
        <p:txBody>
          <a:bodyPr/>
          <a:lstStyle>
            <a:lvl1pPr marL="0" indent="0" algn="l">
              <a:buNone/>
              <a:defRPr sz="3596">
                <a:solidFill>
                  <a:schemeClr val="tx2"/>
                </a:solidFill>
                <a:effectLst/>
                <a:latin typeface="+mn-lt"/>
              </a:defRPr>
            </a:lvl1pPr>
            <a:lvl2pPr marL="41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1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2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4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5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7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r>
              <a:rPr lang="en-US" altLang="zh-CN" dirty="0"/>
              <a:t>T</a:t>
            </a:r>
            <a:r>
              <a:rPr lang="en-US" dirty="0"/>
              <a:t>itle style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1003" y="1688576"/>
            <a:ext cx="6553251" cy="45740"/>
            <a:chOff x="304800" y="2376172"/>
            <a:chExt cx="6553200" cy="45719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304800" y="2419350"/>
              <a:ext cx="6553200" cy="0"/>
            </a:xfrm>
            <a:prstGeom prst="line">
              <a:avLst/>
            </a:prstGeom>
            <a:ln w="635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 userDrawn="1"/>
          </p:nvSpPr>
          <p:spPr>
            <a:xfrm>
              <a:off x="304800" y="2376172"/>
              <a:ext cx="1554480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>
                <a:solidFill>
                  <a:srgbClr val="1F497D"/>
                </a:solidFill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381003" y="1688576"/>
            <a:ext cx="6553251" cy="45740"/>
            <a:chOff x="304800" y="2376172"/>
            <a:chExt cx="6553200" cy="45719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304800" y="2419350"/>
              <a:ext cx="6553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>
            <a:xfrm>
              <a:off x="304800" y="2376172"/>
              <a:ext cx="1554480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>
                <a:solidFill>
                  <a:srgbClr val="1F497D"/>
                </a:solidFill>
              </a:endParaRPr>
            </a:p>
          </p:txBody>
        </p:sp>
      </p:grp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04802" y="590811"/>
            <a:ext cx="7772460" cy="1001757"/>
          </a:xfrm>
        </p:spPr>
        <p:txBody>
          <a:bodyPr anchor="b"/>
          <a:lstStyle>
            <a:lvl1pPr marL="0" indent="0">
              <a:buNone/>
              <a:defRPr sz="1796">
                <a:solidFill>
                  <a:schemeClr val="tx1">
                    <a:tint val="75000"/>
                  </a:schemeClr>
                </a:solidFill>
              </a:defRPr>
            </a:lvl1pPr>
            <a:lvl2pPr marL="410590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2pPr>
            <a:lvl3pPr marL="821641" indent="0">
              <a:buNone/>
              <a:defRPr sz="1437">
                <a:solidFill>
                  <a:schemeClr val="tx1">
                    <a:tint val="75000"/>
                  </a:schemeClr>
                </a:solidFill>
              </a:defRPr>
            </a:lvl3pPr>
            <a:lvl4pPr marL="1232692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4pPr>
            <a:lvl5pPr marL="1643743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5pPr>
            <a:lvl6pPr marL="2054333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6pPr>
            <a:lvl7pPr marL="2465845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7pPr>
            <a:lvl8pPr marL="2876435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8pPr>
            <a:lvl9pPr marL="3287486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</a:t>
            </a:r>
            <a:r>
              <a:rPr lang="en-US" altLang="zh-CN" dirty="0"/>
              <a:t>sub-line</a:t>
            </a:r>
            <a:r>
              <a:rPr lang="en-US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2607614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G-zs-sid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20361" cy="514577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29027" y="590811"/>
            <a:ext cx="5334041" cy="3582982"/>
          </a:xfrm>
        </p:spPr>
        <p:txBody>
          <a:bodyPr/>
          <a:lstStyle>
            <a:lvl1pPr>
              <a:defRPr sz="2874">
                <a:solidFill>
                  <a:schemeClr val="tx2"/>
                </a:solidFill>
                <a:latin typeface="+mn-lt"/>
              </a:defRPr>
            </a:lvl1pPr>
            <a:lvl2pPr>
              <a:defRPr>
                <a:solidFill>
                  <a:schemeClr val="accent6"/>
                </a:solidFill>
                <a:latin typeface="+mn-lt"/>
              </a:defRPr>
            </a:lvl2pPr>
            <a:lvl3pPr>
              <a:defRPr>
                <a:solidFill>
                  <a:schemeClr val="accent6"/>
                </a:solidFill>
                <a:latin typeface="+mn-lt"/>
              </a:defRPr>
            </a:lvl3pPr>
            <a:lvl4pPr>
              <a:defRPr>
                <a:solidFill>
                  <a:schemeClr val="accent6"/>
                </a:solidFill>
                <a:latin typeface="+mn-lt"/>
              </a:defRPr>
            </a:lvl4pPr>
            <a:lvl5pPr>
              <a:defRPr>
                <a:solidFill>
                  <a:schemeClr val="accent6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50" y="4769368"/>
            <a:ext cx="2133617" cy="274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zshield-logo-v.em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5" y="3487690"/>
            <a:ext cx="1328347" cy="14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156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4" y="819512"/>
            <a:ext cx="8229664" cy="3776743"/>
          </a:xfrm>
        </p:spPr>
        <p:txBody>
          <a:bodyPr/>
          <a:lstStyle>
            <a:lvl1pPr>
              <a:defRPr>
                <a:solidFill>
                  <a:srgbClr val="1F497D"/>
                </a:solidFill>
                <a:latin typeface="+mn-lt"/>
              </a:defRPr>
            </a:lvl1pPr>
            <a:lvl2pPr>
              <a:defRPr>
                <a:solidFill>
                  <a:schemeClr val="accent6"/>
                </a:solidFill>
                <a:latin typeface="+mn-lt"/>
              </a:defRPr>
            </a:lvl2pPr>
            <a:lvl3pPr>
              <a:defRPr>
                <a:solidFill>
                  <a:schemeClr val="accent6"/>
                </a:solidFill>
                <a:latin typeface="+mn-lt"/>
              </a:defRPr>
            </a:lvl3pPr>
            <a:lvl4pPr>
              <a:defRPr>
                <a:solidFill>
                  <a:schemeClr val="accent6"/>
                </a:solidFill>
                <a:latin typeface="+mn-lt"/>
              </a:defRPr>
            </a:lvl4pPr>
            <a:lvl5pPr>
              <a:defRPr>
                <a:solidFill>
                  <a:schemeClr val="accent6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4" y="133410"/>
            <a:ext cx="8229664" cy="533637"/>
          </a:xfrm>
          <a:prstGeom prst="rect">
            <a:avLst/>
          </a:prstGeom>
        </p:spPr>
        <p:txBody>
          <a:bodyPr/>
          <a:lstStyle>
            <a:lvl1pPr>
              <a:defRPr sz="2515"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6635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dirty="0" err="1" smtClean="0"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4" y="667044"/>
            <a:ext cx="8229664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50" y="4769368"/>
            <a:ext cx="2133617" cy="274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59" y="133409"/>
            <a:ext cx="1355845" cy="32933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4" y="667044"/>
            <a:ext cx="8229664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71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133410"/>
            <a:ext cx="8229664" cy="533637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4" y="819513"/>
            <a:ext cx="4038631" cy="381168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259"/>
            </a:lvl1pPr>
            <a:lvl2pPr>
              <a:defRPr sz="1078"/>
            </a:lvl2pPr>
            <a:lvl3pPr>
              <a:defRPr sz="987"/>
            </a:lvl3pPr>
            <a:lvl4pPr>
              <a:defRPr sz="987"/>
            </a:lvl4pPr>
            <a:lvl5pPr>
              <a:defRPr sz="98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4648236" y="819513"/>
            <a:ext cx="4038631" cy="3811682"/>
          </a:xfrm>
        </p:spPr>
        <p:txBody>
          <a:bodyPr>
            <a:normAutofit/>
          </a:bodyPr>
          <a:lstStyle>
            <a:lvl1pPr marL="0" indent="0">
              <a:buNone/>
              <a:defRPr sz="1259"/>
            </a:lvl1pPr>
            <a:lvl2pPr>
              <a:defRPr sz="1078"/>
            </a:lvl2pPr>
            <a:lvl3pPr>
              <a:defRPr sz="987"/>
            </a:lvl3pPr>
            <a:lvl4pPr>
              <a:defRPr sz="987"/>
            </a:lvl4pPr>
            <a:lvl5pPr>
              <a:defRPr sz="98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4" y="667044"/>
            <a:ext cx="8229664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50" y="4769368"/>
            <a:ext cx="2133617" cy="274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59" y="133409"/>
            <a:ext cx="1355845" cy="32933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4" y="667044"/>
            <a:ext cx="8229664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1092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4" y="819513"/>
            <a:ext cx="2667021" cy="381168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259"/>
            </a:lvl1pPr>
            <a:lvl2pPr>
              <a:defRPr sz="1078"/>
            </a:lvl2pPr>
            <a:lvl3pPr>
              <a:defRPr sz="987"/>
            </a:lvl3pPr>
            <a:lvl4pPr>
              <a:defRPr sz="987"/>
            </a:lvl4pPr>
            <a:lvl5pPr>
              <a:defRPr sz="98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3238525" y="819513"/>
            <a:ext cx="2667021" cy="381168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259"/>
            </a:lvl1pPr>
            <a:lvl2pPr>
              <a:defRPr sz="1078"/>
            </a:lvl2pPr>
            <a:lvl3pPr>
              <a:defRPr sz="987"/>
            </a:lvl3pPr>
            <a:lvl4pPr>
              <a:defRPr sz="987"/>
            </a:lvl4pPr>
            <a:lvl5pPr>
              <a:defRPr sz="98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6019847" y="819513"/>
            <a:ext cx="2667021" cy="381168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259"/>
            </a:lvl1pPr>
            <a:lvl2pPr>
              <a:defRPr sz="1078"/>
            </a:lvl2pPr>
            <a:lvl3pPr>
              <a:defRPr sz="987"/>
            </a:lvl3pPr>
            <a:lvl4pPr>
              <a:defRPr sz="987"/>
            </a:lvl4pPr>
            <a:lvl5pPr>
              <a:defRPr sz="98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4" y="133410"/>
            <a:ext cx="8229664" cy="533637"/>
          </a:xfrm>
          <a:prstGeom prst="rect">
            <a:avLst/>
          </a:prstGeom>
        </p:spPr>
        <p:txBody>
          <a:bodyPr/>
          <a:lstStyle>
            <a:lvl1pPr>
              <a:defRPr sz="2515"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7204" y="667044"/>
            <a:ext cx="8229664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50" y="4769368"/>
            <a:ext cx="2133617" cy="274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59" y="133409"/>
            <a:ext cx="1355845" cy="32933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4" y="667044"/>
            <a:ext cx="8229664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41293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4" y="819513"/>
            <a:ext cx="2667021" cy="381168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259"/>
            </a:lvl1pPr>
            <a:lvl2pPr>
              <a:defRPr sz="1078"/>
            </a:lvl2pPr>
            <a:lvl3pPr>
              <a:defRPr sz="987"/>
            </a:lvl3pPr>
            <a:lvl4pPr>
              <a:defRPr sz="987"/>
            </a:lvl4pPr>
            <a:lvl5pPr>
              <a:defRPr sz="98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3238525" y="819513"/>
            <a:ext cx="2667021" cy="381168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259"/>
            </a:lvl1pPr>
            <a:lvl2pPr>
              <a:defRPr sz="1078"/>
            </a:lvl2pPr>
            <a:lvl3pPr>
              <a:defRPr sz="987"/>
            </a:lvl3pPr>
            <a:lvl4pPr>
              <a:defRPr sz="987"/>
            </a:lvl4pPr>
            <a:lvl5pPr>
              <a:defRPr sz="98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4" y="133410"/>
            <a:ext cx="8229664" cy="533637"/>
          </a:xfrm>
          <a:prstGeom prst="rect">
            <a:avLst/>
          </a:prstGeom>
        </p:spPr>
        <p:txBody>
          <a:bodyPr/>
          <a:lstStyle>
            <a:lvl1pPr>
              <a:defRPr sz="2515"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4" y="667044"/>
            <a:ext cx="8229664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50" y="4769368"/>
            <a:ext cx="2133617" cy="274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59" y="133409"/>
            <a:ext cx="1355845" cy="329330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57204" y="667044"/>
            <a:ext cx="8229664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76294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4" y="133410"/>
            <a:ext cx="8229664" cy="533637"/>
          </a:xfrm>
          <a:prstGeom prst="rect">
            <a:avLst/>
          </a:prstGeom>
        </p:spPr>
        <p:txBody>
          <a:bodyPr/>
          <a:lstStyle>
            <a:lvl1pPr>
              <a:defRPr sz="2515"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4" y="667044"/>
            <a:ext cx="8229664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50" y="4769368"/>
            <a:ext cx="2133617" cy="274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59" y="133409"/>
            <a:ext cx="1355845" cy="32933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457204" y="667044"/>
            <a:ext cx="8229664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85817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4" y="133410"/>
            <a:ext cx="8229664" cy="533637"/>
          </a:xfrm>
          <a:prstGeom prst="rect">
            <a:avLst/>
          </a:prstGeom>
        </p:spPr>
        <p:txBody>
          <a:bodyPr/>
          <a:lstStyle>
            <a:lvl1pPr>
              <a:defRPr sz="2515"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50" y="4769368"/>
            <a:ext cx="2133617" cy="274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59" y="133409"/>
            <a:ext cx="1355845" cy="3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7876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50" y="4769368"/>
            <a:ext cx="2133617" cy="274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zshield-logo-h.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59" y="133409"/>
            <a:ext cx="1355845" cy="3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393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14578"/>
            <a:ext cx="3008336" cy="762337"/>
          </a:xfrm>
          <a:prstGeom prst="rect">
            <a:avLst/>
          </a:prstGeom>
        </p:spPr>
        <p:txBody>
          <a:bodyPr anchor="b"/>
          <a:lstStyle>
            <a:lvl1pPr algn="l">
              <a:defRPr sz="1796" b="1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77" y="514578"/>
            <a:ext cx="5111790" cy="4082076"/>
          </a:xfrm>
        </p:spPr>
        <p:txBody>
          <a:bodyPr>
            <a:normAutofit/>
          </a:bodyPr>
          <a:lstStyle>
            <a:lvl1pPr>
              <a:defRPr sz="2155"/>
            </a:lvl1pPr>
            <a:lvl2pPr>
              <a:defRPr sz="1796"/>
            </a:lvl2pPr>
            <a:lvl3pPr>
              <a:defRPr sz="1618"/>
            </a:lvl3pPr>
            <a:lvl4pPr>
              <a:defRPr sz="1437"/>
            </a:lvl4pPr>
            <a:lvl5pPr>
              <a:defRPr sz="1437"/>
            </a:lvl5pPr>
            <a:lvl6pPr>
              <a:defRPr sz="1796"/>
            </a:lvl6pPr>
            <a:lvl7pPr>
              <a:defRPr sz="1796"/>
            </a:lvl7pPr>
            <a:lvl8pPr>
              <a:defRPr sz="1796"/>
            </a:lvl8pPr>
            <a:lvl9pPr>
              <a:defRPr sz="17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29382"/>
            <a:ext cx="3008336" cy="3167271"/>
          </a:xfrm>
        </p:spPr>
        <p:txBody>
          <a:bodyPr/>
          <a:lstStyle>
            <a:lvl1pPr marL="0" indent="0">
              <a:buNone/>
              <a:defRPr sz="1259"/>
            </a:lvl1pPr>
            <a:lvl2pPr marL="410590" indent="0">
              <a:buNone/>
              <a:defRPr sz="1078"/>
            </a:lvl2pPr>
            <a:lvl3pPr marL="821641" indent="0">
              <a:buNone/>
              <a:defRPr sz="900"/>
            </a:lvl3pPr>
            <a:lvl4pPr marL="1232692" indent="0">
              <a:buNone/>
              <a:defRPr sz="809"/>
            </a:lvl4pPr>
            <a:lvl5pPr marL="1643743" indent="0">
              <a:buNone/>
              <a:defRPr sz="809"/>
            </a:lvl5pPr>
            <a:lvl6pPr marL="2054333" indent="0">
              <a:buNone/>
              <a:defRPr sz="809"/>
            </a:lvl6pPr>
            <a:lvl7pPr marL="2465845" indent="0">
              <a:buNone/>
              <a:defRPr sz="809"/>
            </a:lvl7pPr>
            <a:lvl8pPr marL="2876435" indent="0">
              <a:buNone/>
              <a:defRPr sz="809"/>
            </a:lvl8pPr>
            <a:lvl9pPr marL="3287486" indent="0">
              <a:buNone/>
              <a:defRPr sz="8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50" y="4769368"/>
            <a:ext cx="2133617" cy="274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zshield-logo-h.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59" y="133409"/>
            <a:ext cx="1355845" cy="3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4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2667000" cy="3810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3238500" y="819150"/>
            <a:ext cx="2667000" cy="3810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4541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302" y="3602040"/>
            <a:ext cx="5486442" cy="425242"/>
          </a:xfrm>
          <a:prstGeom prst="rect">
            <a:avLst/>
          </a:prstGeom>
        </p:spPr>
        <p:txBody>
          <a:bodyPr anchor="b"/>
          <a:lstStyle>
            <a:lvl1pPr algn="l">
              <a:defRPr sz="1796"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302" y="895745"/>
            <a:ext cx="5486442" cy="2651502"/>
          </a:xfrm>
        </p:spPr>
        <p:txBody>
          <a:bodyPr rtlCol="0">
            <a:normAutofit/>
          </a:bodyPr>
          <a:lstStyle>
            <a:lvl1pPr marL="0" indent="0">
              <a:buNone/>
              <a:defRPr sz="2874"/>
            </a:lvl1pPr>
            <a:lvl2pPr marL="410590" indent="0">
              <a:buNone/>
              <a:defRPr sz="2515"/>
            </a:lvl2pPr>
            <a:lvl3pPr marL="821641" indent="0">
              <a:buNone/>
              <a:defRPr sz="2155"/>
            </a:lvl3pPr>
            <a:lvl4pPr marL="1232692" indent="0">
              <a:buNone/>
              <a:defRPr sz="1796"/>
            </a:lvl4pPr>
            <a:lvl5pPr marL="1643743" indent="0">
              <a:buNone/>
              <a:defRPr sz="1796"/>
            </a:lvl5pPr>
            <a:lvl6pPr marL="2054333" indent="0">
              <a:buNone/>
              <a:defRPr sz="1796"/>
            </a:lvl6pPr>
            <a:lvl7pPr marL="2465845" indent="0">
              <a:buNone/>
              <a:defRPr sz="1796"/>
            </a:lvl7pPr>
            <a:lvl8pPr marL="2876435" indent="0">
              <a:buNone/>
              <a:defRPr sz="1796"/>
            </a:lvl8pPr>
            <a:lvl9pPr marL="3287486" indent="0">
              <a:buNone/>
              <a:defRPr sz="1796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302" y="4027281"/>
            <a:ext cx="5486442" cy="603914"/>
          </a:xfrm>
        </p:spPr>
        <p:txBody>
          <a:bodyPr/>
          <a:lstStyle>
            <a:lvl1pPr marL="0" indent="0">
              <a:buNone/>
              <a:defRPr sz="1259"/>
            </a:lvl1pPr>
            <a:lvl2pPr marL="410590" indent="0">
              <a:buNone/>
              <a:defRPr sz="1078"/>
            </a:lvl2pPr>
            <a:lvl3pPr marL="821641" indent="0">
              <a:buNone/>
              <a:defRPr sz="900"/>
            </a:lvl3pPr>
            <a:lvl4pPr marL="1232692" indent="0">
              <a:buNone/>
              <a:defRPr sz="809"/>
            </a:lvl4pPr>
            <a:lvl5pPr marL="1643743" indent="0">
              <a:buNone/>
              <a:defRPr sz="809"/>
            </a:lvl5pPr>
            <a:lvl6pPr marL="2054333" indent="0">
              <a:buNone/>
              <a:defRPr sz="809"/>
            </a:lvl6pPr>
            <a:lvl7pPr marL="2465845" indent="0">
              <a:buNone/>
              <a:defRPr sz="809"/>
            </a:lvl7pPr>
            <a:lvl8pPr marL="2876435" indent="0">
              <a:buNone/>
              <a:defRPr sz="809"/>
            </a:lvl8pPr>
            <a:lvl9pPr marL="3287486" indent="0">
              <a:buNone/>
              <a:defRPr sz="8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50" y="4769368"/>
            <a:ext cx="2133617" cy="274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zshield-logo-h.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59" y="133409"/>
            <a:ext cx="1355845" cy="3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477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4" y="667045"/>
            <a:ext cx="8229664" cy="38879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4" y="133410"/>
            <a:ext cx="8229664" cy="533637"/>
          </a:xfrm>
          <a:prstGeom prst="rect">
            <a:avLst/>
          </a:prstGeom>
        </p:spPr>
        <p:txBody>
          <a:bodyPr/>
          <a:lstStyle>
            <a:lvl1pPr>
              <a:defRPr sz="2515"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50" y="4769368"/>
            <a:ext cx="2133617" cy="274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59" y="133409"/>
            <a:ext cx="1355845" cy="3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5267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52" y="438345"/>
            <a:ext cx="2057416" cy="4158308"/>
          </a:xfrm>
          <a:prstGeom prst="rect">
            <a:avLst/>
          </a:prstGeom>
        </p:spPr>
        <p:txBody>
          <a:bodyPr vert="eaVert"/>
          <a:lstStyle>
            <a:lvl1pPr>
              <a:defRPr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4" y="438345"/>
            <a:ext cx="6019846" cy="4158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50" y="4769368"/>
            <a:ext cx="2133617" cy="274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4546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3" y="349008"/>
            <a:ext cx="2971823" cy="1677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="0" dirty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3" y="2039250"/>
            <a:ext cx="2971823" cy="1372206"/>
          </a:xfrm>
        </p:spPr>
        <p:txBody>
          <a:bodyPr>
            <a:noAutofit/>
          </a:bodyPr>
          <a:lstStyle>
            <a:lvl1pPr marL="0" indent="0">
              <a:buNone/>
              <a:defRPr sz="1259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50" y="4769368"/>
            <a:ext cx="2133617" cy="274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59" y="133409"/>
            <a:ext cx="1355845" cy="3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287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204" y="4769368"/>
            <a:ext cx="2895622" cy="27475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50" y="4769368"/>
            <a:ext cx="2133617" cy="274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59" y="133409"/>
            <a:ext cx="1355845" cy="3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8302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zshield-logo-v.em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32" y="2954055"/>
            <a:ext cx="1660433" cy="18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3918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model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438419" y="1505616"/>
            <a:ext cx="4267233" cy="1143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51" b="0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pPr lvl="0"/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8" name="Subtitle 6"/>
          <p:cNvSpPr>
            <a:spLocks noGrp="1"/>
          </p:cNvSpPr>
          <p:nvPr>
            <p:ph type="subTitle" idx="4294967295" hasCustomPrompt="1"/>
          </p:nvPr>
        </p:nvSpPr>
        <p:spPr>
          <a:xfrm>
            <a:off x="2438419" y="2877821"/>
            <a:ext cx="4267233" cy="533636"/>
          </a:xfrm>
        </p:spPr>
        <p:txBody>
          <a:bodyPr/>
          <a:lstStyle>
            <a:lvl1pPr marL="0" indent="0" algn="ctr">
              <a:buNone/>
              <a:defRPr sz="2515"/>
            </a:lvl1pPr>
          </a:lstStyle>
          <a:p>
            <a:pPr marL="0" indent="0" algn="ctr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请联系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sales@zshield.net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2984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model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shield-logo-v-w.emf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31" y="2115484"/>
            <a:ext cx="1245324" cy="137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385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s logo ch en cs5.em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23" y="2191718"/>
            <a:ext cx="3088522" cy="91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02558"/>
      </p:ext>
    </p:extLst>
  </p:cSld>
  <p:clrMapOvr>
    <a:masterClrMapping/>
  </p:clrMapOvr>
  <p:hf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35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78970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4" y="133411"/>
            <a:ext cx="8229664" cy="533637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515"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4" y="667044"/>
            <a:ext cx="8229664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50" y="4769369"/>
            <a:ext cx="2133617" cy="27475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96F5B-DEAE-4D3B-96E0-289651B5FFC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9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60" y="133409"/>
            <a:ext cx="1355845" cy="32933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57204" y="667044"/>
            <a:ext cx="8229664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33992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71550"/>
            <a:ext cx="6629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4000" b="0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pPr lvl="0"/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809750"/>
            <a:ext cx="66294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9542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14550"/>
            <a:ext cx="7772400" cy="1021556"/>
          </a:xfrm>
          <a:prstGeom prst="rect">
            <a:avLst/>
          </a:prstGeom>
        </p:spPr>
        <p:txBody>
          <a:bodyPr anchor="b"/>
          <a:lstStyle>
            <a:lvl1pPr algn="l">
              <a:defRPr sz="3200" b="0" cap="none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333750"/>
            <a:ext cx="7772400" cy="100131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dirty="0" err="1" smtClean="0"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762000" y="3257550"/>
            <a:ext cx="6553200" cy="45719"/>
            <a:chOff x="304800" y="2376172"/>
            <a:chExt cx="6553200" cy="45719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304800" y="2419350"/>
              <a:ext cx="6553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 userDrawn="1"/>
          </p:nvSpPr>
          <p:spPr>
            <a:xfrm>
              <a:off x="304800" y="2376172"/>
              <a:ext cx="1554480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F49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24373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1809750"/>
            <a:ext cx="7772400" cy="914400"/>
          </a:xfrm>
        </p:spPr>
        <p:txBody>
          <a:bodyPr/>
          <a:lstStyle>
            <a:lvl1pPr marL="0" indent="0" algn="l">
              <a:buNone/>
              <a:defRPr sz="4000">
                <a:solidFill>
                  <a:schemeClr val="tx2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r>
              <a:rPr lang="en-US" altLang="zh-CN" dirty="0"/>
              <a:t>T</a:t>
            </a:r>
            <a:r>
              <a:rPr lang="en-US" dirty="0"/>
              <a:t>itle style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1000" y="1687831"/>
            <a:ext cx="6553200" cy="45719"/>
            <a:chOff x="304800" y="2376172"/>
            <a:chExt cx="6553200" cy="45719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304800" y="2419350"/>
              <a:ext cx="6553200" cy="0"/>
            </a:xfrm>
            <a:prstGeom prst="line">
              <a:avLst/>
            </a:prstGeom>
            <a:ln w="635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 userDrawn="1"/>
          </p:nvSpPr>
          <p:spPr>
            <a:xfrm>
              <a:off x="304800" y="2376172"/>
              <a:ext cx="1554480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F497D"/>
                </a:solidFill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381000" y="1687831"/>
            <a:ext cx="6553200" cy="45719"/>
            <a:chOff x="304800" y="2376172"/>
            <a:chExt cx="6553200" cy="45719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304800" y="2419350"/>
              <a:ext cx="6553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>
            <a:xfrm>
              <a:off x="304800" y="2376172"/>
              <a:ext cx="1554480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F497D"/>
                </a:solidFill>
              </a:endParaRPr>
            </a:p>
          </p:txBody>
        </p:sp>
      </p:grp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04800" y="590550"/>
            <a:ext cx="7772400" cy="100131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</a:t>
            </a:r>
            <a:r>
              <a:rPr lang="en-US" altLang="zh-CN" dirty="0"/>
              <a:t>sub-line</a:t>
            </a:r>
            <a:r>
              <a:rPr lang="en-US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90253158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G-zs-sid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20340" cy="51435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29000" y="590550"/>
            <a:ext cx="5334000" cy="3581400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  <a:lvl2pPr>
              <a:defRPr>
                <a:solidFill>
                  <a:schemeClr val="accent6"/>
                </a:solidFill>
                <a:latin typeface="+mn-lt"/>
              </a:defRPr>
            </a:lvl2pPr>
            <a:lvl3pPr>
              <a:defRPr>
                <a:solidFill>
                  <a:schemeClr val="accent6"/>
                </a:solidFill>
                <a:latin typeface="+mn-lt"/>
              </a:defRPr>
            </a:lvl3pPr>
            <a:lvl4pPr>
              <a:defRPr>
                <a:solidFill>
                  <a:schemeClr val="accent6"/>
                </a:solidFill>
                <a:latin typeface="+mn-lt"/>
              </a:defRPr>
            </a:lvl4pPr>
            <a:lvl5pPr>
              <a:defRPr>
                <a:solidFill>
                  <a:schemeClr val="accent6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zshield-logo-v.em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86150"/>
            <a:ext cx="1328336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2201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075"/>
          </a:xfrm>
        </p:spPr>
        <p:txBody>
          <a:bodyPr/>
          <a:lstStyle>
            <a:lvl1pPr>
              <a:defRPr>
                <a:solidFill>
                  <a:srgbClr val="1F497D"/>
                </a:solidFill>
                <a:latin typeface="+mn-lt"/>
              </a:defRPr>
            </a:lvl1pPr>
            <a:lvl2pPr>
              <a:defRPr>
                <a:solidFill>
                  <a:schemeClr val="accent6"/>
                </a:solidFill>
                <a:latin typeface="+mn-lt"/>
              </a:defRPr>
            </a:lvl2pPr>
            <a:lvl3pPr>
              <a:defRPr>
                <a:solidFill>
                  <a:schemeClr val="accent6"/>
                </a:solidFill>
                <a:latin typeface="+mn-lt"/>
              </a:defRPr>
            </a:lvl3pPr>
            <a:lvl4pPr>
              <a:defRPr>
                <a:solidFill>
                  <a:schemeClr val="accent6"/>
                </a:solidFill>
                <a:latin typeface="+mn-lt"/>
              </a:defRPr>
            </a:lvl4pPr>
            <a:lvl5pPr>
              <a:defRPr>
                <a:solidFill>
                  <a:schemeClr val="accent6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dirty="0" err="1" smtClean="0"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10648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4038600" cy="3810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4648200" y="819150"/>
            <a:ext cx="4038600" cy="381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88890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2667000" cy="3810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3238500" y="819150"/>
            <a:ext cx="2667000" cy="3810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6019800" y="819150"/>
            <a:ext cx="2667000" cy="3810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4923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2667000" cy="3810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3238500" y="819150"/>
            <a:ext cx="2667000" cy="3810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86368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457200" y="666750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95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/>
                <a:cs typeface="黑体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2255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8714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zshield-logo-h.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5124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0"/>
            <a:ext cx="3008313" cy="76200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14350"/>
            <a:ext cx="5111750" cy="40802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28750"/>
            <a:ext cx="3008313" cy="31658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zshield-logo-h.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9460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95349"/>
            <a:ext cx="5486400" cy="265033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zshield-logo-h.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8895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66750"/>
            <a:ext cx="8229600" cy="3886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9436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8151"/>
            <a:ext cx="2057400" cy="4156472"/>
          </a:xfrm>
          <a:prstGeom prst="rect">
            <a:avLst/>
          </a:prstGeom>
        </p:spPr>
        <p:txBody>
          <a:bodyPr vert="eaVert"/>
          <a:lstStyle>
            <a:lvl1pPr>
              <a:defRPr b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8151"/>
            <a:ext cx="6019800" cy="41564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9393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48854"/>
            <a:ext cx="29718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="0" dirty="0">
                <a:solidFill>
                  <a:srgbClr val="1F497D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2038350"/>
            <a:ext cx="2971800" cy="13716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9743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200" y="47672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zshield-logo-h.e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350"/>
            <a:ext cx="135583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8180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zshield-logo-v.em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80" y="2952750"/>
            <a:ext cx="166042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5578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model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438400" y="1504950"/>
            <a:ext cx="426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5400" b="0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pPr lvl="0"/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8" name="Subtitle 6"/>
          <p:cNvSpPr>
            <a:spLocks noGrp="1"/>
          </p:cNvSpPr>
          <p:nvPr>
            <p:ph type="subTitle" idx="4294967295" hasCustomPrompt="1"/>
          </p:nvPr>
        </p:nvSpPr>
        <p:spPr>
          <a:xfrm>
            <a:off x="2438400" y="2876550"/>
            <a:ext cx="4267200" cy="533400"/>
          </a:xfrm>
        </p:spPr>
        <p:txBody>
          <a:bodyPr/>
          <a:lstStyle>
            <a:lvl1pPr>
              <a:defRPr sz="2800"/>
            </a:lvl1pPr>
          </a:lstStyle>
          <a:p>
            <a:pPr marL="0" indent="0" algn="ctr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请联系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sales@zshield.net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2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image" Target="../media/image12.jpeg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26" Type="http://schemas.openxmlformats.org/officeDocument/2006/relationships/image" Target="../media/image12.jpeg"/><Relationship Id="rId3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theme" Target="../theme/theme5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19150"/>
            <a:ext cx="822960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 err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7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4" r:id="rId18"/>
    <p:sldLayoutId id="2147483795" r:id="rId19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800" b="1" kern="1200" dirty="0">
          <a:gradFill flip="none" rotWithShape="1">
            <a:gsLst>
              <a:gs pos="0">
                <a:srgbClr val="26588D"/>
              </a:gs>
              <a:gs pos="100000">
                <a:srgbClr val="4197C6"/>
              </a:gs>
            </a:gsLst>
            <a:lin ang="16200000" scaled="1"/>
            <a:tileRect/>
          </a:gra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400" kern="1200">
          <a:solidFill>
            <a:srgbClr val="1F497D"/>
          </a:solidFill>
          <a:latin typeface="+mn-lt"/>
          <a:ea typeface="黑体"/>
          <a:cs typeface="黑体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 kern="1200">
          <a:solidFill>
            <a:schemeClr val="accent5"/>
          </a:solidFill>
          <a:latin typeface="+mn-lt"/>
          <a:ea typeface="黑体"/>
          <a:cs typeface="黑体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kern="1200">
          <a:solidFill>
            <a:schemeClr val="accent5"/>
          </a:solidFill>
          <a:latin typeface="+mn-lt"/>
          <a:ea typeface="黑体"/>
          <a:cs typeface="黑体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1600" kern="1200">
          <a:solidFill>
            <a:schemeClr val="accent5"/>
          </a:solidFill>
          <a:latin typeface="+mn-lt"/>
          <a:ea typeface="黑体"/>
          <a:cs typeface="黑体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1600" kern="1200">
          <a:solidFill>
            <a:schemeClr val="accent5"/>
          </a:solidFill>
          <a:latin typeface="+mn-lt"/>
          <a:ea typeface="黑体"/>
          <a:cs typeface="黑体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19150"/>
            <a:ext cx="822960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 err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4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  <p:sldLayoutId id="2147483815" r:id="rId18"/>
    <p:sldLayoutId id="2147483816" r:id="rId1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800" b="1" kern="1200" dirty="0">
          <a:gradFill flip="none" rotWithShape="1">
            <a:gsLst>
              <a:gs pos="0">
                <a:srgbClr val="26588D"/>
              </a:gs>
              <a:gs pos="100000">
                <a:srgbClr val="4197C6"/>
              </a:gs>
            </a:gsLst>
            <a:lin ang="16200000" scaled="1"/>
            <a:tileRect/>
          </a:gra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400" kern="1200">
          <a:solidFill>
            <a:srgbClr val="1F497D"/>
          </a:solidFill>
          <a:latin typeface="+mn-lt"/>
          <a:ea typeface="黑体"/>
          <a:cs typeface="黑体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 kern="1200">
          <a:solidFill>
            <a:schemeClr val="accent5"/>
          </a:solidFill>
          <a:latin typeface="+mn-lt"/>
          <a:ea typeface="黑体"/>
          <a:cs typeface="黑体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kern="1200">
          <a:solidFill>
            <a:schemeClr val="accent5"/>
          </a:solidFill>
          <a:latin typeface="+mn-lt"/>
          <a:ea typeface="黑体"/>
          <a:cs typeface="黑体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1600" kern="1200">
          <a:solidFill>
            <a:schemeClr val="accent5"/>
          </a:solidFill>
          <a:latin typeface="+mn-lt"/>
          <a:ea typeface="黑体"/>
          <a:cs typeface="黑体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1600" kern="1200">
          <a:solidFill>
            <a:schemeClr val="accent5"/>
          </a:solidFill>
          <a:latin typeface="+mn-lt"/>
          <a:ea typeface="黑体"/>
          <a:cs typeface="黑体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19150"/>
            <a:ext cx="822960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 err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www.zshield.net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4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800" b="1" kern="1200" dirty="0">
          <a:gradFill flip="none" rotWithShape="1">
            <a:gsLst>
              <a:gs pos="0">
                <a:srgbClr val="26588D"/>
              </a:gs>
              <a:gs pos="100000">
                <a:srgbClr val="4197C6"/>
              </a:gs>
            </a:gsLst>
            <a:lin ang="16200000" scaled="1"/>
            <a:tileRect/>
          </a:gradFill>
          <a:latin typeface="Arial" panose="020B0604020202020204" pitchFamily="34" charset="0"/>
          <a:ea typeface="MS PGothic" panose="020B0600070205080204" charset="-128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rgbClr val="1F497D"/>
          </a:solidFill>
          <a:latin typeface="+mn-lt"/>
          <a:ea typeface="黑体" panose="02010609060101010101" charset="-122"/>
          <a:cs typeface="黑体" panose="02010609060101010101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accent5"/>
          </a:solidFill>
          <a:latin typeface="+mn-lt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ern="1200">
          <a:solidFill>
            <a:schemeClr val="accent5"/>
          </a:solidFill>
          <a:latin typeface="+mn-lt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accent5"/>
          </a:solidFill>
          <a:latin typeface="+mn-lt"/>
          <a:ea typeface="黑体" panose="02010609060101010101" charset="-122"/>
          <a:cs typeface="黑体" panose="02010609060101010101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accent5"/>
          </a:solidFill>
          <a:latin typeface="+mn-lt"/>
          <a:ea typeface="黑体" panose="02010609060101010101" charset="-122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4" y="819512"/>
            <a:ext cx="8229664" cy="3776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4" y="4769368"/>
            <a:ext cx="2895622" cy="274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 err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50" y="4769368"/>
            <a:ext cx="2133617" cy="274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2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  <p:sldLayoutId id="2147483858" r:id="rId20"/>
    <p:sldLayoutId id="2147483859" r:id="rId21"/>
    <p:sldLayoutId id="2147483860" r:id="rId22"/>
    <p:sldLayoutId id="2147483861" r:id="rId2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515" b="1" kern="1200" dirty="0">
          <a:gradFill flip="none" rotWithShape="1">
            <a:gsLst>
              <a:gs pos="0">
                <a:srgbClr val="26588D"/>
              </a:gs>
              <a:gs pos="100000">
                <a:srgbClr val="4197C6"/>
              </a:gs>
            </a:gsLst>
            <a:lin ang="16200000" scaled="1"/>
            <a:tileRect/>
          </a:gradFill>
          <a:latin typeface="Arial" panose="020B0604020202020204" pitchFamily="34" charset="0"/>
          <a:ea typeface="MS PGothic" panose="020B0600070205080204" charset="-128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32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32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32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32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5pPr>
      <a:lvl6pPr marL="331790" algn="l" rtl="0" eaLnBrk="1" fontAlgn="base" hangingPunct="1">
        <a:spcBef>
          <a:spcPct val="0"/>
        </a:spcBef>
        <a:spcAft>
          <a:spcPct val="0"/>
        </a:spcAft>
        <a:defRPr sz="2032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6pPr>
      <a:lvl7pPr marL="663580" algn="l" rtl="0" eaLnBrk="1" fontAlgn="base" hangingPunct="1">
        <a:spcBef>
          <a:spcPct val="0"/>
        </a:spcBef>
        <a:spcAft>
          <a:spcPct val="0"/>
        </a:spcAft>
        <a:defRPr sz="2032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7pPr>
      <a:lvl8pPr marL="995370" algn="l" rtl="0" eaLnBrk="1" fontAlgn="base" hangingPunct="1">
        <a:spcBef>
          <a:spcPct val="0"/>
        </a:spcBef>
        <a:spcAft>
          <a:spcPct val="0"/>
        </a:spcAft>
        <a:defRPr sz="2032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8pPr>
      <a:lvl9pPr marL="1327160" algn="l" rtl="0" eaLnBrk="1" fontAlgn="base" hangingPunct="1">
        <a:spcBef>
          <a:spcPct val="0"/>
        </a:spcBef>
        <a:spcAft>
          <a:spcPct val="0"/>
        </a:spcAft>
        <a:defRPr sz="2032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9pPr>
    </p:titleStyle>
    <p:bodyStyle>
      <a:lvl1pPr marL="308288" indent="-308288" algn="l" rtl="0" eaLnBrk="1" fontAlgn="base" hangingPunct="1">
        <a:spcBef>
          <a:spcPts val="87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155" kern="1200">
          <a:solidFill>
            <a:srgbClr val="1F497D"/>
          </a:solidFill>
          <a:latin typeface="+mn-lt"/>
          <a:ea typeface="黑体" panose="02010609060101010101" charset="-122"/>
          <a:cs typeface="黑体" panose="02010609060101010101" charset="-122"/>
        </a:defRPr>
      </a:lvl1pPr>
      <a:lvl2pPr marL="667727" indent="-256676" algn="l" rtl="0" eaLnBrk="1" fontAlgn="base" hangingPunct="1">
        <a:spcBef>
          <a:spcPts val="87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796" kern="1200">
          <a:solidFill>
            <a:schemeClr val="accent5"/>
          </a:solidFill>
          <a:latin typeface="+mn-lt"/>
          <a:ea typeface="黑体" panose="02010609060101010101" charset="-122"/>
          <a:cs typeface="黑体" panose="02010609060101010101" charset="-122"/>
        </a:defRPr>
      </a:lvl2pPr>
      <a:lvl3pPr marL="1027167" indent="-205525" algn="l" rtl="0" eaLnBrk="1" fontAlgn="base" hangingPunct="1">
        <a:spcBef>
          <a:spcPts val="87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ern="1200">
          <a:solidFill>
            <a:schemeClr val="accent5"/>
          </a:solidFill>
          <a:latin typeface="+mn-lt"/>
          <a:ea typeface="黑体" panose="02010609060101010101" charset="-122"/>
          <a:cs typeface="黑体" panose="02010609060101010101" charset="-122"/>
        </a:defRPr>
      </a:lvl3pPr>
      <a:lvl4pPr marL="1438218" indent="-205525" algn="l" rtl="0" eaLnBrk="1" fontAlgn="base" hangingPunct="1">
        <a:spcBef>
          <a:spcPts val="87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37" kern="1200">
          <a:solidFill>
            <a:schemeClr val="accent5"/>
          </a:solidFill>
          <a:latin typeface="+mn-lt"/>
          <a:ea typeface="黑体" panose="02010609060101010101" charset="-122"/>
          <a:cs typeface="黑体" panose="02010609060101010101" charset="-122"/>
        </a:defRPr>
      </a:lvl4pPr>
      <a:lvl5pPr marL="1849269" indent="-205525" algn="l" rtl="0" eaLnBrk="1" fontAlgn="base" hangingPunct="1">
        <a:spcBef>
          <a:spcPts val="87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37" kern="1200">
          <a:solidFill>
            <a:schemeClr val="accent5"/>
          </a:solidFill>
          <a:latin typeface="+mn-lt"/>
          <a:ea typeface="黑体" panose="02010609060101010101" charset="-122"/>
          <a:cs typeface="黑体" panose="02010609060101010101" charset="-122"/>
        </a:defRPr>
      </a:lvl5pPr>
      <a:lvl6pPr marL="2259859" indent="-205525" algn="l" defTabSz="821641" rtl="0" eaLnBrk="1" latinLnBrk="0" hangingPunct="1">
        <a:spcBef>
          <a:spcPts val="87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6pPr>
      <a:lvl7pPr marL="2671371" indent="-205525" algn="l" defTabSz="821641" rtl="0" eaLnBrk="1" latinLnBrk="0" hangingPunct="1">
        <a:spcBef>
          <a:spcPts val="87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7pPr>
      <a:lvl8pPr marL="3081961" indent="-205525" algn="l" defTabSz="821641" rtl="0" eaLnBrk="1" latinLnBrk="0" hangingPunct="1">
        <a:spcBef>
          <a:spcPts val="87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8pPr>
      <a:lvl9pPr marL="3492551" indent="-205525" algn="l" defTabSz="821641" rtl="0" eaLnBrk="1" latinLnBrk="0" hangingPunct="1">
        <a:spcBef>
          <a:spcPts val="87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1641" rtl="0" eaLnBrk="1" latinLnBrk="0" hangingPunct="1">
        <a:defRPr sz="1618" kern="1200">
          <a:solidFill>
            <a:schemeClr val="tx1"/>
          </a:solidFill>
          <a:latin typeface="+mn-lt"/>
          <a:ea typeface="+mn-ea"/>
          <a:cs typeface="+mn-cs"/>
        </a:defRPr>
      </a:lvl1pPr>
      <a:lvl2pPr marL="410590" algn="l" defTabSz="821641" rtl="0" eaLnBrk="1" latinLnBrk="0" hangingPunct="1">
        <a:defRPr sz="1618" kern="1200">
          <a:solidFill>
            <a:schemeClr val="tx1"/>
          </a:solidFill>
          <a:latin typeface="+mn-lt"/>
          <a:ea typeface="+mn-ea"/>
          <a:cs typeface="+mn-cs"/>
        </a:defRPr>
      </a:lvl2pPr>
      <a:lvl3pPr marL="821641" algn="l" defTabSz="821641" rtl="0" eaLnBrk="1" latinLnBrk="0" hangingPunct="1">
        <a:defRPr sz="1618" kern="1200">
          <a:solidFill>
            <a:schemeClr val="tx1"/>
          </a:solidFill>
          <a:latin typeface="+mn-lt"/>
          <a:ea typeface="+mn-ea"/>
          <a:cs typeface="+mn-cs"/>
        </a:defRPr>
      </a:lvl3pPr>
      <a:lvl4pPr marL="1232692" algn="l" defTabSz="821641" rtl="0" eaLnBrk="1" latinLnBrk="0" hangingPunct="1">
        <a:defRPr sz="1618" kern="1200">
          <a:solidFill>
            <a:schemeClr val="tx1"/>
          </a:solidFill>
          <a:latin typeface="+mn-lt"/>
          <a:ea typeface="+mn-ea"/>
          <a:cs typeface="+mn-cs"/>
        </a:defRPr>
      </a:lvl4pPr>
      <a:lvl5pPr marL="1643743" algn="l" defTabSz="821641" rtl="0" eaLnBrk="1" latinLnBrk="0" hangingPunct="1">
        <a:defRPr sz="1618" kern="1200">
          <a:solidFill>
            <a:schemeClr val="tx1"/>
          </a:solidFill>
          <a:latin typeface="+mn-lt"/>
          <a:ea typeface="+mn-ea"/>
          <a:cs typeface="+mn-cs"/>
        </a:defRPr>
      </a:lvl5pPr>
      <a:lvl6pPr marL="2054333" algn="l" defTabSz="821641" rtl="0" eaLnBrk="1" latinLnBrk="0" hangingPunct="1">
        <a:defRPr sz="1618" kern="1200">
          <a:solidFill>
            <a:schemeClr val="tx1"/>
          </a:solidFill>
          <a:latin typeface="+mn-lt"/>
          <a:ea typeface="+mn-ea"/>
          <a:cs typeface="+mn-cs"/>
        </a:defRPr>
      </a:lvl6pPr>
      <a:lvl7pPr marL="2465845" algn="l" defTabSz="821641" rtl="0" eaLnBrk="1" latinLnBrk="0" hangingPunct="1">
        <a:defRPr sz="1618" kern="1200">
          <a:solidFill>
            <a:schemeClr val="tx1"/>
          </a:solidFill>
          <a:latin typeface="+mn-lt"/>
          <a:ea typeface="+mn-ea"/>
          <a:cs typeface="+mn-cs"/>
        </a:defRPr>
      </a:lvl7pPr>
      <a:lvl8pPr marL="2876435" algn="l" defTabSz="821641" rtl="0" eaLnBrk="1" latinLnBrk="0" hangingPunct="1">
        <a:defRPr sz="1618" kern="1200">
          <a:solidFill>
            <a:schemeClr val="tx1"/>
          </a:solidFill>
          <a:latin typeface="+mn-lt"/>
          <a:ea typeface="+mn-ea"/>
          <a:cs typeface="+mn-cs"/>
        </a:defRPr>
      </a:lvl8pPr>
      <a:lvl9pPr marL="3287486" algn="l" defTabSz="821641" rtl="0" eaLnBrk="1" latinLnBrk="0" hangingPunct="1">
        <a:defRPr sz="16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19150"/>
            <a:ext cx="822960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 err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zshield.net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509-14F6-C848-A568-70F33E98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  <p:sldLayoutId id="2147483901" r:id="rId18"/>
    <p:sldLayoutId id="2147483902" r:id="rId19"/>
    <p:sldLayoutId id="2147483903" r:id="rId20"/>
    <p:sldLayoutId id="2147483904" r:id="rId21"/>
    <p:sldLayoutId id="2147483905" r:id="rId22"/>
    <p:sldLayoutId id="2147483907" r:id="rId23"/>
    <p:sldLayoutId id="2147483909" r:id="rId2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800" b="1" kern="1200" dirty="0">
          <a:gradFill flip="none" rotWithShape="1">
            <a:gsLst>
              <a:gs pos="0">
                <a:srgbClr val="26588D"/>
              </a:gs>
              <a:gs pos="100000">
                <a:srgbClr val="4197C6"/>
              </a:gs>
            </a:gsLst>
            <a:lin ang="16200000" scaled="1"/>
            <a:tileRect/>
          </a:gradFill>
          <a:latin typeface="Arial" panose="020B0604020202020204" pitchFamily="34" charset="0"/>
          <a:ea typeface="MS PGothic" panose="020B0600070205080204" charset="-128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rgbClr val="1F497D"/>
          </a:solidFill>
          <a:latin typeface="+mn-lt"/>
          <a:ea typeface="黑体" panose="02010609060101010101" charset="-122"/>
          <a:cs typeface="黑体" panose="02010609060101010101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accent5"/>
          </a:solidFill>
          <a:latin typeface="+mn-lt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ern="1200">
          <a:solidFill>
            <a:schemeClr val="accent5"/>
          </a:solidFill>
          <a:latin typeface="+mn-lt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accent5"/>
          </a:solidFill>
          <a:latin typeface="+mn-lt"/>
          <a:ea typeface="黑体" panose="02010609060101010101" charset="-122"/>
          <a:cs typeface="黑体" panose="02010609060101010101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accent5"/>
          </a:solidFill>
          <a:latin typeface="+mn-lt"/>
          <a:ea typeface="黑体" panose="02010609060101010101" charset="-122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/>
              </a:rPr>
              <a:t>探针加密</a:t>
            </a:r>
            <a:r>
              <a:rPr lang="en-US" altLang="zh-CN" dirty="0">
                <a:latin typeface="黑体"/>
              </a:rPr>
              <a:t>U</a:t>
            </a:r>
            <a:r>
              <a:rPr lang="zh-CN" altLang="en-US" dirty="0">
                <a:latin typeface="黑体"/>
              </a:rPr>
              <a:t>盘</a:t>
            </a:r>
            <a:r>
              <a:rPr lang="en-US" altLang="zh-CN" dirty="0">
                <a:latin typeface="黑体"/>
              </a:rPr>
              <a:t>/</a:t>
            </a:r>
            <a:r>
              <a:rPr lang="zh-CN" altLang="en-US" dirty="0">
                <a:latin typeface="黑体"/>
              </a:rPr>
              <a:t>磁盘产品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94230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66752"/>
            <a:ext cx="8291264" cy="4375148"/>
          </a:xfrm>
        </p:spPr>
        <p:txBody>
          <a:bodyPr/>
          <a:lstStyle/>
          <a:p>
            <a:r>
              <a:rPr lang="zh-CN" altLang="en-US" sz="1600" dirty="0"/>
              <a:t>加密</a:t>
            </a:r>
            <a:r>
              <a:rPr lang="en-US" altLang="zh-CN" sz="1600" dirty="0"/>
              <a:t>U</a:t>
            </a:r>
            <a:r>
              <a:rPr lang="zh-CN" altLang="en-US" sz="1600" dirty="0"/>
              <a:t>盘制作工具，单独提供，有</a:t>
            </a:r>
            <a:r>
              <a:rPr lang="en-US" altLang="zh-CN" sz="1600" dirty="0"/>
              <a:t>license</a:t>
            </a:r>
            <a:r>
              <a:rPr lang="zh-CN" altLang="en-US" sz="1600" dirty="0"/>
              <a:t>数量控制</a:t>
            </a:r>
            <a:endParaRPr lang="en-US" altLang="zh-CN" sz="1600" dirty="0"/>
          </a:p>
          <a:p>
            <a:r>
              <a:rPr lang="zh-CN" altLang="en-US" sz="1600" dirty="0"/>
              <a:t>未打开</a:t>
            </a:r>
            <a:r>
              <a:rPr lang="en-US" altLang="zh-CN" sz="1600" dirty="0"/>
              <a:t>U</a:t>
            </a:r>
            <a:r>
              <a:rPr lang="zh-CN" altLang="en-US" sz="1600" dirty="0"/>
              <a:t>盘管理工具，无法看加密</a:t>
            </a:r>
            <a:r>
              <a:rPr lang="en-US" altLang="zh-CN" sz="1600" dirty="0"/>
              <a:t>U</a:t>
            </a:r>
            <a:r>
              <a:rPr lang="zh-CN" altLang="en-US" sz="1600" dirty="0"/>
              <a:t>盘</a:t>
            </a:r>
            <a:endParaRPr lang="en-US" altLang="zh-CN" sz="1600" dirty="0"/>
          </a:p>
          <a:p>
            <a:r>
              <a:rPr lang="zh-CN" altLang="en-US" sz="1600" dirty="0"/>
              <a:t>打开</a:t>
            </a:r>
            <a:r>
              <a:rPr lang="en-US" altLang="zh-CN" sz="1600" dirty="0"/>
              <a:t>U</a:t>
            </a:r>
            <a:r>
              <a:rPr lang="zh-CN" altLang="en-US" sz="1600" dirty="0"/>
              <a:t>盘管理工具，输入用户名和密码后，可以看加密</a:t>
            </a:r>
            <a:r>
              <a:rPr lang="en-US" altLang="zh-CN" sz="1600" dirty="0"/>
              <a:t>U</a:t>
            </a:r>
            <a:r>
              <a:rPr lang="zh-CN" altLang="en-US" sz="1600" dirty="0"/>
              <a:t>盘</a:t>
            </a:r>
            <a:endParaRPr lang="en-US" altLang="zh-CN" sz="1600" dirty="0"/>
          </a:p>
          <a:p>
            <a:r>
              <a:rPr lang="zh-CN" altLang="en-US" sz="1600" dirty="0"/>
              <a:t>当用户名和密码不匹配，无法查看，但是可以重新格式化</a:t>
            </a:r>
            <a:endParaRPr lang="en-US" altLang="zh-CN" sz="1600" dirty="0"/>
          </a:p>
          <a:p>
            <a:r>
              <a:rPr lang="en-US" altLang="zh-CN" sz="1600" dirty="0"/>
              <a:t>U</a:t>
            </a:r>
            <a:r>
              <a:rPr lang="zh-CN" altLang="en-US" sz="1600" dirty="0"/>
              <a:t>盘管理工具，无法格式化非加密</a:t>
            </a:r>
            <a:r>
              <a:rPr lang="en-US" altLang="zh-CN" sz="1600" dirty="0"/>
              <a:t>U</a:t>
            </a:r>
            <a:r>
              <a:rPr lang="zh-CN" altLang="en-US" sz="1600" dirty="0"/>
              <a:t>盘</a:t>
            </a:r>
            <a:endParaRPr lang="en-US" altLang="zh-CN" sz="1600" dirty="0"/>
          </a:p>
          <a:p>
            <a:r>
              <a:rPr lang="zh-CN" altLang="en-US" sz="1600" dirty="0"/>
              <a:t>每个加密</a:t>
            </a:r>
            <a:r>
              <a:rPr lang="en-US" altLang="zh-CN" sz="1600" dirty="0"/>
              <a:t>U</a:t>
            </a:r>
            <a:r>
              <a:rPr lang="zh-CN" altLang="en-US" sz="1600" dirty="0"/>
              <a:t>盘，可以有唯一的用户名和密码，也可以所有</a:t>
            </a:r>
            <a:r>
              <a:rPr lang="en-US" altLang="zh-CN" sz="1600" dirty="0"/>
              <a:t>U</a:t>
            </a:r>
            <a:r>
              <a:rPr lang="zh-CN" altLang="en-US" sz="1600" dirty="0"/>
              <a:t>盘相同</a:t>
            </a:r>
            <a:endParaRPr lang="en-US" altLang="zh-CN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加密</a:t>
            </a:r>
            <a:r>
              <a:rPr lang="en-US" altLang="zh-CN" dirty="0"/>
              <a:t>U</a:t>
            </a:r>
            <a:r>
              <a:rPr lang="zh-CN" altLang="en-US" dirty="0"/>
              <a:t>盘</a:t>
            </a:r>
            <a:r>
              <a:rPr lang="en-US" altLang="zh-CN" dirty="0"/>
              <a:t>——</a:t>
            </a:r>
            <a:r>
              <a:rPr lang="zh-CN" altLang="en-US" dirty="0"/>
              <a:t>单机版</a:t>
            </a:r>
          </a:p>
        </p:txBody>
      </p:sp>
      <p:grpSp>
        <p:nvGrpSpPr>
          <p:cNvPr id="136" name="Group 6">
            <a:extLst>
              <a:ext uri="{FF2B5EF4-FFF2-40B4-BE49-F238E27FC236}">
                <a16:creationId xmlns:a16="http://schemas.microsoft.com/office/drawing/2014/main" id="{8DB9341B-136B-4425-8F1B-E631771A3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76631" y="3377644"/>
            <a:ext cx="1351036" cy="804777"/>
            <a:chOff x="6368239" y="1700573"/>
            <a:chExt cx="1102454" cy="656701"/>
          </a:xfrm>
        </p:grpSpPr>
        <p:grpSp>
          <p:nvGrpSpPr>
            <p:cNvPr id="137" name="Group 105">
              <a:extLst>
                <a:ext uri="{FF2B5EF4-FFF2-40B4-BE49-F238E27FC236}">
                  <a16:creationId xmlns:a16="http://schemas.microsoft.com/office/drawing/2014/main" id="{6171A0B4-B57A-448A-BBFB-2CE03D402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12732" y="1700573"/>
              <a:ext cx="657961" cy="618376"/>
              <a:chOff x="7742593" y="5170308"/>
              <a:chExt cx="1193777" cy="1123250"/>
            </a:xfrm>
          </p:grpSpPr>
          <p:sp>
            <p:nvSpPr>
              <p:cNvPr id="151" name="Oval 114">
                <a:extLst>
                  <a:ext uri="{FF2B5EF4-FFF2-40B4-BE49-F238E27FC236}">
                    <a16:creationId xmlns:a16="http://schemas.microsoft.com/office/drawing/2014/main" id="{10E5DAAB-12E7-4BEC-9243-25FBB333AF45}"/>
                  </a:ext>
                </a:extLst>
              </p:cNvPr>
              <p:cNvSpPr/>
              <p:nvPr/>
            </p:nvSpPr>
            <p:spPr>
              <a:xfrm>
                <a:off x="7742593" y="6188618"/>
                <a:ext cx="1193777" cy="10494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50000"/>
                      <a:lumOff val="50000"/>
                      <a:alpha val="70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823"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j-lt"/>
                  <a:ea typeface="+mj-ea"/>
                </a:endParaRPr>
              </a:p>
            </p:txBody>
          </p:sp>
          <p:grpSp>
            <p:nvGrpSpPr>
              <p:cNvPr id="153" name="Group 350">
                <a:extLst>
                  <a:ext uri="{FF2B5EF4-FFF2-40B4-BE49-F238E27FC236}">
                    <a16:creationId xmlns:a16="http://schemas.microsoft.com/office/drawing/2014/main" id="{086023D2-BCA9-4A43-A1B1-C29D42BAF7F4}"/>
                  </a:ext>
                </a:extLst>
              </p:cNvPr>
              <p:cNvGrpSpPr/>
              <p:nvPr/>
            </p:nvGrpSpPr>
            <p:grpSpPr>
              <a:xfrm>
                <a:off x="7771942" y="5170308"/>
                <a:ext cx="1109160" cy="1013406"/>
                <a:chOff x="7999413" y="1528763"/>
                <a:chExt cx="1544637" cy="1411288"/>
              </a:xfrm>
              <a:solidFill>
                <a:schemeClr val="tx2"/>
              </a:solidFill>
            </p:grpSpPr>
            <p:sp>
              <p:nvSpPr>
                <p:cNvPr id="154" name="Freeform 6">
                  <a:extLst>
                    <a:ext uri="{FF2B5EF4-FFF2-40B4-BE49-F238E27FC236}">
                      <a16:creationId xmlns:a16="http://schemas.microsoft.com/office/drawing/2014/main" id="{3F7807F8-F8E1-4AF5-89CC-72BCF42D2F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9413" y="1528763"/>
                  <a:ext cx="1544637" cy="1092200"/>
                </a:xfrm>
                <a:custGeom>
                  <a:avLst/>
                  <a:gdLst/>
                  <a:ahLst/>
                  <a:cxnLst>
                    <a:cxn ang="0">
                      <a:pos x="30" y="0"/>
                    </a:cxn>
                    <a:cxn ang="0">
                      <a:pos x="944" y="0"/>
                    </a:cxn>
                    <a:cxn ang="0">
                      <a:pos x="950" y="1"/>
                    </a:cxn>
                    <a:cxn ang="0">
                      <a:pos x="957" y="3"/>
                    </a:cxn>
                    <a:cxn ang="0">
                      <a:pos x="962" y="6"/>
                    </a:cxn>
                    <a:cxn ang="0">
                      <a:pos x="967" y="11"/>
                    </a:cxn>
                    <a:cxn ang="0">
                      <a:pos x="970" y="16"/>
                    </a:cxn>
                    <a:cxn ang="0">
                      <a:pos x="972" y="22"/>
                    </a:cxn>
                    <a:cxn ang="0">
                      <a:pos x="973" y="29"/>
                    </a:cxn>
                    <a:cxn ang="0">
                      <a:pos x="973" y="658"/>
                    </a:cxn>
                    <a:cxn ang="0">
                      <a:pos x="972" y="665"/>
                    </a:cxn>
                    <a:cxn ang="0">
                      <a:pos x="970" y="671"/>
                    </a:cxn>
                    <a:cxn ang="0">
                      <a:pos x="967" y="676"/>
                    </a:cxn>
                    <a:cxn ang="0">
                      <a:pos x="962" y="681"/>
                    </a:cxn>
                    <a:cxn ang="0">
                      <a:pos x="957" y="685"/>
                    </a:cxn>
                    <a:cxn ang="0">
                      <a:pos x="950" y="687"/>
                    </a:cxn>
                    <a:cxn ang="0">
                      <a:pos x="944" y="688"/>
                    </a:cxn>
                    <a:cxn ang="0">
                      <a:pos x="30" y="688"/>
                    </a:cxn>
                    <a:cxn ang="0">
                      <a:pos x="23" y="687"/>
                    </a:cxn>
                    <a:cxn ang="0">
                      <a:pos x="17" y="685"/>
                    </a:cxn>
                    <a:cxn ang="0">
                      <a:pos x="11" y="681"/>
                    </a:cxn>
                    <a:cxn ang="0">
                      <a:pos x="7" y="676"/>
                    </a:cxn>
                    <a:cxn ang="0">
                      <a:pos x="3" y="671"/>
                    </a:cxn>
                    <a:cxn ang="0">
                      <a:pos x="1" y="665"/>
                    </a:cxn>
                    <a:cxn ang="0">
                      <a:pos x="0" y="658"/>
                    </a:cxn>
                    <a:cxn ang="0">
                      <a:pos x="0" y="29"/>
                    </a:cxn>
                    <a:cxn ang="0">
                      <a:pos x="1" y="22"/>
                    </a:cxn>
                    <a:cxn ang="0">
                      <a:pos x="3" y="16"/>
                    </a:cxn>
                    <a:cxn ang="0">
                      <a:pos x="7" y="11"/>
                    </a:cxn>
                    <a:cxn ang="0">
                      <a:pos x="11" y="6"/>
                    </a:cxn>
                    <a:cxn ang="0">
                      <a:pos x="17" y="3"/>
                    </a:cxn>
                    <a:cxn ang="0">
                      <a:pos x="23" y="1"/>
                    </a:cxn>
                    <a:cxn ang="0">
                      <a:pos x="30" y="0"/>
                    </a:cxn>
                  </a:cxnLst>
                  <a:rect l="0" t="0" r="r" b="b"/>
                  <a:pathLst>
                    <a:path w="973" h="688">
                      <a:moveTo>
                        <a:pt x="30" y="0"/>
                      </a:moveTo>
                      <a:lnTo>
                        <a:pt x="944" y="0"/>
                      </a:lnTo>
                      <a:lnTo>
                        <a:pt x="950" y="1"/>
                      </a:lnTo>
                      <a:lnTo>
                        <a:pt x="957" y="3"/>
                      </a:lnTo>
                      <a:lnTo>
                        <a:pt x="962" y="6"/>
                      </a:lnTo>
                      <a:lnTo>
                        <a:pt x="967" y="11"/>
                      </a:lnTo>
                      <a:lnTo>
                        <a:pt x="970" y="16"/>
                      </a:lnTo>
                      <a:lnTo>
                        <a:pt x="972" y="22"/>
                      </a:lnTo>
                      <a:lnTo>
                        <a:pt x="973" y="29"/>
                      </a:lnTo>
                      <a:lnTo>
                        <a:pt x="973" y="658"/>
                      </a:lnTo>
                      <a:lnTo>
                        <a:pt x="972" y="665"/>
                      </a:lnTo>
                      <a:lnTo>
                        <a:pt x="970" y="671"/>
                      </a:lnTo>
                      <a:lnTo>
                        <a:pt x="967" y="676"/>
                      </a:lnTo>
                      <a:lnTo>
                        <a:pt x="962" y="681"/>
                      </a:lnTo>
                      <a:lnTo>
                        <a:pt x="957" y="685"/>
                      </a:lnTo>
                      <a:lnTo>
                        <a:pt x="950" y="687"/>
                      </a:lnTo>
                      <a:lnTo>
                        <a:pt x="944" y="688"/>
                      </a:lnTo>
                      <a:lnTo>
                        <a:pt x="30" y="688"/>
                      </a:lnTo>
                      <a:lnTo>
                        <a:pt x="23" y="687"/>
                      </a:lnTo>
                      <a:lnTo>
                        <a:pt x="17" y="685"/>
                      </a:lnTo>
                      <a:lnTo>
                        <a:pt x="11" y="681"/>
                      </a:lnTo>
                      <a:lnTo>
                        <a:pt x="7" y="676"/>
                      </a:lnTo>
                      <a:lnTo>
                        <a:pt x="3" y="671"/>
                      </a:lnTo>
                      <a:lnTo>
                        <a:pt x="1" y="665"/>
                      </a:lnTo>
                      <a:lnTo>
                        <a:pt x="0" y="658"/>
                      </a:lnTo>
                      <a:lnTo>
                        <a:pt x="0" y="29"/>
                      </a:lnTo>
                      <a:lnTo>
                        <a:pt x="1" y="22"/>
                      </a:lnTo>
                      <a:lnTo>
                        <a:pt x="3" y="16"/>
                      </a:lnTo>
                      <a:lnTo>
                        <a:pt x="7" y="11"/>
                      </a:lnTo>
                      <a:lnTo>
                        <a:pt x="11" y="6"/>
                      </a:lnTo>
                      <a:lnTo>
                        <a:pt x="17" y="3"/>
                      </a:lnTo>
                      <a:lnTo>
                        <a:pt x="23" y="1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57" name="Freeform 7">
                  <a:extLst>
                    <a:ext uri="{FF2B5EF4-FFF2-40B4-BE49-F238E27FC236}">
                      <a16:creationId xmlns:a16="http://schemas.microsoft.com/office/drawing/2014/main" id="{F70EEA3B-1ADD-4CDF-8BAA-044E45D184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62916" y="1584325"/>
                  <a:ext cx="1420812" cy="914401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866" y="0"/>
                    </a:cxn>
                    <a:cxn ang="0">
                      <a:pos x="872" y="1"/>
                    </a:cxn>
                    <a:cxn ang="0">
                      <a:pos x="879" y="3"/>
                    </a:cxn>
                    <a:cxn ang="0">
                      <a:pos x="884" y="6"/>
                    </a:cxn>
                    <a:cxn ang="0">
                      <a:pos x="889" y="11"/>
                    </a:cxn>
                    <a:cxn ang="0">
                      <a:pos x="892" y="16"/>
                    </a:cxn>
                    <a:cxn ang="0">
                      <a:pos x="894" y="22"/>
                    </a:cxn>
                    <a:cxn ang="0">
                      <a:pos x="895" y="29"/>
                    </a:cxn>
                    <a:cxn ang="0">
                      <a:pos x="895" y="547"/>
                    </a:cxn>
                    <a:cxn ang="0">
                      <a:pos x="894" y="553"/>
                    </a:cxn>
                    <a:cxn ang="0">
                      <a:pos x="892" y="560"/>
                    </a:cxn>
                    <a:cxn ang="0">
                      <a:pos x="889" y="565"/>
                    </a:cxn>
                    <a:cxn ang="0">
                      <a:pos x="884" y="570"/>
                    </a:cxn>
                    <a:cxn ang="0">
                      <a:pos x="879" y="573"/>
                    </a:cxn>
                    <a:cxn ang="0">
                      <a:pos x="872" y="576"/>
                    </a:cxn>
                    <a:cxn ang="0">
                      <a:pos x="866" y="576"/>
                    </a:cxn>
                    <a:cxn ang="0">
                      <a:pos x="29" y="576"/>
                    </a:cxn>
                    <a:cxn ang="0">
                      <a:pos x="23" y="576"/>
                    </a:cxn>
                    <a:cxn ang="0">
                      <a:pos x="16" y="573"/>
                    </a:cxn>
                    <a:cxn ang="0">
                      <a:pos x="11" y="570"/>
                    </a:cxn>
                    <a:cxn ang="0">
                      <a:pos x="6" y="565"/>
                    </a:cxn>
                    <a:cxn ang="0">
                      <a:pos x="2" y="560"/>
                    </a:cxn>
                    <a:cxn ang="0">
                      <a:pos x="0" y="553"/>
                    </a:cxn>
                    <a:cxn ang="0">
                      <a:pos x="0" y="547"/>
                    </a:cxn>
                    <a:cxn ang="0">
                      <a:pos x="0" y="29"/>
                    </a:cxn>
                    <a:cxn ang="0">
                      <a:pos x="0" y="22"/>
                    </a:cxn>
                    <a:cxn ang="0">
                      <a:pos x="2" y="16"/>
                    </a:cxn>
                    <a:cxn ang="0">
                      <a:pos x="6" y="11"/>
                    </a:cxn>
                    <a:cxn ang="0">
                      <a:pos x="11" y="6"/>
                    </a:cxn>
                    <a:cxn ang="0">
                      <a:pos x="16" y="3"/>
                    </a:cxn>
                    <a:cxn ang="0">
                      <a:pos x="23" y="1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895" h="576">
                      <a:moveTo>
                        <a:pt x="29" y="0"/>
                      </a:moveTo>
                      <a:lnTo>
                        <a:pt x="866" y="0"/>
                      </a:lnTo>
                      <a:lnTo>
                        <a:pt x="872" y="1"/>
                      </a:lnTo>
                      <a:lnTo>
                        <a:pt x="879" y="3"/>
                      </a:lnTo>
                      <a:lnTo>
                        <a:pt x="884" y="6"/>
                      </a:lnTo>
                      <a:lnTo>
                        <a:pt x="889" y="11"/>
                      </a:lnTo>
                      <a:lnTo>
                        <a:pt x="892" y="16"/>
                      </a:lnTo>
                      <a:lnTo>
                        <a:pt x="894" y="22"/>
                      </a:lnTo>
                      <a:lnTo>
                        <a:pt x="895" y="29"/>
                      </a:lnTo>
                      <a:lnTo>
                        <a:pt x="895" y="547"/>
                      </a:lnTo>
                      <a:lnTo>
                        <a:pt x="894" y="553"/>
                      </a:lnTo>
                      <a:lnTo>
                        <a:pt x="892" y="560"/>
                      </a:lnTo>
                      <a:lnTo>
                        <a:pt x="889" y="565"/>
                      </a:lnTo>
                      <a:lnTo>
                        <a:pt x="884" y="570"/>
                      </a:lnTo>
                      <a:lnTo>
                        <a:pt x="879" y="573"/>
                      </a:lnTo>
                      <a:lnTo>
                        <a:pt x="872" y="576"/>
                      </a:lnTo>
                      <a:lnTo>
                        <a:pt x="866" y="576"/>
                      </a:lnTo>
                      <a:lnTo>
                        <a:pt x="29" y="576"/>
                      </a:lnTo>
                      <a:lnTo>
                        <a:pt x="23" y="576"/>
                      </a:lnTo>
                      <a:lnTo>
                        <a:pt x="16" y="573"/>
                      </a:lnTo>
                      <a:lnTo>
                        <a:pt x="11" y="570"/>
                      </a:lnTo>
                      <a:lnTo>
                        <a:pt x="6" y="565"/>
                      </a:lnTo>
                      <a:lnTo>
                        <a:pt x="2" y="560"/>
                      </a:lnTo>
                      <a:lnTo>
                        <a:pt x="0" y="553"/>
                      </a:lnTo>
                      <a:lnTo>
                        <a:pt x="0" y="547"/>
                      </a:lnTo>
                      <a:lnTo>
                        <a:pt x="0" y="29"/>
                      </a:lnTo>
                      <a:lnTo>
                        <a:pt x="0" y="22"/>
                      </a:lnTo>
                      <a:lnTo>
                        <a:pt x="2" y="16"/>
                      </a:lnTo>
                      <a:lnTo>
                        <a:pt x="6" y="11"/>
                      </a:lnTo>
                      <a:lnTo>
                        <a:pt x="11" y="6"/>
                      </a:lnTo>
                      <a:lnTo>
                        <a:pt x="16" y="3"/>
                      </a:lnTo>
                      <a:lnTo>
                        <a:pt x="23" y="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84" name="Freeform 8">
                  <a:extLst>
                    <a:ext uri="{FF2B5EF4-FFF2-40B4-BE49-F238E27FC236}">
                      <a16:creationId xmlns:a16="http://schemas.microsoft.com/office/drawing/2014/main" id="{D4058F3C-7DCE-4283-8E6A-465BA938B8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40775" y="2536825"/>
                  <a:ext cx="65087" cy="65088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6" y="1"/>
                    </a:cxn>
                    <a:cxn ang="0">
                      <a:pos x="31" y="3"/>
                    </a:cxn>
                    <a:cxn ang="0">
                      <a:pos x="35" y="6"/>
                    </a:cxn>
                    <a:cxn ang="0">
                      <a:pos x="38" y="10"/>
                    </a:cxn>
                    <a:cxn ang="0">
                      <a:pos x="40" y="15"/>
                    </a:cxn>
                    <a:cxn ang="0">
                      <a:pos x="41" y="21"/>
                    </a:cxn>
                    <a:cxn ang="0">
                      <a:pos x="40" y="26"/>
                    </a:cxn>
                    <a:cxn ang="0">
                      <a:pos x="38" y="31"/>
                    </a:cxn>
                    <a:cxn ang="0">
                      <a:pos x="35" y="35"/>
                    </a:cxn>
                    <a:cxn ang="0">
                      <a:pos x="31" y="38"/>
                    </a:cxn>
                    <a:cxn ang="0">
                      <a:pos x="26" y="40"/>
                    </a:cxn>
                    <a:cxn ang="0">
                      <a:pos x="20" y="41"/>
                    </a:cxn>
                    <a:cxn ang="0">
                      <a:pos x="15" y="40"/>
                    </a:cxn>
                    <a:cxn ang="0">
                      <a:pos x="10" y="38"/>
                    </a:cxn>
                    <a:cxn ang="0">
                      <a:pos x="6" y="35"/>
                    </a:cxn>
                    <a:cxn ang="0">
                      <a:pos x="3" y="31"/>
                    </a:cxn>
                    <a:cxn ang="0">
                      <a:pos x="1" y="26"/>
                    </a:cxn>
                    <a:cxn ang="0">
                      <a:pos x="0" y="21"/>
                    </a:cxn>
                    <a:cxn ang="0">
                      <a:pos x="1" y="15"/>
                    </a:cxn>
                    <a:cxn ang="0">
                      <a:pos x="3" y="10"/>
                    </a:cxn>
                    <a:cxn ang="0">
                      <a:pos x="6" y="6"/>
                    </a:cxn>
                    <a:cxn ang="0">
                      <a:pos x="10" y="3"/>
                    </a:cxn>
                    <a:cxn ang="0">
                      <a:pos x="15" y="1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41" h="41">
                      <a:moveTo>
                        <a:pt x="20" y="0"/>
                      </a:moveTo>
                      <a:lnTo>
                        <a:pt x="26" y="1"/>
                      </a:lnTo>
                      <a:lnTo>
                        <a:pt x="31" y="3"/>
                      </a:lnTo>
                      <a:lnTo>
                        <a:pt x="35" y="6"/>
                      </a:lnTo>
                      <a:lnTo>
                        <a:pt x="38" y="10"/>
                      </a:lnTo>
                      <a:lnTo>
                        <a:pt x="40" y="15"/>
                      </a:lnTo>
                      <a:lnTo>
                        <a:pt x="41" y="21"/>
                      </a:lnTo>
                      <a:lnTo>
                        <a:pt x="40" y="26"/>
                      </a:lnTo>
                      <a:lnTo>
                        <a:pt x="38" y="31"/>
                      </a:lnTo>
                      <a:lnTo>
                        <a:pt x="35" y="35"/>
                      </a:lnTo>
                      <a:lnTo>
                        <a:pt x="31" y="38"/>
                      </a:lnTo>
                      <a:lnTo>
                        <a:pt x="26" y="40"/>
                      </a:lnTo>
                      <a:lnTo>
                        <a:pt x="20" y="41"/>
                      </a:lnTo>
                      <a:lnTo>
                        <a:pt x="15" y="40"/>
                      </a:lnTo>
                      <a:lnTo>
                        <a:pt x="10" y="38"/>
                      </a:lnTo>
                      <a:lnTo>
                        <a:pt x="6" y="35"/>
                      </a:lnTo>
                      <a:lnTo>
                        <a:pt x="3" y="31"/>
                      </a:lnTo>
                      <a:lnTo>
                        <a:pt x="1" y="26"/>
                      </a:lnTo>
                      <a:lnTo>
                        <a:pt x="0" y="21"/>
                      </a:lnTo>
                      <a:lnTo>
                        <a:pt x="1" y="15"/>
                      </a:lnTo>
                      <a:lnTo>
                        <a:pt x="3" y="10"/>
                      </a:lnTo>
                      <a:lnTo>
                        <a:pt x="6" y="6"/>
                      </a:lnTo>
                      <a:lnTo>
                        <a:pt x="10" y="3"/>
                      </a:lnTo>
                      <a:lnTo>
                        <a:pt x="15" y="1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85" name="Freeform 9">
                  <a:extLst>
                    <a:ext uri="{FF2B5EF4-FFF2-40B4-BE49-F238E27FC236}">
                      <a16:creationId xmlns:a16="http://schemas.microsoft.com/office/drawing/2014/main" id="{1E345855-BB7F-4ADC-B578-7D51F8BD58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4413" y="2701925"/>
                  <a:ext cx="287337" cy="214313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152" y="0"/>
                    </a:cxn>
                    <a:cxn ang="0">
                      <a:pos x="158" y="1"/>
                    </a:cxn>
                    <a:cxn ang="0">
                      <a:pos x="165" y="3"/>
                    </a:cxn>
                    <a:cxn ang="0">
                      <a:pos x="170" y="7"/>
                    </a:cxn>
                    <a:cxn ang="0">
                      <a:pos x="175" y="12"/>
                    </a:cxn>
                    <a:cxn ang="0">
                      <a:pos x="178" y="17"/>
                    </a:cxn>
                    <a:cxn ang="0">
                      <a:pos x="180" y="23"/>
                    </a:cxn>
                    <a:cxn ang="0">
                      <a:pos x="181" y="30"/>
                    </a:cxn>
                    <a:cxn ang="0">
                      <a:pos x="181" y="105"/>
                    </a:cxn>
                    <a:cxn ang="0">
                      <a:pos x="180" y="112"/>
                    </a:cxn>
                    <a:cxn ang="0">
                      <a:pos x="178" y="118"/>
                    </a:cxn>
                    <a:cxn ang="0">
                      <a:pos x="175" y="123"/>
                    </a:cxn>
                    <a:cxn ang="0">
                      <a:pos x="170" y="128"/>
                    </a:cxn>
                    <a:cxn ang="0">
                      <a:pos x="165" y="132"/>
                    </a:cxn>
                    <a:cxn ang="0">
                      <a:pos x="158" y="134"/>
                    </a:cxn>
                    <a:cxn ang="0">
                      <a:pos x="152" y="135"/>
                    </a:cxn>
                    <a:cxn ang="0">
                      <a:pos x="29" y="135"/>
                    </a:cxn>
                    <a:cxn ang="0">
                      <a:pos x="23" y="134"/>
                    </a:cxn>
                    <a:cxn ang="0">
                      <a:pos x="16" y="132"/>
                    </a:cxn>
                    <a:cxn ang="0">
                      <a:pos x="11" y="128"/>
                    </a:cxn>
                    <a:cxn ang="0">
                      <a:pos x="6" y="123"/>
                    </a:cxn>
                    <a:cxn ang="0">
                      <a:pos x="3" y="118"/>
                    </a:cxn>
                    <a:cxn ang="0">
                      <a:pos x="1" y="112"/>
                    </a:cxn>
                    <a:cxn ang="0">
                      <a:pos x="0" y="105"/>
                    </a:cxn>
                    <a:cxn ang="0">
                      <a:pos x="0" y="30"/>
                    </a:cxn>
                    <a:cxn ang="0">
                      <a:pos x="1" y="23"/>
                    </a:cxn>
                    <a:cxn ang="0">
                      <a:pos x="3" y="17"/>
                    </a:cxn>
                    <a:cxn ang="0">
                      <a:pos x="6" y="12"/>
                    </a:cxn>
                    <a:cxn ang="0">
                      <a:pos x="11" y="7"/>
                    </a:cxn>
                    <a:cxn ang="0">
                      <a:pos x="16" y="3"/>
                    </a:cxn>
                    <a:cxn ang="0">
                      <a:pos x="23" y="1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181" h="135">
                      <a:moveTo>
                        <a:pt x="29" y="0"/>
                      </a:moveTo>
                      <a:lnTo>
                        <a:pt x="152" y="0"/>
                      </a:lnTo>
                      <a:lnTo>
                        <a:pt x="158" y="1"/>
                      </a:lnTo>
                      <a:lnTo>
                        <a:pt x="165" y="3"/>
                      </a:lnTo>
                      <a:lnTo>
                        <a:pt x="170" y="7"/>
                      </a:lnTo>
                      <a:lnTo>
                        <a:pt x="175" y="12"/>
                      </a:lnTo>
                      <a:lnTo>
                        <a:pt x="178" y="17"/>
                      </a:lnTo>
                      <a:lnTo>
                        <a:pt x="180" y="23"/>
                      </a:lnTo>
                      <a:lnTo>
                        <a:pt x="181" y="30"/>
                      </a:lnTo>
                      <a:lnTo>
                        <a:pt x="181" y="105"/>
                      </a:lnTo>
                      <a:lnTo>
                        <a:pt x="180" y="112"/>
                      </a:lnTo>
                      <a:lnTo>
                        <a:pt x="178" y="118"/>
                      </a:lnTo>
                      <a:lnTo>
                        <a:pt x="175" y="123"/>
                      </a:lnTo>
                      <a:lnTo>
                        <a:pt x="170" y="128"/>
                      </a:lnTo>
                      <a:lnTo>
                        <a:pt x="165" y="132"/>
                      </a:lnTo>
                      <a:lnTo>
                        <a:pt x="158" y="134"/>
                      </a:lnTo>
                      <a:lnTo>
                        <a:pt x="152" y="135"/>
                      </a:lnTo>
                      <a:lnTo>
                        <a:pt x="29" y="135"/>
                      </a:lnTo>
                      <a:lnTo>
                        <a:pt x="23" y="134"/>
                      </a:lnTo>
                      <a:lnTo>
                        <a:pt x="16" y="132"/>
                      </a:lnTo>
                      <a:lnTo>
                        <a:pt x="11" y="128"/>
                      </a:lnTo>
                      <a:lnTo>
                        <a:pt x="6" y="123"/>
                      </a:lnTo>
                      <a:lnTo>
                        <a:pt x="3" y="118"/>
                      </a:lnTo>
                      <a:lnTo>
                        <a:pt x="1" y="112"/>
                      </a:lnTo>
                      <a:lnTo>
                        <a:pt x="0" y="105"/>
                      </a:lnTo>
                      <a:lnTo>
                        <a:pt x="0" y="30"/>
                      </a:lnTo>
                      <a:lnTo>
                        <a:pt x="1" y="23"/>
                      </a:lnTo>
                      <a:lnTo>
                        <a:pt x="3" y="17"/>
                      </a:lnTo>
                      <a:lnTo>
                        <a:pt x="6" y="12"/>
                      </a:lnTo>
                      <a:lnTo>
                        <a:pt x="11" y="7"/>
                      </a:lnTo>
                      <a:lnTo>
                        <a:pt x="16" y="3"/>
                      </a:lnTo>
                      <a:lnTo>
                        <a:pt x="23" y="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0779B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86" name="Freeform 10">
                  <a:extLst>
                    <a:ext uri="{FF2B5EF4-FFF2-40B4-BE49-F238E27FC236}">
                      <a16:creationId xmlns:a16="http://schemas.microsoft.com/office/drawing/2014/main" id="{1BFCF77B-9A05-43E4-A92E-7382FB03C8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3125" y="2865438"/>
                  <a:ext cx="566737" cy="74613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333" y="0"/>
                    </a:cxn>
                    <a:cxn ang="0">
                      <a:pos x="340" y="1"/>
                    </a:cxn>
                    <a:cxn ang="0">
                      <a:pos x="346" y="3"/>
                    </a:cxn>
                    <a:cxn ang="0">
                      <a:pos x="350" y="7"/>
                    </a:cxn>
                    <a:cxn ang="0">
                      <a:pos x="354" y="12"/>
                    </a:cxn>
                    <a:cxn ang="0">
                      <a:pos x="356" y="17"/>
                    </a:cxn>
                    <a:cxn ang="0">
                      <a:pos x="357" y="23"/>
                    </a:cxn>
                    <a:cxn ang="0">
                      <a:pos x="356" y="30"/>
                    </a:cxn>
                    <a:cxn ang="0">
                      <a:pos x="354" y="35"/>
                    </a:cxn>
                    <a:cxn ang="0">
                      <a:pos x="350" y="40"/>
                    </a:cxn>
                    <a:cxn ang="0">
                      <a:pos x="346" y="44"/>
                    </a:cxn>
                    <a:cxn ang="0">
                      <a:pos x="340" y="46"/>
                    </a:cxn>
                    <a:cxn ang="0">
                      <a:pos x="333" y="47"/>
                    </a:cxn>
                    <a:cxn ang="0">
                      <a:pos x="24" y="47"/>
                    </a:cxn>
                    <a:cxn ang="0">
                      <a:pos x="18" y="46"/>
                    </a:cxn>
                    <a:cxn ang="0">
                      <a:pos x="12" y="44"/>
                    </a:cxn>
                    <a:cxn ang="0">
                      <a:pos x="7" y="40"/>
                    </a:cxn>
                    <a:cxn ang="0">
                      <a:pos x="3" y="35"/>
                    </a:cxn>
                    <a:cxn ang="0">
                      <a:pos x="1" y="30"/>
                    </a:cxn>
                    <a:cxn ang="0">
                      <a:pos x="0" y="23"/>
                    </a:cxn>
                    <a:cxn ang="0">
                      <a:pos x="1" y="17"/>
                    </a:cxn>
                    <a:cxn ang="0">
                      <a:pos x="3" y="12"/>
                    </a:cxn>
                    <a:cxn ang="0">
                      <a:pos x="7" y="7"/>
                    </a:cxn>
                    <a:cxn ang="0">
                      <a:pos x="12" y="3"/>
                    </a:cxn>
                    <a:cxn ang="0">
                      <a:pos x="18" y="1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357" h="47">
                      <a:moveTo>
                        <a:pt x="24" y="0"/>
                      </a:moveTo>
                      <a:lnTo>
                        <a:pt x="333" y="0"/>
                      </a:lnTo>
                      <a:lnTo>
                        <a:pt x="340" y="1"/>
                      </a:lnTo>
                      <a:lnTo>
                        <a:pt x="346" y="3"/>
                      </a:lnTo>
                      <a:lnTo>
                        <a:pt x="350" y="7"/>
                      </a:lnTo>
                      <a:lnTo>
                        <a:pt x="354" y="12"/>
                      </a:lnTo>
                      <a:lnTo>
                        <a:pt x="356" y="17"/>
                      </a:lnTo>
                      <a:lnTo>
                        <a:pt x="357" y="23"/>
                      </a:lnTo>
                      <a:lnTo>
                        <a:pt x="356" y="30"/>
                      </a:lnTo>
                      <a:lnTo>
                        <a:pt x="354" y="35"/>
                      </a:lnTo>
                      <a:lnTo>
                        <a:pt x="350" y="40"/>
                      </a:lnTo>
                      <a:lnTo>
                        <a:pt x="346" y="44"/>
                      </a:lnTo>
                      <a:lnTo>
                        <a:pt x="340" y="46"/>
                      </a:lnTo>
                      <a:lnTo>
                        <a:pt x="333" y="47"/>
                      </a:lnTo>
                      <a:lnTo>
                        <a:pt x="24" y="47"/>
                      </a:lnTo>
                      <a:lnTo>
                        <a:pt x="18" y="46"/>
                      </a:lnTo>
                      <a:lnTo>
                        <a:pt x="12" y="44"/>
                      </a:lnTo>
                      <a:lnTo>
                        <a:pt x="7" y="40"/>
                      </a:lnTo>
                      <a:lnTo>
                        <a:pt x="3" y="35"/>
                      </a:lnTo>
                      <a:lnTo>
                        <a:pt x="1" y="30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3" y="12"/>
                      </a:lnTo>
                      <a:lnTo>
                        <a:pt x="7" y="7"/>
                      </a:lnTo>
                      <a:lnTo>
                        <a:pt x="12" y="3"/>
                      </a:lnTo>
                      <a:lnTo>
                        <a:pt x="18" y="1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779B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</p:grpSp>
        </p:grpSp>
        <p:grpSp>
          <p:nvGrpSpPr>
            <p:cNvPr id="138" name="Group 121">
              <a:extLst>
                <a:ext uri="{FF2B5EF4-FFF2-40B4-BE49-F238E27FC236}">
                  <a16:creationId xmlns:a16="http://schemas.microsoft.com/office/drawing/2014/main" id="{D31C5B19-205B-42A2-87B4-2CA925856FF1}"/>
                </a:ext>
              </a:extLst>
            </p:cNvPr>
            <p:cNvGrpSpPr/>
            <p:nvPr/>
          </p:nvGrpSpPr>
          <p:grpSpPr>
            <a:xfrm>
              <a:off x="6368239" y="1792394"/>
              <a:ext cx="424664" cy="564880"/>
              <a:chOff x="1676400" y="3653361"/>
              <a:chExt cx="813770" cy="1082469"/>
            </a:xfrm>
          </p:grpSpPr>
          <p:sp>
            <p:nvSpPr>
              <p:cNvPr id="139" name="Oval 122">
                <a:extLst>
                  <a:ext uri="{FF2B5EF4-FFF2-40B4-BE49-F238E27FC236}">
                    <a16:creationId xmlns:a16="http://schemas.microsoft.com/office/drawing/2014/main" id="{C6189B96-083C-456D-9457-AE154A3042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6400" y="4552950"/>
                <a:ext cx="813770" cy="182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22000"/>
                    </a:schemeClr>
                  </a:gs>
                  <a:gs pos="77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10"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j-lt"/>
                  <a:ea typeface="+mj-ea"/>
                </a:endParaRPr>
              </a:p>
            </p:txBody>
          </p:sp>
          <p:grpSp>
            <p:nvGrpSpPr>
              <p:cNvPr id="140" name="Group 146">
                <a:extLst>
                  <a:ext uri="{FF2B5EF4-FFF2-40B4-BE49-F238E27FC236}">
                    <a16:creationId xmlns:a16="http://schemas.microsoft.com/office/drawing/2014/main" id="{DE644C63-9A54-4DFA-AA49-07E698E9FA7F}"/>
                  </a:ext>
                </a:extLst>
              </p:cNvPr>
              <p:cNvGrpSpPr/>
              <p:nvPr/>
            </p:nvGrpSpPr>
            <p:grpSpPr>
              <a:xfrm>
                <a:off x="1752600" y="3653361"/>
                <a:ext cx="592351" cy="899587"/>
                <a:chOff x="3749676" y="2052638"/>
                <a:chExt cx="1870075" cy="2840038"/>
              </a:xfrm>
            </p:grpSpPr>
            <p:sp>
              <p:nvSpPr>
                <p:cNvPr id="141" name="Freeform 6">
                  <a:extLst>
                    <a:ext uri="{FF2B5EF4-FFF2-40B4-BE49-F238E27FC236}">
                      <a16:creationId xmlns:a16="http://schemas.microsoft.com/office/drawing/2014/main" id="{2E016A9B-7EEC-4411-85EE-76DD5441F0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9676" y="3611563"/>
                  <a:ext cx="1870075" cy="1281113"/>
                </a:xfrm>
                <a:custGeom>
                  <a:avLst/>
                  <a:gdLst/>
                  <a:ahLst/>
                  <a:cxnLst>
                    <a:cxn ang="0">
                      <a:pos x="941" y="4"/>
                    </a:cxn>
                    <a:cxn ang="0">
                      <a:pos x="958" y="31"/>
                    </a:cxn>
                    <a:cxn ang="0">
                      <a:pos x="990" y="82"/>
                    </a:cxn>
                    <a:cxn ang="0">
                      <a:pos x="1027" y="153"/>
                    </a:cxn>
                    <a:cxn ang="0">
                      <a:pos x="1080" y="267"/>
                    </a:cxn>
                    <a:cxn ang="0">
                      <a:pos x="1133" y="436"/>
                    </a:cxn>
                    <a:cxn ang="0">
                      <a:pos x="1168" y="613"/>
                    </a:cxn>
                    <a:cxn ang="0">
                      <a:pos x="1174" y="703"/>
                    </a:cxn>
                    <a:cxn ang="0">
                      <a:pos x="1168" y="713"/>
                    </a:cxn>
                    <a:cxn ang="0">
                      <a:pos x="1125" y="742"/>
                    </a:cxn>
                    <a:cxn ang="0">
                      <a:pos x="1051" y="770"/>
                    </a:cxn>
                    <a:cxn ang="0">
                      <a:pos x="941" y="789"/>
                    </a:cxn>
                    <a:cxn ang="0">
                      <a:pos x="823" y="799"/>
                    </a:cxn>
                    <a:cxn ang="0">
                      <a:pos x="813" y="801"/>
                    </a:cxn>
                    <a:cxn ang="0">
                      <a:pos x="737" y="805"/>
                    </a:cxn>
                    <a:cxn ang="0">
                      <a:pos x="521" y="807"/>
                    </a:cxn>
                    <a:cxn ang="0">
                      <a:pos x="445" y="805"/>
                    </a:cxn>
                    <a:cxn ang="0">
                      <a:pos x="443" y="803"/>
                    </a:cxn>
                    <a:cxn ang="0">
                      <a:pos x="317" y="797"/>
                    </a:cxn>
                    <a:cxn ang="0">
                      <a:pos x="260" y="791"/>
                    </a:cxn>
                    <a:cxn ang="0">
                      <a:pos x="245" y="789"/>
                    </a:cxn>
                    <a:cxn ang="0">
                      <a:pos x="233" y="787"/>
                    </a:cxn>
                    <a:cxn ang="0">
                      <a:pos x="121" y="766"/>
                    </a:cxn>
                    <a:cxn ang="0">
                      <a:pos x="47" y="738"/>
                    </a:cxn>
                    <a:cxn ang="0">
                      <a:pos x="6" y="705"/>
                    </a:cxn>
                    <a:cxn ang="0">
                      <a:pos x="2" y="699"/>
                    </a:cxn>
                    <a:cxn ang="0">
                      <a:pos x="0" y="691"/>
                    </a:cxn>
                    <a:cxn ang="0">
                      <a:pos x="23" y="513"/>
                    </a:cxn>
                    <a:cxn ang="0">
                      <a:pos x="68" y="351"/>
                    </a:cxn>
                    <a:cxn ang="0">
                      <a:pos x="108" y="243"/>
                    </a:cxn>
                    <a:cxn ang="0">
                      <a:pos x="141" y="169"/>
                    </a:cxn>
                    <a:cxn ang="0">
                      <a:pos x="166" y="116"/>
                    </a:cxn>
                    <a:cxn ang="0">
                      <a:pos x="188" y="75"/>
                    </a:cxn>
                    <a:cxn ang="0">
                      <a:pos x="202" y="31"/>
                    </a:cxn>
                    <a:cxn ang="0">
                      <a:pos x="225" y="33"/>
                    </a:cxn>
                    <a:cxn ang="0">
                      <a:pos x="278" y="39"/>
                    </a:cxn>
                    <a:cxn ang="0">
                      <a:pos x="343" y="43"/>
                    </a:cxn>
                    <a:cxn ang="0">
                      <a:pos x="509" y="41"/>
                    </a:cxn>
                    <a:cxn ang="0">
                      <a:pos x="713" y="31"/>
                    </a:cxn>
                    <a:cxn ang="0">
                      <a:pos x="939" y="0"/>
                    </a:cxn>
                  </a:cxnLst>
                  <a:rect l="0" t="0" r="r" b="b"/>
                  <a:pathLst>
                    <a:path w="1178" h="807">
                      <a:moveTo>
                        <a:pt x="939" y="0"/>
                      </a:moveTo>
                      <a:lnTo>
                        <a:pt x="941" y="4"/>
                      </a:lnTo>
                      <a:lnTo>
                        <a:pt x="949" y="14"/>
                      </a:lnTo>
                      <a:lnTo>
                        <a:pt x="958" y="31"/>
                      </a:lnTo>
                      <a:lnTo>
                        <a:pt x="972" y="55"/>
                      </a:lnTo>
                      <a:lnTo>
                        <a:pt x="990" y="82"/>
                      </a:lnTo>
                      <a:lnTo>
                        <a:pt x="1007" y="116"/>
                      </a:lnTo>
                      <a:lnTo>
                        <a:pt x="1027" y="153"/>
                      </a:lnTo>
                      <a:lnTo>
                        <a:pt x="1047" y="192"/>
                      </a:lnTo>
                      <a:lnTo>
                        <a:pt x="1080" y="267"/>
                      </a:lnTo>
                      <a:lnTo>
                        <a:pt x="1109" y="350"/>
                      </a:lnTo>
                      <a:lnTo>
                        <a:pt x="1133" y="436"/>
                      </a:lnTo>
                      <a:lnTo>
                        <a:pt x="1153" y="524"/>
                      </a:lnTo>
                      <a:lnTo>
                        <a:pt x="1168" y="613"/>
                      </a:lnTo>
                      <a:lnTo>
                        <a:pt x="1178" y="695"/>
                      </a:lnTo>
                      <a:lnTo>
                        <a:pt x="1174" y="703"/>
                      </a:lnTo>
                      <a:lnTo>
                        <a:pt x="1172" y="709"/>
                      </a:lnTo>
                      <a:lnTo>
                        <a:pt x="1168" y="713"/>
                      </a:lnTo>
                      <a:lnTo>
                        <a:pt x="1151" y="729"/>
                      </a:lnTo>
                      <a:lnTo>
                        <a:pt x="1125" y="742"/>
                      </a:lnTo>
                      <a:lnTo>
                        <a:pt x="1092" y="756"/>
                      </a:lnTo>
                      <a:lnTo>
                        <a:pt x="1051" y="770"/>
                      </a:lnTo>
                      <a:lnTo>
                        <a:pt x="1000" y="780"/>
                      </a:lnTo>
                      <a:lnTo>
                        <a:pt x="941" y="789"/>
                      </a:lnTo>
                      <a:lnTo>
                        <a:pt x="870" y="797"/>
                      </a:lnTo>
                      <a:lnTo>
                        <a:pt x="823" y="799"/>
                      </a:lnTo>
                      <a:lnTo>
                        <a:pt x="821" y="799"/>
                      </a:lnTo>
                      <a:lnTo>
                        <a:pt x="813" y="801"/>
                      </a:lnTo>
                      <a:lnTo>
                        <a:pt x="802" y="801"/>
                      </a:lnTo>
                      <a:lnTo>
                        <a:pt x="737" y="805"/>
                      </a:lnTo>
                      <a:lnTo>
                        <a:pt x="666" y="807"/>
                      </a:lnTo>
                      <a:lnTo>
                        <a:pt x="521" y="807"/>
                      </a:lnTo>
                      <a:lnTo>
                        <a:pt x="521" y="805"/>
                      </a:lnTo>
                      <a:lnTo>
                        <a:pt x="445" y="805"/>
                      </a:lnTo>
                      <a:lnTo>
                        <a:pt x="445" y="803"/>
                      </a:lnTo>
                      <a:lnTo>
                        <a:pt x="443" y="803"/>
                      </a:lnTo>
                      <a:lnTo>
                        <a:pt x="378" y="801"/>
                      </a:lnTo>
                      <a:lnTo>
                        <a:pt x="317" y="797"/>
                      </a:lnTo>
                      <a:lnTo>
                        <a:pt x="264" y="791"/>
                      </a:lnTo>
                      <a:lnTo>
                        <a:pt x="260" y="791"/>
                      </a:lnTo>
                      <a:lnTo>
                        <a:pt x="259" y="789"/>
                      </a:lnTo>
                      <a:lnTo>
                        <a:pt x="245" y="789"/>
                      </a:lnTo>
                      <a:lnTo>
                        <a:pt x="241" y="787"/>
                      </a:lnTo>
                      <a:lnTo>
                        <a:pt x="233" y="787"/>
                      </a:lnTo>
                      <a:lnTo>
                        <a:pt x="172" y="778"/>
                      </a:lnTo>
                      <a:lnTo>
                        <a:pt x="121" y="766"/>
                      </a:lnTo>
                      <a:lnTo>
                        <a:pt x="80" y="752"/>
                      </a:lnTo>
                      <a:lnTo>
                        <a:pt x="47" y="738"/>
                      </a:lnTo>
                      <a:lnTo>
                        <a:pt x="23" y="723"/>
                      </a:lnTo>
                      <a:lnTo>
                        <a:pt x="6" y="705"/>
                      </a:lnTo>
                      <a:lnTo>
                        <a:pt x="4" y="701"/>
                      </a:lnTo>
                      <a:lnTo>
                        <a:pt x="2" y="699"/>
                      </a:lnTo>
                      <a:lnTo>
                        <a:pt x="2" y="695"/>
                      </a:lnTo>
                      <a:lnTo>
                        <a:pt x="0" y="691"/>
                      </a:lnTo>
                      <a:lnTo>
                        <a:pt x="8" y="603"/>
                      </a:lnTo>
                      <a:lnTo>
                        <a:pt x="23" y="513"/>
                      </a:lnTo>
                      <a:lnTo>
                        <a:pt x="47" y="420"/>
                      </a:lnTo>
                      <a:lnTo>
                        <a:pt x="68" y="351"/>
                      </a:lnTo>
                      <a:lnTo>
                        <a:pt x="88" y="293"/>
                      </a:lnTo>
                      <a:lnTo>
                        <a:pt x="108" y="243"/>
                      </a:lnTo>
                      <a:lnTo>
                        <a:pt x="125" y="202"/>
                      </a:lnTo>
                      <a:lnTo>
                        <a:pt x="141" y="169"/>
                      </a:lnTo>
                      <a:lnTo>
                        <a:pt x="155" y="141"/>
                      </a:lnTo>
                      <a:lnTo>
                        <a:pt x="166" y="116"/>
                      </a:lnTo>
                      <a:lnTo>
                        <a:pt x="178" y="94"/>
                      </a:lnTo>
                      <a:lnTo>
                        <a:pt x="188" y="75"/>
                      </a:lnTo>
                      <a:lnTo>
                        <a:pt x="196" y="53"/>
                      </a:lnTo>
                      <a:lnTo>
                        <a:pt x="202" y="31"/>
                      </a:lnTo>
                      <a:lnTo>
                        <a:pt x="208" y="31"/>
                      </a:lnTo>
                      <a:lnTo>
                        <a:pt x="225" y="33"/>
                      </a:lnTo>
                      <a:lnTo>
                        <a:pt x="249" y="35"/>
                      </a:lnTo>
                      <a:lnTo>
                        <a:pt x="278" y="39"/>
                      </a:lnTo>
                      <a:lnTo>
                        <a:pt x="311" y="41"/>
                      </a:lnTo>
                      <a:lnTo>
                        <a:pt x="343" y="43"/>
                      </a:lnTo>
                      <a:lnTo>
                        <a:pt x="453" y="43"/>
                      </a:lnTo>
                      <a:lnTo>
                        <a:pt x="509" y="41"/>
                      </a:lnTo>
                      <a:lnTo>
                        <a:pt x="572" y="39"/>
                      </a:lnTo>
                      <a:lnTo>
                        <a:pt x="713" y="31"/>
                      </a:lnTo>
                      <a:lnTo>
                        <a:pt x="786" y="23"/>
                      </a:lnTo>
                      <a:lnTo>
                        <a:pt x="939" y="0"/>
                      </a:lnTo>
                      <a:close/>
                    </a:path>
                  </a:pathLst>
                </a:custGeom>
                <a:solidFill>
                  <a:srgbClr val="0779B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42" name="Freeform 7">
                  <a:extLst>
                    <a:ext uri="{FF2B5EF4-FFF2-40B4-BE49-F238E27FC236}">
                      <a16:creationId xmlns:a16="http://schemas.microsoft.com/office/drawing/2014/main" id="{4036903A-2B54-4FF7-BC4A-4CCA4EB4FF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4451" y="2090738"/>
                  <a:ext cx="1460500" cy="1389063"/>
                </a:xfrm>
                <a:custGeom>
                  <a:avLst/>
                  <a:gdLst/>
                  <a:ahLst/>
                  <a:cxnLst>
                    <a:cxn ang="0">
                      <a:pos x="365" y="0"/>
                    </a:cxn>
                    <a:cxn ang="0">
                      <a:pos x="422" y="0"/>
                    </a:cxn>
                    <a:cxn ang="0">
                      <a:pos x="481" y="9"/>
                    </a:cxn>
                    <a:cxn ang="0">
                      <a:pos x="542" y="25"/>
                    </a:cxn>
                    <a:cxn ang="0">
                      <a:pos x="602" y="47"/>
                    </a:cxn>
                    <a:cxn ang="0">
                      <a:pos x="638" y="60"/>
                    </a:cxn>
                    <a:cxn ang="0">
                      <a:pos x="675" y="70"/>
                    </a:cxn>
                    <a:cxn ang="0">
                      <a:pos x="708" y="82"/>
                    </a:cxn>
                    <a:cxn ang="0">
                      <a:pos x="740" y="98"/>
                    </a:cxn>
                    <a:cxn ang="0">
                      <a:pos x="769" y="117"/>
                    </a:cxn>
                    <a:cxn ang="0">
                      <a:pos x="794" y="143"/>
                    </a:cxn>
                    <a:cxn ang="0">
                      <a:pos x="830" y="194"/>
                    </a:cxn>
                    <a:cxn ang="0">
                      <a:pos x="859" y="249"/>
                    </a:cxn>
                    <a:cxn ang="0">
                      <a:pos x="883" y="306"/>
                    </a:cxn>
                    <a:cxn ang="0">
                      <a:pos x="900" y="363"/>
                    </a:cxn>
                    <a:cxn ang="0">
                      <a:pos x="914" y="422"/>
                    </a:cxn>
                    <a:cxn ang="0">
                      <a:pos x="920" y="481"/>
                    </a:cxn>
                    <a:cxn ang="0">
                      <a:pos x="918" y="536"/>
                    </a:cxn>
                    <a:cxn ang="0">
                      <a:pos x="910" y="589"/>
                    </a:cxn>
                    <a:cxn ang="0">
                      <a:pos x="896" y="636"/>
                    </a:cxn>
                    <a:cxn ang="0">
                      <a:pos x="867" y="693"/>
                    </a:cxn>
                    <a:cxn ang="0">
                      <a:pos x="830" y="742"/>
                    </a:cxn>
                    <a:cxn ang="0">
                      <a:pos x="787" y="783"/>
                    </a:cxn>
                    <a:cxn ang="0">
                      <a:pos x="738" y="818"/>
                    </a:cxn>
                    <a:cxn ang="0">
                      <a:pos x="683" y="844"/>
                    </a:cxn>
                    <a:cxn ang="0">
                      <a:pos x="624" y="864"/>
                    </a:cxn>
                    <a:cxn ang="0">
                      <a:pos x="561" y="873"/>
                    </a:cxn>
                    <a:cxn ang="0">
                      <a:pos x="496" y="875"/>
                    </a:cxn>
                    <a:cxn ang="0">
                      <a:pos x="430" y="870"/>
                    </a:cxn>
                    <a:cxn ang="0">
                      <a:pos x="363" y="856"/>
                    </a:cxn>
                    <a:cxn ang="0">
                      <a:pos x="296" y="832"/>
                    </a:cxn>
                    <a:cxn ang="0">
                      <a:pos x="245" y="807"/>
                    </a:cxn>
                    <a:cxn ang="0">
                      <a:pos x="196" y="775"/>
                    </a:cxn>
                    <a:cxn ang="0">
                      <a:pos x="151" y="738"/>
                    </a:cxn>
                    <a:cxn ang="0">
                      <a:pos x="112" y="701"/>
                    </a:cxn>
                    <a:cxn ang="0">
                      <a:pos x="89" y="671"/>
                    </a:cxn>
                    <a:cxn ang="0">
                      <a:pos x="73" y="638"/>
                    </a:cxn>
                    <a:cxn ang="0">
                      <a:pos x="61" y="601"/>
                    </a:cxn>
                    <a:cxn ang="0">
                      <a:pos x="53" y="563"/>
                    </a:cxn>
                    <a:cxn ang="0">
                      <a:pos x="38" y="492"/>
                    </a:cxn>
                    <a:cxn ang="0">
                      <a:pos x="24" y="449"/>
                    </a:cxn>
                    <a:cxn ang="0">
                      <a:pos x="12" y="408"/>
                    </a:cxn>
                    <a:cxn ang="0">
                      <a:pos x="4" y="367"/>
                    </a:cxn>
                    <a:cxn ang="0">
                      <a:pos x="0" y="324"/>
                    </a:cxn>
                    <a:cxn ang="0">
                      <a:pos x="4" y="280"/>
                    </a:cxn>
                    <a:cxn ang="0">
                      <a:pos x="18" y="235"/>
                    </a:cxn>
                    <a:cxn ang="0">
                      <a:pos x="45" y="180"/>
                    </a:cxn>
                    <a:cxn ang="0">
                      <a:pos x="77" y="133"/>
                    </a:cxn>
                    <a:cxn ang="0">
                      <a:pos x="116" y="94"/>
                    </a:cxn>
                    <a:cxn ang="0">
                      <a:pos x="157" y="60"/>
                    </a:cxn>
                    <a:cxn ang="0">
                      <a:pos x="204" y="35"/>
                    </a:cxn>
                    <a:cxn ang="0">
                      <a:pos x="255" y="15"/>
                    </a:cxn>
                    <a:cxn ang="0">
                      <a:pos x="308" y="3"/>
                    </a:cxn>
                    <a:cxn ang="0">
                      <a:pos x="365" y="0"/>
                    </a:cxn>
                  </a:cxnLst>
                  <a:rect l="0" t="0" r="r" b="b"/>
                  <a:pathLst>
                    <a:path w="920" h="875">
                      <a:moveTo>
                        <a:pt x="365" y="0"/>
                      </a:moveTo>
                      <a:lnTo>
                        <a:pt x="422" y="0"/>
                      </a:lnTo>
                      <a:lnTo>
                        <a:pt x="481" y="9"/>
                      </a:lnTo>
                      <a:lnTo>
                        <a:pt x="542" y="25"/>
                      </a:lnTo>
                      <a:lnTo>
                        <a:pt x="602" y="47"/>
                      </a:lnTo>
                      <a:lnTo>
                        <a:pt x="638" y="60"/>
                      </a:lnTo>
                      <a:lnTo>
                        <a:pt x="675" y="70"/>
                      </a:lnTo>
                      <a:lnTo>
                        <a:pt x="708" y="82"/>
                      </a:lnTo>
                      <a:lnTo>
                        <a:pt x="740" y="98"/>
                      </a:lnTo>
                      <a:lnTo>
                        <a:pt x="769" y="117"/>
                      </a:lnTo>
                      <a:lnTo>
                        <a:pt x="794" y="143"/>
                      </a:lnTo>
                      <a:lnTo>
                        <a:pt x="830" y="194"/>
                      </a:lnTo>
                      <a:lnTo>
                        <a:pt x="859" y="249"/>
                      </a:lnTo>
                      <a:lnTo>
                        <a:pt x="883" y="306"/>
                      </a:lnTo>
                      <a:lnTo>
                        <a:pt x="900" y="363"/>
                      </a:lnTo>
                      <a:lnTo>
                        <a:pt x="914" y="422"/>
                      </a:lnTo>
                      <a:lnTo>
                        <a:pt x="920" y="481"/>
                      </a:lnTo>
                      <a:lnTo>
                        <a:pt x="918" y="536"/>
                      </a:lnTo>
                      <a:lnTo>
                        <a:pt x="910" y="589"/>
                      </a:lnTo>
                      <a:lnTo>
                        <a:pt x="896" y="636"/>
                      </a:lnTo>
                      <a:lnTo>
                        <a:pt x="867" y="693"/>
                      </a:lnTo>
                      <a:lnTo>
                        <a:pt x="830" y="742"/>
                      </a:lnTo>
                      <a:lnTo>
                        <a:pt x="787" y="783"/>
                      </a:lnTo>
                      <a:lnTo>
                        <a:pt x="738" y="818"/>
                      </a:lnTo>
                      <a:lnTo>
                        <a:pt x="683" y="844"/>
                      </a:lnTo>
                      <a:lnTo>
                        <a:pt x="624" y="864"/>
                      </a:lnTo>
                      <a:lnTo>
                        <a:pt x="561" y="873"/>
                      </a:lnTo>
                      <a:lnTo>
                        <a:pt x="496" y="875"/>
                      </a:lnTo>
                      <a:lnTo>
                        <a:pt x="430" y="870"/>
                      </a:lnTo>
                      <a:lnTo>
                        <a:pt x="363" y="856"/>
                      </a:lnTo>
                      <a:lnTo>
                        <a:pt x="296" y="832"/>
                      </a:lnTo>
                      <a:lnTo>
                        <a:pt x="245" y="807"/>
                      </a:lnTo>
                      <a:lnTo>
                        <a:pt x="196" y="775"/>
                      </a:lnTo>
                      <a:lnTo>
                        <a:pt x="151" y="738"/>
                      </a:lnTo>
                      <a:lnTo>
                        <a:pt x="112" y="701"/>
                      </a:lnTo>
                      <a:lnTo>
                        <a:pt x="89" y="671"/>
                      </a:lnTo>
                      <a:lnTo>
                        <a:pt x="73" y="638"/>
                      </a:lnTo>
                      <a:lnTo>
                        <a:pt x="61" y="601"/>
                      </a:lnTo>
                      <a:lnTo>
                        <a:pt x="53" y="563"/>
                      </a:lnTo>
                      <a:lnTo>
                        <a:pt x="38" y="492"/>
                      </a:lnTo>
                      <a:lnTo>
                        <a:pt x="24" y="449"/>
                      </a:lnTo>
                      <a:lnTo>
                        <a:pt x="12" y="408"/>
                      </a:lnTo>
                      <a:lnTo>
                        <a:pt x="4" y="367"/>
                      </a:lnTo>
                      <a:lnTo>
                        <a:pt x="0" y="324"/>
                      </a:lnTo>
                      <a:lnTo>
                        <a:pt x="4" y="280"/>
                      </a:lnTo>
                      <a:lnTo>
                        <a:pt x="18" y="235"/>
                      </a:lnTo>
                      <a:lnTo>
                        <a:pt x="45" y="180"/>
                      </a:lnTo>
                      <a:lnTo>
                        <a:pt x="77" y="133"/>
                      </a:lnTo>
                      <a:lnTo>
                        <a:pt x="116" y="94"/>
                      </a:lnTo>
                      <a:lnTo>
                        <a:pt x="157" y="60"/>
                      </a:lnTo>
                      <a:lnTo>
                        <a:pt x="204" y="35"/>
                      </a:lnTo>
                      <a:lnTo>
                        <a:pt x="255" y="15"/>
                      </a:lnTo>
                      <a:lnTo>
                        <a:pt x="308" y="3"/>
                      </a:lnTo>
                      <a:lnTo>
                        <a:pt x="365" y="0"/>
                      </a:lnTo>
                      <a:close/>
                    </a:path>
                  </a:pathLst>
                </a:custGeom>
                <a:solidFill>
                  <a:srgbClr val="FFC8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43" name="Freeform 8">
                  <a:extLst>
                    <a:ext uri="{FF2B5EF4-FFF2-40B4-BE49-F238E27FC236}">
                      <a16:creationId xmlns:a16="http://schemas.microsoft.com/office/drawing/2014/main" id="{88CC6AFA-7CCA-44C8-BE0D-AB23762F18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0338" y="2127250"/>
                  <a:ext cx="1296988" cy="1254125"/>
                </a:xfrm>
                <a:custGeom>
                  <a:avLst/>
                  <a:gdLst/>
                  <a:ahLst/>
                  <a:cxnLst>
                    <a:cxn ang="0">
                      <a:pos x="382" y="0"/>
                    </a:cxn>
                    <a:cxn ang="0">
                      <a:pos x="441" y="4"/>
                    </a:cxn>
                    <a:cxn ang="0">
                      <a:pos x="498" y="16"/>
                    </a:cxn>
                    <a:cxn ang="0">
                      <a:pos x="557" y="35"/>
                    </a:cxn>
                    <a:cxn ang="0">
                      <a:pos x="608" y="61"/>
                    </a:cxn>
                    <a:cxn ang="0">
                      <a:pos x="653" y="94"/>
                    </a:cxn>
                    <a:cxn ang="0">
                      <a:pos x="694" y="134"/>
                    </a:cxn>
                    <a:cxn ang="0">
                      <a:pos x="729" y="179"/>
                    </a:cxn>
                    <a:cxn ang="0">
                      <a:pos x="759" y="228"/>
                    </a:cxn>
                    <a:cxn ang="0">
                      <a:pos x="782" y="277"/>
                    </a:cxn>
                    <a:cxn ang="0">
                      <a:pos x="800" y="330"/>
                    </a:cxn>
                    <a:cxn ang="0">
                      <a:pos x="812" y="383"/>
                    </a:cxn>
                    <a:cxn ang="0">
                      <a:pos x="817" y="436"/>
                    </a:cxn>
                    <a:cxn ang="0">
                      <a:pos x="816" y="487"/>
                    </a:cxn>
                    <a:cxn ang="0">
                      <a:pos x="808" y="536"/>
                    </a:cxn>
                    <a:cxn ang="0">
                      <a:pos x="794" y="579"/>
                    </a:cxn>
                    <a:cxn ang="0">
                      <a:pos x="768" y="629"/>
                    </a:cxn>
                    <a:cxn ang="0">
                      <a:pos x="737" y="672"/>
                    </a:cxn>
                    <a:cxn ang="0">
                      <a:pos x="698" y="709"/>
                    </a:cxn>
                    <a:cxn ang="0">
                      <a:pos x="655" y="739"/>
                    </a:cxn>
                    <a:cxn ang="0">
                      <a:pos x="608" y="762"/>
                    </a:cxn>
                    <a:cxn ang="0">
                      <a:pos x="557" y="778"/>
                    </a:cxn>
                    <a:cxn ang="0">
                      <a:pos x="502" y="788"/>
                    </a:cxn>
                    <a:cxn ang="0">
                      <a:pos x="447" y="790"/>
                    </a:cxn>
                    <a:cxn ang="0">
                      <a:pos x="388" y="786"/>
                    </a:cxn>
                    <a:cxn ang="0">
                      <a:pos x="331" y="772"/>
                    </a:cxn>
                    <a:cxn ang="0">
                      <a:pos x="272" y="752"/>
                    </a:cxn>
                    <a:cxn ang="0">
                      <a:pos x="212" y="721"/>
                    </a:cxn>
                    <a:cxn ang="0">
                      <a:pos x="157" y="684"/>
                    </a:cxn>
                    <a:cxn ang="0">
                      <a:pos x="110" y="638"/>
                    </a:cxn>
                    <a:cxn ang="0">
                      <a:pos x="70" y="589"/>
                    </a:cxn>
                    <a:cxn ang="0">
                      <a:pos x="37" y="534"/>
                    </a:cxn>
                    <a:cxn ang="0">
                      <a:pos x="16" y="477"/>
                    </a:cxn>
                    <a:cxn ang="0">
                      <a:pos x="2" y="416"/>
                    </a:cxn>
                    <a:cxn ang="0">
                      <a:pos x="0" y="354"/>
                    </a:cxn>
                    <a:cxn ang="0">
                      <a:pos x="8" y="293"/>
                    </a:cxn>
                    <a:cxn ang="0">
                      <a:pos x="27" y="230"/>
                    </a:cxn>
                    <a:cxn ang="0">
                      <a:pos x="55" y="177"/>
                    </a:cxn>
                    <a:cxn ang="0">
                      <a:pos x="86" y="132"/>
                    </a:cxn>
                    <a:cxn ang="0">
                      <a:pos x="125" y="92"/>
                    </a:cxn>
                    <a:cxn ang="0">
                      <a:pos x="170" y="59"/>
                    </a:cxn>
                    <a:cxn ang="0">
                      <a:pos x="220" y="34"/>
                    </a:cxn>
                    <a:cxn ang="0">
                      <a:pos x="270" y="16"/>
                    </a:cxn>
                    <a:cxn ang="0">
                      <a:pos x="325" y="4"/>
                    </a:cxn>
                    <a:cxn ang="0">
                      <a:pos x="382" y="0"/>
                    </a:cxn>
                  </a:cxnLst>
                  <a:rect l="0" t="0" r="r" b="b"/>
                  <a:pathLst>
                    <a:path w="817" h="790">
                      <a:moveTo>
                        <a:pt x="382" y="0"/>
                      </a:moveTo>
                      <a:lnTo>
                        <a:pt x="441" y="4"/>
                      </a:lnTo>
                      <a:lnTo>
                        <a:pt x="498" y="16"/>
                      </a:lnTo>
                      <a:lnTo>
                        <a:pt x="557" y="35"/>
                      </a:lnTo>
                      <a:lnTo>
                        <a:pt x="608" y="61"/>
                      </a:lnTo>
                      <a:lnTo>
                        <a:pt x="653" y="94"/>
                      </a:lnTo>
                      <a:lnTo>
                        <a:pt x="694" y="134"/>
                      </a:lnTo>
                      <a:lnTo>
                        <a:pt x="729" y="179"/>
                      </a:lnTo>
                      <a:lnTo>
                        <a:pt x="759" y="228"/>
                      </a:lnTo>
                      <a:lnTo>
                        <a:pt x="782" y="277"/>
                      </a:lnTo>
                      <a:lnTo>
                        <a:pt x="800" y="330"/>
                      </a:lnTo>
                      <a:lnTo>
                        <a:pt x="812" y="383"/>
                      </a:lnTo>
                      <a:lnTo>
                        <a:pt x="817" y="436"/>
                      </a:lnTo>
                      <a:lnTo>
                        <a:pt x="816" y="487"/>
                      </a:lnTo>
                      <a:lnTo>
                        <a:pt x="808" y="536"/>
                      </a:lnTo>
                      <a:lnTo>
                        <a:pt x="794" y="579"/>
                      </a:lnTo>
                      <a:lnTo>
                        <a:pt x="768" y="629"/>
                      </a:lnTo>
                      <a:lnTo>
                        <a:pt x="737" y="672"/>
                      </a:lnTo>
                      <a:lnTo>
                        <a:pt x="698" y="709"/>
                      </a:lnTo>
                      <a:lnTo>
                        <a:pt x="655" y="739"/>
                      </a:lnTo>
                      <a:lnTo>
                        <a:pt x="608" y="762"/>
                      </a:lnTo>
                      <a:lnTo>
                        <a:pt x="557" y="778"/>
                      </a:lnTo>
                      <a:lnTo>
                        <a:pt x="502" y="788"/>
                      </a:lnTo>
                      <a:lnTo>
                        <a:pt x="447" y="790"/>
                      </a:lnTo>
                      <a:lnTo>
                        <a:pt x="388" y="786"/>
                      </a:lnTo>
                      <a:lnTo>
                        <a:pt x="331" y="772"/>
                      </a:lnTo>
                      <a:lnTo>
                        <a:pt x="272" y="752"/>
                      </a:lnTo>
                      <a:lnTo>
                        <a:pt x="212" y="721"/>
                      </a:lnTo>
                      <a:lnTo>
                        <a:pt x="157" y="684"/>
                      </a:lnTo>
                      <a:lnTo>
                        <a:pt x="110" y="638"/>
                      </a:lnTo>
                      <a:lnTo>
                        <a:pt x="70" y="589"/>
                      </a:lnTo>
                      <a:lnTo>
                        <a:pt x="37" y="534"/>
                      </a:lnTo>
                      <a:lnTo>
                        <a:pt x="16" y="477"/>
                      </a:lnTo>
                      <a:lnTo>
                        <a:pt x="2" y="416"/>
                      </a:lnTo>
                      <a:lnTo>
                        <a:pt x="0" y="354"/>
                      </a:lnTo>
                      <a:lnTo>
                        <a:pt x="8" y="293"/>
                      </a:lnTo>
                      <a:lnTo>
                        <a:pt x="27" y="230"/>
                      </a:lnTo>
                      <a:lnTo>
                        <a:pt x="55" y="177"/>
                      </a:lnTo>
                      <a:lnTo>
                        <a:pt x="86" y="132"/>
                      </a:lnTo>
                      <a:lnTo>
                        <a:pt x="125" y="92"/>
                      </a:lnTo>
                      <a:lnTo>
                        <a:pt x="170" y="59"/>
                      </a:lnTo>
                      <a:lnTo>
                        <a:pt x="220" y="34"/>
                      </a:lnTo>
                      <a:lnTo>
                        <a:pt x="270" y="16"/>
                      </a:lnTo>
                      <a:lnTo>
                        <a:pt x="325" y="4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solidFill>
                  <a:srgbClr val="FFDCA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44" name="Freeform 9">
                  <a:extLst>
                    <a:ext uri="{FF2B5EF4-FFF2-40B4-BE49-F238E27FC236}">
                      <a16:creationId xmlns:a16="http://schemas.microsoft.com/office/drawing/2014/main" id="{855E641D-D3E9-478E-94DB-AA584FEB18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3813" y="2074863"/>
                  <a:ext cx="1276350" cy="1158875"/>
                </a:xfrm>
                <a:custGeom>
                  <a:avLst/>
                  <a:gdLst/>
                  <a:ahLst/>
                  <a:cxnLst>
                    <a:cxn ang="0">
                      <a:pos x="433" y="0"/>
                    </a:cxn>
                    <a:cxn ang="0">
                      <a:pos x="500" y="4"/>
                    </a:cxn>
                    <a:cxn ang="0">
                      <a:pos x="568" y="17"/>
                    </a:cxn>
                    <a:cxn ang="0">
                      <a:pos x="635" y="41"/>
                    </a:cxn>
                    <a:cxn ang="0">
                      <a:pos x="682" y="63"/>
                    </a:cxn>
                    <a:cxn ang="0">
                      <a:pos x="719" y="88"/>
                    </a:cxn>
                    <a:cxn ang="0">
                      <a:pos x="751" y="114"/>
                    </a:cxn>
                    <a:cxn ang="0">
                      <a:pos x="780" y="141"/>
                    </a:cxn>
                    <a:cxn ang="0">
                      <a:pos x="804" y="173"/>
                    </a:cxn>
                    <a:cxn ang="0">
                      <a:pos x="800" y="218"/>
                    </a:cxn>
                    <a:cxn ang="0">
                      <a:pos x="788" y="257"/>
                    </a:cxn>
                    <a:cxn ang="0">
                      <a:pos x="770" y="288"/>
                    </a:cxn>
                    <a:cxn ang="0">
                      <a:pos x="747" y="316"/>
                    </a:cxn>
                    <a:cxn ang="0">
                      <a:pos x="717" y="338"/>
                    </a:cxn>
                    <a:cxn ang="0">
                      <a:pos x="684" y="355"/>
                    </a:cxn>
                    <a:cxn ang="0">
                      <a:pos x="647" y="367"/>
                    </a:cxn>
                    <a:cxn ang="0">
                      <a:pos x="607" y="377"/>
                    </a:cxn>
                    <a:cxn ang="0">
                      <a:pos x="566" y="383"/>
                    </a:cxn>
                    <a:cxn ang="0">
                      <a:pos x="523" y="385"/>
                    </a:cxn>
                    <a:cxn ang="0">
                      <a:pos x="482" y="385"/>
                    </a:cxn>
                    <a:cxn ang="0">
                      <a:pos x="441" y="383"/>
                    </a:cxn>
                    <a:cxn ang="0">
                      <a:pos x="400" y="379"/>
                    </a:cxn>
                    <a:cxn ang="0">
                      <a:pos x="362" y="375"/>
                    </a:cxn>
                    <a:cxn ang="0">
                      <a:pos x="329" y="371"/>
                    </a:cxn>
                    <a:cxn ang="0">
                      <a:pos x="300" y="365"/>
                    </a:cxn>
                    <a:cxn ang="0">
                      <a:pos x="276" y="361"/>
                    </a:cxn>
                    <a:cxn ang="0">
                      <a:pos x="256" y="357"/>
                    </a:cxn>
                    <a:cxn ang="0">
                      <a:pos x="245" y="355"/>
                    </a:cxn>
                    <a:cxn ang="0">
                      <a:pos x="241" y="353"/>
                    </a:cxn>
                    <a:cxn ang="0">
                      <a:pos x="253" y="416"/>
                    </a:cxn>
                    <a:cxn ang="0">
                      <a:pos x="258" y="473"/>
                    </a:cxn>
                    <a:cxn ang="0">
                      <a:pos x="256" y="524"/>
                    </a:cxn>
                    <a:cxn ang="0">
                      <a:pos x="249" y="569"/>
                    </a:cxn>
                    <a:cxn ang="0">
                      <a:pos x="237" y="609"/>
                    </a:cxn>
                    <a:cxn ang="0">
                      <a:pos x="221" y="644"/>
                    </a:cxn>
                    <a:cxn ang="0">
                      <a:pos x="202" y="673"/>
                    </a:cxn>
                    <a:cxn ang="0">
                      <a:pos x="182" y="697"/>
                    </a:cxn>
                    <a:cxn ang="0">
                      <a:pos x="160" y="717"/>
                    </a:cxn>
                    <a:cxn ang="0">
                      <a:pos x="141" y="730"/>
                    </a:cxn>
                    <a:cxn ang="0">
                      <a:pos x="119" y="703"/>
                    </a:cxn>
                    <a:cxn ang="0">
                      <a:pos x="104" y="671"/>
                    </a:cxn>
                    <a:cxn ang="0">
                      <a:pos x="68" y="571"/>
                    </a:cxn>
                    <a:cxn ang="0">
                      <a:pos x="49" y="530"/>
                    </a:cxn>
                    <a:cxn ang="0">
                      <a:pos x="29" y="491"/>
                    </a:cxn>
                    <a:cxn ang="0">
                      <a:pos x="13" y="449"/>
                    </a:cxn>
                    <a:cxn ang="0">
                      <a:pos x="2" y="408"/>
                    </a:cxn>
                    <a:cxn ang="0">
                      <a:pos x="0" y="365"/>
                    </a:cxn>
                    <a:cxn ang="0">
                      <a:pos x="9" y="314"/>
                    </a:cxn>
                    <a:cxn ang="0">
                      <a:pos x="27" y="265"/>
                    </a:cxn>
                    <a:cxn ang="0">
                      <a:pos x="57" y="206"/>
                    </a:cxn>
                    <a:cxn ang="0">
                      <a:pos x="96" y="153"/>
                    </a:cxn>
                    <a:cxn ang="0">
                      <a:pos x="141" y="108"/>
                    </a:cxn>
                    <a:cxn ang="0">
                      <a:pos x="190" y="68"/>
                    </a:cxn>
                    <a:cxn ang="0">
                      <a:pos x="247" y="39"/>
                    </a:cxn>
                    <a:cxn ang="0">
                      <a:pos x="306" y="17"/>
                    </a:cxn>
                    <a:cxn ang="0">
                      <a:pos x="368" y="4"/>
                    </a:cxn>
                    <a:cxn ang="0">
                      <a:pos x="433" y="0"/>
                    </a:cxn>
                  </a:cxnLst>
                  <a:rect l="0" t="0" r="r" b="b"/>
                  <a:pathLst>
                    <a:path w="804" h="730">
                      <a:moveTo>
                        <a:pt x="433" y="0"/>
                      </a:moveTo>
                      <a:lnTo>
                        <a:pt x="500" y="4"/>
                      </a:lnTo>
                      <a:lnTo>
                        <a:pt x="568" y="17"/>
                      </a:lnTo>
                      <a:lnTo>
                        <a:pt x="635" y="41"/>
                      </a:lnTo>
                      <a:lnTo>
                        <a:pt x="682" y="63"/>
                      </a:lnTo>
                      <a:lnTo>
                        <a:pt x="719" y="88"/>
                      </a:lnTo>
                      <a:lnTo>
                        <a:pt x="751" y="114"/>
                      </a:lnTo>
                      <a:lnTo>
                        <a:pt x="780" y="141"/>
                      </a:lnTo>
                      <a:lnTo>
                        <a:pt x="804" y="173"/>
                      </a:lnTo>
                      <a:lnTo>
                        <a:pt x="800" y="218"/>
                      </a:lnTo>
                      <a:lnTo>
                        <a:pt x="788" y="257"/>
                      </a:lnTo>
                      <a:lnTo>
                        <a:pt x="770" y="288"/>
                      </a:lnTo>
                      <a:lnTo>
                        <a:pt x="747" y="316"/>
                      </a:lnTo>
                      <a:lnTo>
                        <a:pt x="717" y="338"/>
                      </a:lnTo>
                      <a:lnTo>
                        <a:pt x="684" y="355"/>
                      </a:lnTo>
                      <a:lnTo>
                        <a:pt x="647" y="367"/>
                      </a:lnTo>
                      <a:lnTo>
                        <a:pt x="607" y="377"/>
                      </a:lnTo>
                      <a:lnTo>
                        <a:pt x="566" y="383"/>
                      </a:lnTo>
                      <a:lnTo>
                        <a:pt x="523" y="385"/>
                      </a:lnTo>
                      <a:lnTo>
                        <a:pt x="482" y="385"/>
                      </a:lnTo>
                      <a:lnTo>
                        <a:pt x="441" y="383"/>
                      </a:lnTo>
                      <a:lnTo>
                        <a:pt x="400" y="379"/>
                      </a:lnTo>
                      <a:lnTo>
                        <a:pt x="362" y="375"/>
                      </a:lnTo>
                      <a:lnTo>
                        <a:pt x="329" y="371"/>
                      </a:lnTo>
                      <a:lnTo>
                        <a:pt x="300" y="365"/>
                      </a:lnTo>
                      <a:lnTo>
                        <a:pt x="276" y="361"/>
                      </a:lnTo>
                      <a:lnTo>
                        <a:pt x="256" y="357"/>
                      </a:lnTo>
                      <a:lnTo>
                        <a:pt x="245" y="355"/>
                      </a:lnTo>
                      <a:lnTo>
                        <a:pt x="241" y="353"/>
                      </a:lnTo>
                      <a:lnTo>
                        <a:pt x="253" y="416"/>
                      </a:lnTo>
                      <a:lnTo>
                        <a:pt x="258" y="473"/>
                      </a:lnTo>
                      <a:lnTo>
                        <a:pt x="256" y="524"/>
                      </a:lnTo>
                      <a:lnTo>
                        <a:pt x="249" y="569"/>
                      </a:lnTo>
                      <a:lnTo>
                        <a:pt x="237" y="609"/>
                      </a:lnTo>
                      <a:lnTo>
                        <a:pt x="221" y="644"/>
                      </a:lnTo>
                      <a:lnTo>
                        <a:pt x="202" y="673"/>
                      </a:lnTo>
                      <a:lnTo>
                        <a:pt x="182" y="697"/>
                      </a:lnTo>
                      <a:lnTo>
                        <a:pt x="160" y="717"/>
                      </a:lnTo>
                      <a:lnTo>
                        <a:pt x="141" y="730"/>
                      </a:lnTo>
                      <a:lnTo>
                        <a:pt x="119" y="703"/>
                      </a:lnTo>
                      <a:lnTo>
                        <a:pt x="104" y="671"/>
                      </a:lnTo>
                      <a:lnTo>
                        <a:pt x="68" y="571"/>
                      </a:lnTo>
                      <a:lnTo>
                        <a:pt x="49" y="530"/>
                      </a:lnTo>
                      <a:lnTo>
                        <a:pt x="29" y="491"/>
                      </a:lnTo>
                      <a:lnTo>
                        <a:pt x="13" y="449"/>
                      </a:lnTo>
                      <a:lnTo>
                        <a:pt x="2" y="408"/>
                      </a:lnTo>
                      <a:lnTo>
                        <a:pt x="0" y="365"/>
                      </a:lnTo>
                      <a:lnTo>
                        <a:pt x="9" y="314"/>
                      </a:lnTo>
                      <a:lnTo>
                        <a:pt x="27" y="265"/>
                      </a:lnTo>
                      <a:lnTo>
                        <a:pt x="57" y="206"/>
                      </a:lnTo>
                      <a:lnTo>
                        <a:pt x="96" y="153"/>
                      </a:lnTo>
                      <a:lnTo>
                        <a:pt x="141" y="108"/>
                      </a:lnTo>
                      <a:lnTo>
                        <a:pt x="190" y="68"/>
                      </a:lnTo>
                      <a:lnTo>
                        <a:pt x="247" y="39"/>
                      </a:lnTo>
                      <a:lnTo>
                        <a:pt x="306" y="17"/>
                      </a:lnTo>
                      <a:lnTo>
                        <a:pt x="368" y="4"/>
                      </a:lnTo>
                      <a:lnTo>
                        <a:pt x="433" y="0"/>
                      </a:lnTo>
                      <a:close/>
                    </a:path>
                  </a:pathLst>
                </a:custGeom>
                <a:solidFill>
                  <a:srgbClr val="E6934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45" name="Freeform 10">
                  <a:extLst>
                    <a:ext uri="{FF2B5EF4-FFF2-40B4-BE49-F238E27FC236}">
                      <a16:creationId xmlns:a16="http://schemas.microsoft.com/office/drawing/2014/main" id="{C156D3D3-5C0E-473F-A59D-19C9A54365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0638" y="2052638"/>
                  <a:ext cx="1284288" cy="1157288"/>
                </a:xfrm>
                <a:custGeom>
                  <a:avLst/>
                  <a:gdLst/>
                  <a:ahLst/>
                  <a:cxnLst>
                    <a:cxn ang="0">
                      <a:pos x="406" y="0"/>
                    </a:cxn>
                    <a:cxn ang="0">
                      <a:pos x="466" y="2"/>
                    </a:cxn>
                    <a:cxn ang="0">
                      <a:pos x="527" y="12"/>
                    </a:cxn>
                    <a:cxn ang="0">
                      <a:pos x="586" y="26"/>
                    </a:cxn>
                    <a:cxn ang="0">
                      <a:pos x="645" y="47"/>
                    </a:cxn>
                    <a:cxn ang="0">
                      <a:pos x="692" y="69"/>
                    </a:cxn>
                    <a:cxn ang="0">
                      <a:pos x="729" y="88"/>
                    </a:cxn>
                    <a:cxn ang="0">
                      <a:pos x="758" y="112"/>
                    </a:cxn>
                    <a:cxn ang="0">
                      <a:pos x="786" y="137"/>
                    </a:cxn>
                    <a:cxn ang="0">
                      <a:pos x="809" y="167"/>
                    </a:cxn>
                    <a:cxn ang="0">
                      <a:pos x="806" y="212"/>
                    </a:cxn>
                    <a:cxn ang="0">
                      <a:pos x="794" y="251"/>
                    </a:cxn>
                    <a:cxn ang="0">
                      <a:pos x="776" y="283"/>
                    </a:cxn>
                    <a:cxn ang="0">
                      <a:pos x="753" y="310"/>
                    </a:cxn>
                    <a:cxn ang="0">
                      <a:pos x="723" y="332"/>
                    </a:cxn>
                    <a:cxn ang="0">
                      <a:pos x="690" y="350"/>
                    </a:cxn>
                    <a:cxn ang="0">
                      <a:pos x="653" y="361"/>
                    </a:cxn>
                    <a:cxn ang="0">
                      <a:pos x="611" y="371"/>
                    </a:cxn>
                    <a:cxn ang="0">
                      <a:pos x="570" y="377"/>
                    </a:cxn>
                    <a:cxn ang="0">
                      <a:pos x="529" y="379"/>
                    </a:cxn>
                    <a:cxn ang="0">
                      <a:pos x="486" y="379"/>
                    </a:cxn>
                    <a:cxn ang="0">
                      <a:pos x="445" y="377"/>
                    </a:cxn>
                    <a:cxn ang="0">
                      <a:pos x="406" y="373"/>
                    </a:cxn>
                    <a:cxn ang="0">
                      <a:pos x="368" y="369"/>
                    </a:cxn>
                    <a:cxn ang="0">
                      <a:pos x="333" y="365"/>
                    </a:cxn>
                    <a:cxn ang="0">
                      <a:pos x="304" y="359"/>
                    </a:cxn>
                    <a:cxn ang="0">
                      <a:pos x="280" y="355"/>
                    </a:cxn>
                    <a:cxn ang="0">
                      <a:pos x="260" y="352"/>
                    </a:cxn>
                    <a:cxn ang="0">
                      <a:pos x="249" y="350"/>
                    </a:cxn>
                    <a:cxn ang="0">
                      <a:pos x="245" y="348"/>
                    </a:cxn>
                    <a:cxn ang="0">
                      <a:pos x="258" y="412"/>
                    </a:cxn>
                    <a:cxn ang="0">
                      <a:pos x="264" y="471"/>
                    </a:cxn>
                    <a:cxn ang="0">
                      <a:pos x="262" y="522"/>
                    </a:cxn>
                    <a:cxn ang="0">
                      <a:pos x="255" y="570"/>
                    </a:cxn>
                    <a:cxn ang="0">
                      <a:pos x="243" y="609"/>
                    </a:cxn>
                    <a:cxn ang="0">
                      <a:pos x="227" y="642"/>
                    </a:cxn>
                    <a:cxn ang="0">
                      <a:pos x="209" y="672"/>
                    </a:cxn>
                    <a:cxn ang="0">
                      <a:pos x="190" y="693"/>
                    </a:cxn>
                    <a:cxn ang="0">
                      <a:pos x="168" y="711"/>
                    </a:cxn>
                    <a:cxn ang="0">
                      <a:pos x="149" y="723"/>
                    </a:cxn>
                    <a:cxn ang="0">
                      <a:pos x="129" y="729"/>
                    </a:cxn>
                    <a:cxn ang="0">
                      <a:pos x="82" y="672"/>
                    </a:cxn>
                    <a:cxn ang="0">
                      <a:pos x="45" y="609"/>
                    </a:cxn>
                    <a:cxn ang="0">
                      <a:pos x="17" y="540"/>
                    </a:cxn>
                    <a:cxn ang="0">
                      <a:pos x="4" y="467"/>
                    </a:cxn>
                    <a:cxn ang="0">
                      <a:pos x="0" y="391"/>
                    </a:cxn>
                    <a:cxn ang="0">
                      <a:pos x="9" y="314"/>
                    </a:cxn>
                    <a:cxn ang="0">
                      <a:pos x="33" y="234"/>
                    </a:cxn>
                    <a:cxn ang="0">
                      <a:pos x="51" y="196"/>
                    </a:cxn>
                    <a:cxn ang="0">
                      <a:pos x="70" y="167"/>
                    </a:cxn>
                    <a:cxn ang="0">
                      <a:pos x="88" y="145"/>
                    </a:cxn>
                    <a:cxn ang="0">
                      <a:pos x="104" y="130"/>
                    </a:cxn>
                    <a:cxn ang="0">
                      <a:pos x="113" y="122"/>
                    </a:cxn>
                    <a:cxn ang="0">
                      <a:pos x="117" y="120"/>
                    </a:cxn>
                    <a:cxn ang="0">
                      <a:pos x="129" y="106"/>
                    </a:cxn>
                    <a:cxn ang="0">
                      <a:pos x="147" y="86"/>
                    </a:cxn>
                    <a:cxn ang="0">
                      <a:pos x="166" y="69"/>
                    </a:cxn>
                    <a:cxn ang="0">
                      <a:pos x="188" y="55"/>
                    </a:cxn>
                    <a:cxn ang="0">
                      <a:pos x="237" y="31"/>
                    </a:cxn>
                    <a:cxn ang="0">
                      <a:pos x="290" y="14"/>
                    </a:cxn>
                    <a:cxn ang="0">
                      <a:pos x="347" y="4"/>
                    </a:cxn>
                    <a:cxn ang="0">
                      <a:pos x="406" y="0"/>
                    </a:cxn>
                  </a:cxnLst>
                  <a:rect l="0" t="0" r="r" b="b"/>
                  <a:pathLst>
                    <a:path w="809" h="729">
                      <a:moveTo>
                        <a:pt x="406" y="0"/>
                      </a:moveTo>
                      <a:lnTo>
                        <a:pt x="466" y="2"/>
                      </a:lnTo>
                      <a:lnTo>
                        <a:pt x="527" y="12"/>
                      </a:lnTo>
                      <a:lnTo>
                        <a:pt x="586" y="26"/>
                      </a:lnTo>
                      <a:lnTo>
                        <a:pt x="645" y="47"/>
                      </a:lnTo>
                      <a:lnTo>
                        <a:pt x="692" y="69"/>
                      </a:lnTo>
                      <a:lnTo>
                        <a:pt x="729" y="88"/>
                      </a:lnTo>
                      <a:lnTo>
                        <a:pt x="758" y="112"/>
                      </a:lnTo>
                      <a:lnTo>
                        <a:pt x="786" y="137"/>
                      </a:lnTo>
                      <a:lnTo>
                        <a:pt x="809" y="167"/>
                      </a:lnTo>
                      <a:lnTo>
                        <a:pt x="806" y="212"/>
                      </a:lnTo>
                      <a:lnTo>
                        <a:pt x="794" y="251"/>
                      </a:lnTo>
                      <a:lnTo>
                        <a:pt x="776" y="283"/>
                      </a:lnTo>
                      <a:lnTo>
                        <a:pt x="753" y="310"/>
                      </a:lnTo>
                      <a:lnTo>
                        <a:pt x="723" y="332"/>
                      </a:lnTo>
                      <a:lnTo>
                        <a:pt x="690" y="350"/>
                      </a:lnTo>
                      <a:lnTo>
                        <a:pt x="653" y="361"/>
                      </a:lnTo>
                      <a:lnTo>
                        <a:pt x="611" y="371"/>
                      </a:lnTo>
                      <a:lnTo>
                        <a:pt x="570" y="377"/>
                      </a:lnTo>
                      <a:lnTo>
                        <a:pt x="529" y="379"/>
                      </a:lnTo>
                      <a:lnTo>
                        <a:pt x="486" y="379"/>
                      </a:lnTo>
                      <a:lnTo>
                        <a:pt x="445" y="377"/>
                      </a:lnTo>
                      <a:lnTo>
                        <a:pt x="406" y="373"/>
                      </a:lnTo>
                      <a:lnTo>
                        <a:pt x="368" y="369"/>
                      </a:lnTo>
                      <a:lnTo>
                        <a:pt x="333" y="365"/>
                      </a:lnTo>
                      <a:lnTo>
                        <a:pt x="304" y="359"/>
                      </a:lnTo>
                      <a:lnTo>
                        <a:pt x="280" y="355"/>
                      </a:lnTo>
                      <a:lnTo>
                        <a:pt x="260" y="352"/>
                      </a:lnTo>
                      <a:lnTo>
                        <a:pt x="249" y="350"/>
                      </a:lnTo>
                      <a:lnTo>
                        <a:pt x="245" y="348"/>
                      </a:lnTo>
                      <a:lnTo>
                        <a:pt x="258" y="412"/>
                      </a:lnTo>
                      <a:lnTo>
                        <a:pt x="264" y="471"/>
                      </a:lnTo>
                      <a:lnTo>
                        <a:pt x="262" y="522"/>
                      </a:lnTo>
                      <a:lnTo>
                        <a:pt x="255" y="570"/>
                      </a:lnTo>
                      <a:lnTo>
                        <a:pt x="243" y="609"/>
                      </a:lnTo>
                      <a:lnTo>
                        <a:pt x="227" y="642"/>
                      </a:lnTo>
                      <a:lnTo>
                        <a:pt x="209" y="672"/>
                      </a:lnTo>
                      <a:lnTo>
                        <a:pt x="190" y="693"/>
                      </a:lnTo>
                      <a:lnTo>
                        <a:pt x="168" y="711"/>
                      </a:lnTo>
                      <a:lnTo>
                        <a:pt x="149" y="723"/>
                      </a:lnTo>
                      <a:lnTo>
                        <a:pt x="129" y="729"/>
                      </a:lnTo>
                      <a:lnTo>
                        <a:pt x="82" y="672"/>
                      </a:lnTo>
                      <a:lnTo>
                        <a:pt x="45" y="609"/>
                      </a:lnTo>
                      <a:lnTo>
                        <a:pt x="17" y="540"/>
                      </a:lnTo>
                      <a:lnTo>
                        <a:pt x="4" y="467"/>
                      </a:lnTo>
                      <a:lnTo>
                        <a:pt x="0" y="391"/>
                      </a:lnTo>
                      <a:lnTo>
                        <a:pt x="9" y="314"/>
                      </a:lnTo>
                      <a:lnTo>
                        <a:pt x="33" y="234"/>
                      </a:lnTo>
                      <a:lnTo>
                        <a:pt x="51" y="196"/>
                      </a:lnTo>
                      <a:lnTo>
                        <a:pt x="70" y="167"/>
                      </a:lnTo>
                      <a:lnTo>
                        <a:pt x="88" y="145"/>
                      </a:lnTo>
                      <a:lnTo>
                        <a:pt x="104" y="130"/>
                      </a:lnTo>
                      <a:lnTo>
                        <a:pt x="113" y="122"/>
                      </a:lnTo>
                      <a:lnTo>
                        <a:pt x="117" y="120"/>
                      </a:lnTo>
                      <a:lnTo>
                        <a:pt x="129" y="106"/>
                      </a:lnTo>
                      <a:lnTo>
                        <a:pt x="147" y="86"/>
                      </a:lnTo>
                      <a:lnTo>
                        <a:pt x="166" y="69"/>
                      </a:lnTo>
                      <a:lnTo>
                        <a:pt x="188" y="55"/>
                      </a:lnTo>
                      <a:lnTo>
                        <a:pt x="237" y="31"/>
                      </a:lnTo>
                      <a:lnTo>
                        <a:pt x="290" y="14"/>
                      </a:lnTo>
                      <a:lnTo>
                        <a:pt x="347" y="4"/>
                      </a:lnTo>
                      <a:lnTo>
                        <a:pt x="406" y="0"/>
                      </a:lnTo>
                      <a:close/>
                    </a:path>
                  </a:pathLst>
                </a:custGeom>
                <a:solidFill>
                  <a:srgbClr val="38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46" name="Freeform 11">
                  <a:extLst>
                    <a:ext uri="{FF2B5EF4-FFF2-40B4-BE49-F238E27FC236}">
                      <a16:creationId xmlns:a16="http://schemas.microsoft.com/office/drawing/2014/main" id="{5EBDF34E-FBA4-4CE4-B0DA-8E6557731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1301" y="2133600"/>
                  <a:ext cx="939800" cy="439738"/>
                </a:xfrm>
                <a:custGeom>
                  <a:avLst/>
                  <a:gdLst/>
                  <a:ahLst/>
                  <a:cxnLst>
                    <a:cxn ang="0">
                      <a:pos x="431" y="0"/>
                    </a:cxn>
                    <a:cxn ang="0">
                      <a:pos x="437" y="2"/>
                    </a:cxn>
                    <a:cxn ang="0">
                      <a:pos x="453" y="4"/>
                    </a:cxn>
                    <a:cxn ang="0">
                      <a:pos x="474" y="12"/>
                    </a:cxn>
                    <a:cxn ang="0">
                      <a:pos x="500" y="22"/>
                    </a:cxn>
                    <a:cxn ang="0">
                      <a:pos x="527" y="33"/>
                    </a:cxn>
                    <a:cxn ang="0">
                      <a:pos x="553" y="51"/>
                    </a:cxn>
                    <a:cxn ang="0">
                      <a:pos x="574" y="73"/>
                    </a:cxn>
                    <a:cxn ang="0">
                      <a:pos x="588" y="98"/>
                    </a:cxn>
                    <a:cxn ang="0">
                      <a:pos x="592" y="118"/>
                    </a:cxn>
                    <a:cxn ang="0">
                      <a:pos x="592" y="139"/>
                    </a:cxn>
                    <a:cxn ang="0">
                      <a:pos x="588" y="161"/>
                    </a:cxn>
                    <a:cxn ang="0">
                      <a:pos x="580" y="185"/>
                    </a:cxn>
                    <a:cxn ang="0">
                      <a:pos x="565" y="206"/>
                    </a:cxn>
                    <a:cxn ang="0">
                      <a:pos x="545" y="226"/>
                    </a:cxn>
                    <a:cxn ang="0">
                      <a:pos x="517" y="246"/>
                    </a:cxn>
                    <a:cxn ang="0">
                      <a:pos x="482" y="259"/>
                    </a:cxn>
                    <a:cxn ang="0">
                      <a:pos x="441" y="271"/>
                    </a:cxn>
                    <a:cxn ang="0">
                      <a:pos x="390" y="277"/>
                    </a:cxn>
                    <a:cxn ang="0">
                      <a:pos x="318" y="277"/>
                    </a:cxn>
                    <a:cxn ang="0">
                      <a:pos x="253" y="273"/>
                    </a:cxn>
                    <a:cxn ang="0">
                      <a:pos x="194" y="265"/>
                    </a:cxn>
                    <a:cxn ang="0">
                      <a:pos x="143" y="253"/>
                    </a:cxn>
                    <a:cxn ang="0">
                      <a:pos x="100" y="240"/>
                    </a:cxn>
                    <a:cxn ang="0">
                      <a:pos x="65" y="226"/>
                    </a:cxn>
                    <a:cxn ang="0">
                      <a:pos x="37" y="212"/>
                    </a:cxn>
                    <a:cxn ang="0">
                      <a:pos x="16" y="200"/>
                    </a:cxn>
                    <a:cxn ang="0">
                      <a:pos x="4" y="193"/>
                    </a:cxn>
                    <a:cxn ang="0">
                      <a:pos x="0" y="191"/>
                    </a:cxn>
                    <a:cxn ang="0">
                      <a:pos x="67" y="198"/>
                    </a:cxn>
                    <a:cxn ang="0">
                      <a:pos x="125" y="200"/>
                    </a:cxn>
                    <a:cxn ang="0">
                      <a:pos x="178" y="194"/>
                    </a:cxn>
                    <a:cxn ang="0">
                      <a:pos x="225" y="183"/>
                    </a:cxn>
                    <a:cxn ang="0">
                      <a:pos x="267" y="169"/>
                    </a:cxn>
                    <a:cxn ang="0">
                      <a:pos x="302" y="149"/>
                    </a:cxn>
                    <a:cxn ang="0">
                      <a:pos x="333" y="130"/>
                    </a:cxn>
                    <a:cxn ang="0">
                      <a:pos x="359" y="106"/>
                    </a:cxn>
                    <a:cxn ang="0">
                      <a:pos x="380" y="84"/>
                    </a:cxn>
                    <a:cxn ang="0">
                      <a:pos x="396" y="63"/>
                    </a:cxn>
                    <a:cxn ang="0">
                      <a:pos x="410" y="43"/>
                    </a:cxn>
                    <a:cxn ang="0">
                      <a:pos x="419" y="26"/>
                    </a:cxn>
                    <a:cxn ang="0">
                      <a:pos x="425" y="12"/>
                    </a:cxn>
                    <a:cxn ang="0">
                      <a:pos x="431" y="0"/>
                    </a:cxn>
                  </a:cxnLst>
                  <a:rect l="0" t="0" r="r" b="b"/>
                  <a:pathLst>
                    <a:path w="592" h="277">
                      <a:moveTo>
                        <a:pt x="431" y="0"/>
                      </a:moveTo>
                      <a:lnTo>
                        <a:pt x="437" y="2"/>
                      </a:lnTo>
                      <a:lnTo>
                        <a:pt x="453" y="4"/>
                      </a:lnTo>
                      <a:lnTo>
                        <a:pt x="474" y="12"/>
                      </a:lnTo>
                      <a:lnTo>
                        <a:pt x="500" y="22"/>
                      </a:lnTo>
                      <a:lnTo>
                        <a:pt x="527" y="33"/>
                      </a:lnTo>
                      <a:lnTo>
                        <a:pt x="553" y="51"/>
                      </a:lnTo>
                      <a:lnTo>
                        <a:pt x="574" y="73"/>
                      </a:lnTo>
                      <a:lnTo>
                        <a:pt x="588" y="98"/>
                      </a:lnTo>
                      <a:lnTo>
                        <a:pt x="592" y="118"/>
                      </a:lnTo>
                      <a:lnTo>
                        <a:pt x="592" y="139"/>
                      </a:lnTo>
                      <a:lnTo>
                        <a:pt x="588" y="161"/>
                      </a:lnTo>
                      <a:lnTo>
                        <a:pt x="580" y="185"/>
                      </a:lnTo>
                      <a:lnTo>
                        <a:pt x="565" y="206"/>
                      </a:lnTo>
                      <a:lnTo>
                        <a:pt x="545" y="226"/>
                      </a:lnTo>
                      <a:lnTo>
                        <a:pt x="517" y="246"/>
                      </a:lnTo>
                      <a:lnTo>
                        <a:pt x="482" y="259"/>
                      </a:lnTo>
                      <a:lnTo>
                        <a:pt x="441" y="271"/>
                      </a:lnTo>
                      <a:lnTo>
                        <a:pt x="390" y="277"/>
                      </a:lnTo>
                      <a:lnTo>
                        <a:pt x="318" y="277"/>
                      </a:lnTo>
                      <a:lnTo>
                        <a:pt x="253" y="273"/>
                      </a:lnTo>
                      <a:lnTo>
                        <a:pt x="194" y="265"/>
                      </a:lnTo>
                      <a:lnTo>
                        <a:pt x="143" y="253"/>
                      </a:lnTo>
                      <a:lnTo>
                        <a:pt x="100" y="240"/>
                      </a:lnTo>
                      <a:lnTo>
                        <a:pt x="65" y="226"/>
                      </a:lnTo>
                      <a:lnTo>
                        <a:pt x="37" y="212"/>
                      </a:lnTo>
                      <a:lnTo>
                        <a:pt x="16" y="200"/>
                      </a:lnTo>
                      <a:lnTo>
                        <a:pt x="4" y="193"/>
                      </a:lnTo>
                      <a:lnTo>
                        <a:pt x="0" y="191"/>
                      </a:lnTo>
                      <a:lnTo>
                        <a:pt x="67" y="198"/>
                      </a:lnTo>
                      <a:lnTo>
                        <a:pt x="125" y="200"/>
                      </a:lnTo>
                      <a:lnTo>
                        <a:pt x="178" y="194"/>
                      </a:lnTo>
                      <a:lnTo>
                        <a:pt x="225" y="183"/>
                      </a:lnTo>
                      <a:lnTo>
                        <a:pt x="267" y="169"/>
                      </a:lnTo>
                      <a:lnTo>
                        <a:pt x="302" y="149"/>
                      </a:lnTo>
                      <a:lnTo>
                        <a:pt x="333" y="130"/>
                      </a:lnTo>
                      <a:lnTo>
                        <a:pt x="359" y="106"/>
                      </a:lnTo>
                      <a:lnTo>
                        <a:pt x="380" y="84"/>
                      </a:lnTo>
                      <a:lnTo>
                        <a:pt x="396" y="63"/>
                      </a:lnTo>
                      <a:lnTo>
                        <a:pt x="410" y="43"/>
                      </a:lnTo>
                      <a:lnTo>
                        <a:pt x="419" y="26"/>
                      </a:lnTo>
                      <a:lnTo>
                        <a:pt x="425" y="12"/>
                      </a:lnTo>
                      <a:lnTo>
                        <a:pt x="431" y="0"/>
                      </a:lnTo>
                      <a:close/>
                    </a:path>
                  </a:pathLst>
                </a:custGeom>
                <a:solidFill>
                  <a:srgbClr val="5A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47" name="Freeform 12">
                  <a:extLst>
                    <a:ext uri="{FF2B5EF4-FFF2-40B4-BE49-F238E27FC236}">
                      <a16:creationId xmlns:a16="http://schemas.microsoft.com/office/drawing/2014/main" id="{247D982A-5419-4644-8A84-2E5E6BBE24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33913" y="2314575"/>
                  <a:ext cx="360363" cy="258763"/>
                </a:xfrm>
                <a:custGeom>
                  <a:avLst/>
                  <a:gdLst/>
                  <a:ahLst/>
                  <a:cxnLst>
                    <a:cxn ang="0">
                      <a:pos x="5" y="163"/>
                    </a:cxn>
                    <a:cxn ang="0">
                      <a:pos x="0" y="163"/>
                    </a:cxn>
                    <a:cxn ang="0">
                      <a:pos x="5" y="163"/>
                    </a:cxn>
                    <a:cxn ang="0">
                      <a:pos x="225" y="0"/>
                    </a:cxn>
                    <a:cxn ang="0">
                      <a:pos x="225" y="2"/>
                    </a:cxn>
                    <a:cxn ang="0">
                      <a:pos x="227" y="10"/>
                    </a:cxn>
                    <a:cxn ang="0">
                      <a:pos x="227" y="33"/>
                    </a:cxn>
                    <a:cxn ang="0">
                      <a:pos x="225" y="49"/>
                    </a:cxn>
                    <a:cxn ang="0">
                      <a:pos x="221" y="65"/>
                    </a:cxn>
                    <a:cxn ang="0">
                      <a:pos x="213" y="82"/>
                    </a:cxn>
                    <a:cxn ang="0">
                      <a:pos x="201" y="100"/>
                    </a:cxn>
                    <a:cxn ang="0">
                      <a:pos x="184" y="118"/>
                    </a:cxn>
                    <a:cxn ang="0">
                      <a:pos x="162" y="132"/>
                    </a:cxn>
                    <a:cxn ang="0">
                      <a:pos x="133" y="145"/>
                    </a:cxn>
                    <a:cxn ang="0">
                      <a:pos x="98" y="155"/>
                    </a:cxn>
                    <a:cxn ang="0">
                      <a:pos x="52" y="161"/>
                    </a:cxn>
                    <a:cxn ang="0">
                      <a:pos x="5" y="163"/>
                    </a:cxn>
                    <a:cxn ang="0">
                      <a:pos x="15" y="161"/>
                    </a:cxn>
                    <a:cxn ang="0">
                      <a:pos x="31" y="159"/>
                    </a:cxn>
                    <a:cxn ang="0">
                      <a:pos x="52" y="155"/>
                    </a:cxn>
                    <a:cxn ang="0">
                      <a:pos x="76" y="151"/>
                    </a:cxn>
                    <a:cxn ang="0">
                      <a:pos x="101" y="143"/>
                    </a:cxn>
                    <a:cxn ang="0">
                      <a:pos x="127" y="133"/>
                    </a:cxn>
                    <a:cxn ang="0">
                      <a:pos x="152" y="120"/>
                    </a:cxn>
                    <a:cxn ang="0">
                      <a:pos x="176" y="104"/>
                    </a:cxn>
                    <a:cxn ang="0">
                      <a:pos x="198" y="84"/>
                    </a:cxn>
                    <a:cxn ang="0">
                      <a:pos x="213" y="61"/>
                    </a:cxn>
                    <a:cxn ang="0">
                      <a:pos x="223" y="33"/>
                    </a:cxn>
                    <a:cxn ang="0">
                      <a:pos x="225" y="0"/>
                    </a:cxn>
                  </a:cxnLst>
                  <a:rect l="0" t="0" r="r" b="b"/>
                  <a:pathLst>
                    <a:path w="227" h="163">
                      <a:moveTo>
                        <a:pt x="5" y="163"/>
                      </a:moveTo>
                      <a:lnTo>
                        <a:pt x="0" y="163"/>
                      </a:lnTo>
                      <a:lnTo>
                        <a:pt x="5" y="163"/>
                      </a:lnTo>
                      <a:close/>
                      <a:moveTo>
                        <a:pt x="225" y="0"/>
                      </a:moveTo>
                      <a:lnTo>
                        <a:pt x="225" y="2"/>
                      </a:lnTo>
                      <a:lnTo>
                        <a:pt x="227" y="10"/>
                      </a:lnTo>
                      <a:lnTo>
                        <a:pt x="227" y="33"/>
                      </a:lnTo>
                      <a:lnTo>
                        <a:pt x="225" y="49"/>
                      </a:lnTo>
                      <a:lnTo>
                        <a:pt x="221" y="65"/>
                      </a:lnTo>
                      <a:lnTo>
                        <a:pt x="213" y="82"/>
                      </a:lnTo>
                      <a:lnTo>
                        <a:pt x="201" y="100"/>
                      </a:lnTo>
                      <a:lnTo>
                        <a:pt x="184" y="118"/>
                      </a:lnTo>
                      <a:lnTo>
                        <a:pt x="162" y="132"/>
                      </a:lnTo>
                      <a:lnTo>
                        <a:pt x="133" y="145"/>
                      </a:lnTo>
                      <a:lnTo>
                        <a:pt x="98" y="155"/>
                      </a:lnTo>
                      <a:lnTo>
                        <a:pt x="52" y="161"/>
                      </a:lnTo>
                      <a:lnTo>
                        <a:pt x="5" y="163"/>
                      </a:lnTo>
                      <a:lnTo>
                        <a:pt x="15" y="161"/>
                      </a:lnTo>
                      <a:lnTo>
                        <a:pt x="31" y="159"/>
                      </a:lnTo>
                      <a:lnTo>
                        <a:pt x="52" y="155"/>
                      </a:lnTo>
                      <a:lnTo>
                        <a:pt x="76" y="151"/>
                      </a:lnTo>
                      <a:lnTo>
                        <a:pt x="101" y="143"/>
                      </a:lnTo>
                      <a:lnTo>
                        <a:pt x="127" y="133"/>
                      </a:lnTo>
                      <a:lnTo>
                        <a:pt x="152" y="120"/>
                      </a:lnTo>
                      <a:lnTo>
                        <a:pt x="176" y="104"/>
                      </a:lnTo>
                      <a:lnTo>
                        <a:pt x="198" y="84"/>
                      </a:lnTo>
                      <a:lnTo>
                        <a:pt x="213" y="61"/>
                      </a:lnTo>
                      <a:lnTo>
                        <a:pt x="223" y="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48" name="Freeform 13">
                  <a:extLst>
                    <a:ext uri="{FF2B5EF4-FFF2-40B4-BE49-F238E27FC236}">
                      <a16:creationId xmlns:a16="http://schemas.microsoft.com/office/drawing/2014/main" id="{A4181735-9E66-4B08-903A-B618BF050D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8901" y="2479675"/>
                  <a:ext cx="96838" cy="514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4"/>
                    </a:cxn>
                    <a:cxn ang="0">
                      <a:pos x="10" y="14"/>
                    </a:cxn>
                    <a:cxn ang="0">
                      <a:pos x="19" y="31"/>
                    </a:cxn>
                    <a:cxn ang="0">
                      <a:pos x="31" y="55"/>
                    </a:cxn>
                    <a:cxn ang="0">
                      <a:pos x="41" y="84"/>
                    </a:cxn>
                    <a:cxn ang="0">
                      <a:pos x="51" y="122"/>
                    </a:cxn>
                    <a:cxn ang="0">
                      <a:pos x="59" y="163"/>
                    </a:cxn>
                    <a:cxn ang="0">
                      <a:pos x="61" y="212"/>
                    </a:cxn>
                    <a:cxn ang="0">
                      <a:pos x="57" y="265"/>
                    </a:cxn>
                    <a:cxn ang="0">
                      <a:pos x="47" y="324"/>
                    </a:cxn>
                    <a:cxn ang="0">
                      <a:pos x="47" y="318"/>
                    </a:cxn>
                    <a:cxn ang="0">
                      <a:pos x="49" y="302"/>
                    </a:cxn>
                    <a:cxn ang="0">
                      <a:pos x="51" y="275"/>
                    </a:cxn>
                    <a:cxn ang="0">
                      <a:pos x="53" y="242"/>
                    </a:cxn>
                    <a:cxn ang="0">
                      <a:pos x="51" y="200"/>
                    </a:cxn>
                    <a:cxn ang="0">
                      <a:pos x="45" y="155"/>
                    </a:cxn>
                    <a:cxn ang="0">
                      <a:pos x="35" y="104"/>
                    </a:cxn>
                    <a:cxn ang="0">
                      <a:pos x="21" y="5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1" h="324">
                      <a:moveTo>
                        <a:pt x="0" y="0"/>
                      </a:moveTo>
                      <a:lnTo>
                        <a:pt x="2" y="4"/>
                      </a:lnTo>
                      <a:lnTo>
                        <a:pt x="10" y="14"/>
                      </a:lnTo>
                      <a:lnTo>
                        <a:pt x="19" y="31"/>
                      </a:lnTo>
                      <a:lnTo>
                        <a:pt x="31" y="55"/>
                      </a:lnTo>
                      <a:lnTo>
                        <a:pt x="41" y="84"/>
                      </a:lnTo>
                      <a:lnTo>
                        <a:pt x="51" y="122"/>
                      </a:lnTo>
                      <a:lnTo>
                        <a:pt x="59" y="163"/>
                      </a:lnTo>
                      <a:lnTo>
                        <a:pt x="61" y="212"/>
                      </a:lnTo>
                      <a:lnTo>
                        <a:pt x="57" y="265"/>
                      </a:lnTo>
                      <a:lnTo>
                        <a:pt x="47" y="324"/>
                      </a:lnTo>
                      <a:lnTo>
                        <a:pt x="47" y="318"/>
                      </a:lnTo>
                      <a:lnTo>
                        <a:pt x="49" y="302"/>
                      </a:lnTo>
                      <a:lnTo>
                        <a:pt x="51" y="275"/>
                      </a:lnTo>
                      <a:lnTo>
                        <a:pt x="53" y="242"/>
                      </a:lnTo>
                      <a:lnTo>
                        <a:pt x="51" y="200"/>
                      </a:lnTo>
                      <a:lnTo>
                        <a:pt x="45" y="155"/>
                      </a:lnTo>
                      <a:lnTo>
                        <a:pt x="35" y="104"/>
                      </a:lnTo>
                      <a:lnTo>
                        <a:pt x="21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49" name="Freeform 14">
                  <a:extLst>
                    <a:ext uri="{FF2B5EF4-FFF2-40B4-BE49-F238E27FC236}">
                      <a16:creationId xmlns:a16="http://schemas.microsoft.com/office/drawing/2014/main" id="{CCEF3E1E-68C1-4BEE-B69C-0FFFCDB26B0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38613" y="4029075"/>
                  <a:ext cx="71438" cy="838200"/>
                </a:xfrm>
                <a:custGeom>
                  <a:avLst/>
                  <a:gdLst/>
                  <a:ahLst/>
                  <a:cxnLst>
                    <a:cxn ang="0">
                      <a:pos x="14" y="8"/>
                    </a:cxn>
                    <a:cxn ang="0">
                      <a:pos x="25" y="47"/>
                    </a:cxn>
                    <a:cxn ang="0">
                      <a:pos x="35" y="100"/>
                    </a:cxn>
                    <a:cxn ang="0">
                      <a:pos x="41" y="157"/>
                    </a:cxn>
                    <a:cxn ang="0">
                      <a:pos x="45" y="216"/>
                    </a:cxn>
                    <a:cxn ang="0">
                      <a:pos x="45" y="275"/>
                    </a:cxn>
                    <a:cxn ang="0">
                      <a:pos x="43" y="334"/>
                    </a:cxn>
                    <a:cxn ang="0">
                      <a:pos x="41" y="387"/>
                    </a:cxn>
                    <a:cxn ang="0">
                      <a:pos x="37" y="436"/>
                    </a:cxn>
                    <a:cxn ang="0">
                      <a:pos x="33" y="475"/>
                    </a:cxn>
                    <a:cxn ang="0">
                      <a:pos x="29" y="507"/>
                    </a:cxn>
                    <a:cxn ang="0">
                      <a:pos x="27" y="528"/>
                    </a:cxn>
                    <a:cxn ang="0">
                      <a:pos x="17" y="528"/>
                    </a:cxn>
                    <a:cxn ang="0">
                      <a:pos x="10" y="526"/>
                    </a:cxn>
                    <a:cxn ang="0">
                      <a:pos x="0" y="526"/>
                    </a:cxn>
                    <a:cxn ang="0">
                      <a:pos x="14" y="448"/>
                    </a:cxn>
                    <a:cxn ang="0">
                      <a:pos x="23" y="373"/>
                    </a:cxn>
                    <a:cxn ang="0">
                      <a:pos x="29" y="304"/>
                    </a:cxn>
                    <a:cxn ang="0">
                      <a:pos x="29" y="181"/>
                    </a:cxn>
                    <a:cxn ang="0">
                      <a:pos x="27" y="128"/>
                    </a:cxn>
                    <a:cxn ang="0">
                      <a:pos x="23" y="85"/>
                    </a:cxn>
                    <a:cxn ang="0">
                      <a:pos x="19" y="49"/>
                    </a:cxn>
                    <a:cxn ang="0">
                      <a:pos x="14" y="8"/>
                    </a:cxn>
                    <a:cxn ang="0">
                      <a:pos x="12" y="0"/>
                    </a:cxn>
                    <a:cxn ang="0">
                      <a:pos x="14" y="6"/>
                    </a:cxn>
                    <a:cxn ang="0">
                      <a:pos x="14" y="8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45" h="528">
                      <a:moveTo>
                        <a:pt x="14" y="8"/>
                      </a:moveTo>
                      <a:lnTo>
                        <a:pt x="25" y="47"/>
                      </a:lnTo>
                      <a:lnTo>
                        <a:pt x="35" y="100"/>
                      </a:lnTo>
                      <a:lnTo>
                        <a:pt x="41" y="157"/>
                      </a:lnTo>
                      <a:lnTo>
                        <a:pt x="45" y="216"/>
                      </a:lnTo>
                      <a:lnTo>
                        <a:pt x="45" y="275"/>
                      </a:lnTo>
                      <a:lnTo>
                        <a:pt x="43" y="334"/>
                      </a:lnTo>
                      <a:lnTo>
                        <a:pt x="41" y="387"/>
                      </a:lnTo>
                      <a:lnTo>
                        <a:pt x="37" y="436"/>
                      </a:lnTo>
                      <a:lnTo>
                        <a:pt x="33" y="475"/>
                      </a:lnTo>
                      <a:lnTo>
                        <a:pt x="29" y="507"/>
                      </a:lnTo>
                      <a:lnTo>
                        <a:pt x="27" y="528"/>
                      </a:lnTo>
                      <a:lnTo>
                        <a:pt x="17" y="528"/>
                      </a:lnTo>
                      <a:lnTo>
                        <a:pt x="10" y="526"/>
                      </a:lnTo>
                      <a:lnTo>
                        <a:pt x="0" y="526"/>
                      </a:lnTo>
                      <a:lnTo>
                        <a:pt x="14" y="448"/>
                      </a:lnTo>
                      <a:lnTo>
                        <a:pt x="23" y="373"/>
                      </a:lnTo>
                      <a:lnTo>
                        <a:pt x="29" y="304"/>
                      </a:lnTo>
                      <a:lnTo>
                        <a:pt x="29" y="181"/>
                      </a:lnTo>
                      <a:lnTo>
                        <a:pt x="27" y="128"/>
                      </a:lnTo>
                      <a:lnTo>
                        <a:pt x="23" y="85"/>
                      </a:lnTo>
                      <a:lnTo>
                        <a:pt x="19" y="49"/>
                      </a:lnTo>
                      <a:lnTo>
                        <a:pt x="14" y="8"/>
                      </a:lnTo>
                      <a:close/>
                      <a:moveTo>
                        <a:pt x="12" y="0"/>
                      </a:moveTo>
                      <a:lnTo>
                        <a:pt x="14" y="6"/>
                      </a:lnTo>
                      <a:lnTo>
                        <a:pt x="14" y="8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1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50" name="Freeform 15">
                  <a:extLst>
                    <a:ext uri="{FF2B5EF4-FFF2-40B4-BE49-F238E27FC236}">
                      <a16:creationId xmlns:a16="http://schemas.microsoft.com/office/drawing/2014/main" id="{11422FEC-7A19-4F6B-B8A0-9C82F8F94E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0026" y="4022725"/>
                  <a:ext cx="109538" cy="82391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0" y="4"/>
                    </a:cxn>
                    <a:cxn ang="0">
                      <a:pos x="18" y="14"/>
                    </a:cxn>
                    <a:cxn ang="0">
                      <a:pos x="14" y="30"/>
                    </a:cxn>
                    <a:cxn ang="0">
                      <a:pos x="12" y="53"/>
                    </a:cxn>
                    <a:cxn ang="0">
                      <a:pos x="10" y="85"/>
                    </a:cxn>
                    <a:cxn ang="0">
                      <a:pos x="10" y="122"/>
                    </a:cxn>
                    <a:cxn ang="0">
                      <a:pos x="12" y="169"/>
                    </a:cxn>
                    <a:cxn ang="0">
                      <a:pos x="16" y="222"/>
                    </a:cxn>
                    <a:cxn ang="0">
                      <a:pos x="24" y="283"/>
                    </a:cxn>
                    <a:cxn ang="0">
                      <a:pos x="34" y="352"/>
                    </a:cxn>
                    <a:cxn ang="0">
                      <a:pos x="49" y="428"/>
                    </a:cxn>
                    <a:cxn ang="0">
                      <a:pos x="69" y="515"/>
                    </a:cxn>
                    <a:cxn ang="0">
                      <a:pos x="45" y="519"/>
                    </a:cxn>
                    <a:cxn ang="0">
                      <a:pos x="36" y="473"/>
                    </a:cxn>
                    <a:cxn ang="0">
                      <a:pos x="26" y="420"/>
                    </a:cxn>
                    <a:cxn ang="0">
                      <a:pos x="18" y="362"/>
                    </a:cxn>
                    <a:cxn ang="0">
                      <a:pos x="10" y="299"/>
                    </a:cxn>
                    <a:cxn ang="0">
                      <a:pos x="4" y="234"/>
                    </a:cxn>
                    <a:cxn ang="0">
                      <a:pos x="0" y="169"/>
                    </a:cxn>
                    <a:cxn ang="0">
                      <a:pos x="2" y="108"/>
                    </a:cxn>
                    <a:cxn ang="0">
                      <a:pos x="8" y="51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69" h="519">
                      <a:moveTo>
                        <a:pt x="20" y="0"/>
                      </a:moveTo>
                      <a:lnTo>
                        <a:pt x="20" y="4"/>
                      </a:lnTo>
                      <a:lnTo>
                        <a:pt x="18" y="14"/>
                      </a:lnTo>
                      <a:lnTo>
                        <a:pt x="14" y="30"/>
                      </a:lnTo>
                      <a:lnTo>
                        <a:pt x="12" y="53"/>
                      </a:lnTo>
                      <a:lnTo>
                        <a:pt x="10" y="85"/>
                      </a:lnTo>
                      <a:lnTo>
                        <a:pt x="10" y="122"/>
                      </a:lnTo>
                      <a:lnTo>
                        <a:pt x="12" y="169"/>
                      </a:lnTo>
                      <a:lnTo>
                        <a:pt x="16" y="222"/>
                      </a:lnTo>
                      <a:lnTo>
                        <a:pt x="24" y="283"/>
                      </a:lnTo>
                      <a:lnTo>
                        <a:pt x="34" y="352"/>
                      </a:lnTo>
                      <a:lnTo>
                        <a:pt x="49" y="428"/>
                      </a:lnTo>
                      <a:lnTo>
                        <a:pt x="69" y="515"/>
                      </a:lnTo>
                      <a:lnTo>
                        <a:pt x="45" y="519"/>
                      </a:lnTo>
                      <a:lnTo>
                        <a:pt x="36" y="473"/>
                      </a:lnTo>
                      <a:lnTo>
                        <a:pt x="26" y="420"/>
                      </a:lnTo>
                      <a:lnTo>
                        <a:pt x="18" y="362"/>
                      </a:lnTo>
                      <a:lnTo>
                        <a:pt x="10" y="299"/>
                      </a:lnTo>
                      <a:lnTo>
                        <a:pt x="4" y="234"/>
                      </a:lnTo>
                      <a:lnTo>
                        <a:pt x="0" y="169"/>
                      </a:lnTo>
                      <a:lnTo>
                        <a:pt x="2" y="108"/>
                      </a:lnTo>
                      <a:lnTo>
                        <a:pt x="8" y="51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1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</p:grpSp>
        </p:grpSp>
      </p:grpSp>
      <p:sp>
        <p:nvSpPr>
          <p:cNvPr id="187" name="矩形 186">
            <a:extLst>
              <a:ext uri="{FF2B5EF4-FFF2-40B4-BE49-F238E27FC236}">
                <a16:creationId xmlns:a16="http://schemas.microsoft.com/office/drawing/2014/main" id="{FFBD0111-782C-44B4-B5CF-EC134A1B9C55}"/>
              </a:ext>
            </a:extLst>
          </p:cNvPr>
          <p:cNvSpPr/>
          <p:nvPr/>
        </p:nvSpPr>
        <p:spPr>
          <a:xfrm>
            <a:off x="3524046" y="3960852"/>
            <a:ext cx="1059612" cy="498417"/>
          </a:xfrm>
          <a:prstGeom prst="rect">
            <a:avLst/>
          </a:prstGeom>
          <a:solidFill>
            <a:srgbClr val="347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加密</a:t>
            </a:r>
            <a:r>
              <a:rPr lang="en-US" altLang="zh-CN" sz="1600" dirty="0"/>
              <a:t>U</a:t>
            </a:r>
            <a:r>
              <a:rPr lang="zh-CN" altLang="en-US" sz="1600" dirty="0"/>
              <a:t>盘</a:t>
            </a:r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D3AB3DED-88B3-4E7A-A522-154F5B65F770}"/>
              </a:ext>
            </a:extLst>
          </p:cNvPr>
          <p:cNvSpPr/>
          <p:nvPr/>
        </p:nvSpPr>
        <p:spPr>
          <a:xfrm>
            <a:off x="3788116" y="2909476"/>
            <a:ext cx="572301" cy="9363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源代码</a:t>
            </a:r>
          </a:p>
        </p:txBody>
      </p:sp>
      <p:sp>
        <p:nvSpPr>
          <p:cNvPr id="189" name="Trapezoid 271">
            <a:extLst>
              <a:ext uri="{FF2B5EF4-FFF2-40B4-BE49-F238E27FC236}">
                <a16:creationId xmlns:a16="http://schemas.microsoft.com/office/drawing/2014/main" id="{F49E8304-24A2-4039-A629-34557844D865}"/>
              </a:ext>
            </a:extLst>
          </p:cNvPr>
          <p:cNvSpPr/>
          <p:nvPr/>
        </p:nvSpPr>
        <p:spPr>
          <a:xfrm rot="5400000" flipV="1">
            <a:off x="4836210" y="3588467"/>
            <a:ext cx="953023" cy="434975"/>
          </a:xfrm>
          <a:prstGeom prst="trapezoid">
            <a:avLst>
              <a:gd name="adj" fmla="val 110304"/>
            </a:avLst>
          </a:prstGeom>
          <a:gradFill flip="none" rotWithShape="1">
            <a:gsLst>
              <a:gs pos="0">
                <a:srgbClr val="34708F"/>
              </a:gs>
              <a:gs pos="100000">
                <a:srgbClr val="4BAEE2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5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66752"/>
            <a:ext cx="8291264" cy="4375148"/>
          </a:xfrm>
        </p:spPr>
        <p:txBody>
          <a:bodyPr/>
          <a:lstStyle/>
          <a:p>
            <a:r>
              <a:rPr lang="zh-CN" altLang="en-US" sz="1600" dirty="0"/>
              <a:t>加密</a:t>
            </a:r>
            <a:r>
              <a:rPr lang="en-US" altLang="zh-CN" sz="1600" dirty="0"/>
              <a:t>U</a:t>
            </a:r>
            <a:r>
              <a:rPr lang="zh-CN" altLang="en-US" sz="1600" dirty="0"/>
              <a:t>盘制作工具，单独提供，有</a:t>
            </a:r>
            <a:r>
              <a:rPr lang="en-US" altLang="zh-CN" sz="1600" dirty="0"/>
              <a:t>license</a:t>
            </a:r>
            <a:r>
              <a:rPr lang="zh-CN" altLang="en-US" sz="1600" dirty="0"/>
              <a:t>数量控制</a:t>
            </a:r>
            <a:endParaRPr lang="en-US" altLang="zh-CN" sz="1600" dirty="0"/>
          </a:p>
          <a:p>
            <a:r>
              <a:rPr lang="zh-CN" altLang="en-US" sz="1600" dirty="0"/>
              <a:t>目标主机探针不在线，无法看加密</a:t>
            </a:r>
            <a:r>
              <a:rPr lang="en-US" altLang="zh-CN" sz="1600" dirty="0"/>
              <a:t>U</a:t>
            </a:r>
            <a:r>
              <a:rPr lang="zh-CN" altLang="en-US" sz="1600" dirty="0"/>
              <a:t>盘</a:t>
            </a:r>
            <a:endParaRPr lang="en-US" altLang="zh-CN" sz="1600" dirty="0"/>
          </a:p>
          <a:p>
            <a:r>
              <a:rPr lang="zh-CN" altLang="en-US" sz="1600" dirty="0"/>
              <a:t>目标主机探针在线，可以看加密</a:t>
            </a:r>
            <a:r>
              <a:rPr lang="en-US" altLang="zh-CN" sz="1600" dirty="0"/>
              <a:t>U</a:t>
            </a:r>
            <a:r>
              <a:rPr lang="zh-CN" altLang="en-US" sz="1600" dirty="0"/>
              <a:t>盘</a:t>
            </a:r>
            <a:endParaRPr lang="en-US" altLang="zh-CN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加密</a:t>
            </a:r>
            <a:r>
              <a:rPr lang="en-US" altLang="zh-CN" dirty="0"/>
              <a:t>U</a:t>
            </a:r>
            <a:r>
              <a:rPr lang="zh-CN" altLang="en-US" dirty="0"/>
              <a:t>盘</a:t>
            </a:r>
            <a:r>
              <a:rPr lang="en-US" altLang="zh-CN" dirty="0"/>
              <a:t>——</a:t>
            </a:r>
            <a:r>
              <a:rPr lang="zh-CN" altLang="en-US" dirty="0"/>
              <a:t>探针联网版</a:t>
            </a:r>
          </a:p>
        </p:txBody>
      </p:sp>
      <p:sp>
        <p:nvSpPr>
          <p:cNvPr id="13" name="Oval 184">
            <a:extLst>
              <a:ext uri="{FF2B5EF4-FFF2-40B4-BE49-F238E27FC236}">
                <a16:creationId xmlns:a16="http://schemas.microsoft.com/office/drawing/2014/main" id="{BEFA3022-F7B1-40F9-AA29-EFC9280059B5}"/>
              </a:ext>
            </a:extLst>
          </p:cNvPr>
          <p:cNvSpPr/>
          <p:nvPr/>
        </p:nvSpPr>
        <p:spPr bwMode="auto">
          <a:xfrm>
            <a:off x="6944961" y="2098704"/>
            <a:ext cx="1758050" cy="14605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38" name="Oval 184">
            <a:extLst>
              <a:ext uri="{FF2B5EF4-FFF2-40B4-BE49-F238E27FC236}">
                <a16:creationId xmlns:a16="http://schemas.microsoft.com/office/drawing/2014/main" id="{1D5D4763-CB3F-482B-A978-0772E77FD275}"/>
              </a:ext>
            </a:extLst>
          </p:cNvPr>
          <p:cNvSpPr/>
          <p:nvPr/>
        </p:nvSpPr>
        <p:spPr bwMode="auto">
          <a:xfrm>
            <a:off x="6659393" y="1557998"/>
            <a:ext cx="1758050" cy="14605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39" name="TextBox 275">
            <a:extLst>
              <a:ext uri="{FF2B5EF4-FFF2-40B4-BE49-F238E27FC236}">
                <a16:creationId xmlns:a16="http://schemas.microsoft.com/office/drawing/2014/main" id="{7CB4893F-3A86-4CE8-ABD9-1234CC1609BC}"/>
              </a:ext>
            </a:extLst>
          </p:cNvPr>
          <p:cNvSpPr txBox="1"/>
          <p:nvPr/>
        </p:nvSpPr>
        <p:spPr>
          <a:xfrm>
            <a:off x="7281253" y="255995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rgbClr val="595959"/>
                </a:solidFill>
                <a:latin typeface="Arial"/>
                <a:ea typeface="黑体" panose="02010609060101010101" charset="-122"/>
                <a:cs typeface="黑体" panose="02010609060101010101" charset="-122"/>
              </a:rPr>
              <a:t>至明台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142" name="Straight Connector 284">
            <a:extLst>
              <a:ext uri="{FF2B5EF4-FFF2-40B4-BE49-F238E27FC236}">
                <a16:creationId xmlns:a16="http://schemas.microsoft.com/office/drawing/2014/main" id="{53E1283E-12A9-4D00-BBF3-18A764C16C9B}"/>
              </a:ext>
            </a:extLst>
          </p:cNvPr>
          <p:cNvCxnSpPr/>
          <p:nvPr/>
        </p:nvCxnSpPr>
        <p:spPr>
          <a:xfrm flipV="1">
            <a:off x="7573793" y="2859748"/>
            <a:ext cx="0" cy="228599"/>
          </a:xfrm>
          <a:prstGeom prst="line">
            <a:avLst/>
          </a:prstGeom>
          <a:ln w="381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336">
            <a:extLst>
              <a:ext uri="{FF2B5EF4-FFF2-40B4-BE49-F238E27FC236}">
                <a16:creationId xmlns:a16="http://schemas.microsoft.com/office/drawing/2014/main" id="{AB883A2B-AEA6-4209-838B-91A4A778BCB1}"/>
              </a:ext>
            </a:extLst>
          </p:cNvPr>
          <p:cNvGrpSpPr>
            <a:grpSpLocks noChangeAspect="1"/>
          </p:cNvGrpSpPr>
          <p:nvPr/>
        </p:nvGrpSpPr>
        <p:grpSpPr>
          <a:xfrm>
            <a:off x="6944961" y="2086537"/>
            <a:ext cx="1361153" cy="510471"/>
            <a:chOff x="1329111" y="1276352"/>
            <a:chExt cx="2590800" cy="1025727"/>
          </a:xfrm>
        </p:grpSpPr>
        <p:grpSp>
          <p:nvGrpSpPr>
            <p:cNvPr id="144" name="Group 3">
              <a:extLst>
                <a:ext uri="{FF2B5EF4-FFF2-40B4-BE49-F238E27FC236}">
                  <a16:creationId xmlns:a16="http://schemas.microsoft.com/office/drawing/2014/main" id="{FF998C90-FC79-4537-8C25-CCF024130944}"/>
                </a:ext>
              </a:extLst>
            </p:cNvPr>
            <p:cNvGrpSpPr/>
            <p:nvPr/>
          </p:nvGrpSpPr>
          <p:grpSpPr bwMode="auto">
            <a:xfrm>
              <a:off x="1329111" y="1276352"/>
              <a:ext cx="2590800" cy="1025727"/>
              <a:chOff x="1329780" y="1276350"/>
              <a:chExt cx="2590838" cy="1026082"/>
            </a:xfrm>
          </p:grpSpPr>
          <p:sp>
            <p:nvSpPr>
              <p:cNvPr id="146" name="Oval 339">
                <a:extLst>
                  <a:ext uri="{FF2B5EF4-FFF2-40B4-BE49-F238E27FC236}">
                    <a16:creationId xmlns:a16="http://schemas.microsoft.com/office/drawing/2014/main" id="{EE6B31C6-AA4C-461D-8770-FC695D15B5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62" y="2114840"/>
                <a:ext cx="2560356" cy="18759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50000"/>
                      <a:lumOff val="50000"/>
                      <a:alpha val="70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7" name="Rectangle 11">
                <a:extLst>
                  <a:ext uri="{FF2B5EF4-FFF2-40B4-BE49-F238E27FC236}">
                    <a16:creationId xmlns:a16="http://schemas.microsoft.com/office/drawing/2014/main" id="{CC0FBE42-10A3-4AB9-A64B-9BC7E3D1F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9780" y="1276350"/>
                <a:ext cx="2576384" cy="84831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Rectangle 12">
                <a:extLst>
                  <a:ext uri="{FF2B5EF4-FFF2-40B4-BE49-F238E27FC236}">
                    <a16:creationId xmlns:a16="http://schemas.microsoft.com/office/drawing/2014/main" id="{C6033057-6678-44EC-AE77-287D8B5CA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080" y="2124667"/>
                <a:ext cx="182596" cy="38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Rectangle 13">
                <a:extLst>
                  <a:ext uri="{FF2B5EF4-FFF2-40B4-BE49-F238E27FC236}">
                    <a16:creationId xmlns:a16="http://schemas.microsoft.com/office/drawing/2014/main" id="{274E0902-9DAE-4A5C-8804-87552EDD1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9099" y="2124667"/>
                <a:ext cx="214699" cy="38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50" name="Group 67">
                <a:extLst>
                  <a:ext uri="{FF2B5EF4-FFF2-40B4-BE49-F238E27FC236}">
                    <a16:creationId xmlns:a16="http://schemas.microsoft.com/office/drawing/2014/main" id="{B84A03AF-DB00-4ABD-8A5B-C59DE1647EB3}"/>
                  </a:ext>
                </a:extLst>
              </p:cNvPr>
              <p:cNvGrpSpPr/>
              <p:nvPr/>
            </p:nvGrpSpPr>
            <p:grpSpPr bwMode="auto">
              <a:xfrm>
                <a:off x="3212100" y="1684849"/>
                <a:ext cx="521700" cy="263790"/>
                <a:chOff x="5415923" y="1151831"/>
                <a:chExt cx="766923" cy="387885"/>
              </a:xfrm>
            </p:grpSpPr>
            <p:grpSp>
              <p:nvGrpSpPr>
                <p:cNvPr id="186" name="Group 78">
                  <a:extLst>
                    <a:ext uri="{FF2B5EF4-FFF2-40B4-BE49-F238E27FC236}">
                      <a16:creationId xmlns:a16="http://schemas.microsoft.com/office/drawing/2014/main" id="{72A29749-BCD9-4E55-9BA8-DB592CC0B68E}"/>
                    </a:ext>
                  </a:extLst>
                </p:cNvPr>
                <p:cNvGrpSpPr/>
                <p:nvPr/>
              </p:nvGrpSpPr>
              <p:grpSpPr bwMode="auto">
                <a:xfrm>
                  <a:off x="5418816" y="1380431"/>
                  <a:ext cx="150435" cy="159285"/>
                  <a:chOff x="3958316" y="1460074"/>
                  <a:chExt cx="150435" cy="159285"/>
                </a:xfrm>
              </p:grpSpPr>
              <p:sp>
                <p:nvSpPr>
                  <p:cNvPr id="210" name="Rectangle 14">
                    <a:extLst>
                      <a:ext uri="{FF2B5EF4-FFF2-40B4-BE49-F238E27FC236}">
                        <a16:creationId xmlns:a16="http://schemas.microsoft.com/office/drawing/2014/main" id="{97CBB9E6-CFF6-4943-AB46-D141118895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58316" y="1460074"/>
                    <a:ext cx="150435" cy="1120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1" name="Rectangle 15">
                    <a:extLst>
                      <a:ext uri="{FF2B5EF4-FFF2-40B4-BE49-F238E27FC236}">
                        <a16:creationId xmlns:a16="http://schemas.microsoft.com/office/drawing/2014/main" id="{136FBE3C-A6BB-4692-86B2-5068C63E7E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99609" y="1572163"/>
                    <a:ext cx="61945" cy="471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87" name="Group 107">
                  <a:extLst>
                    <a:ext uri="{FF2B5EF4-FFF2-40B4-BE49-F238E27FC236}">
                      <a16:creationId xmlns:a16="http://schemas.microsoft.com/office/drawing/2014/main" id="{93181752-4696-4567-BD69-E4CCBCB43CAA}"/>
                    </a:ext>
                  </a:extLst>
                </p:cNvPr>
                <p:cNvGrpSpPr/>
                <p:nvPr/>
              </p:nvGrpSpPr>
              <p:grpSpPr bwMode="auto">
                <a:xfrm>
                  <a:off x="5622344" y="1380431"/>
                  <a:ext cx="153383" cy="159285"/>
                  <a:chOff x="4161844" y="1460074"/>
                  <a:chExt cx="153383" cy="159285"/>
                </a:xfrm>
              </p:grpSpPr>
              <p:sp>
                <p:nvSpPr>
                  <p:cNvPr id="208" name="Rectangle 16">
                    <a:extLst>
                      <a:ext uri="{FF2B5EF4-FFF2-40B4-BE49-F238E27FC236}">
                        <a16:creationId xmlns:a16="http://schemas.microsoft.com/office/drawing/2014/main" id="{3DBDA152-6812-4C0E-8A2C-532C2F84CD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61844" y="1460074"/>
                    <a:ext cx="153383" cy="1120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9" name="Rectangle 17">
                    <a:extLst>
                      <a:ext uri="{FF2B5EF4-FFF2-40B4-BE49-F238E27FC236}">
                        <a16:creationId xmlns:a16="http://schemas.microsoft.com/office/drawing/2014/main" id="{6277BAE8-7E69-445E-85A1-44BE65D6C6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3140" y="1572163"/>
                    <a:ext cx="56045" cy="471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88" name="Group 109">
                  <a:extLst>
                    <a:ext uri="{FF2B5EF4-FFF2-40B4-BE49-F238E27FC236}">
                      <a16:creationId xmlns:a16="http://schemas.microsoft.com/office/drawing/2014/main" id="{652C4DBE-36BF-4CC7-8D8E-10D6BEBAAD08}"/>
                    </a:ext>
                  </a:extLst>
                </p:cNvPr>
                <p:cNvGrpSpPr/>
                <p:nvPr/>
              </p:nvGrpSpPr>
              <p:grpSpPr bwMode="auto">
                <a:xfrm>
                  <a:off x="5822923" y="1380431"/>
                  <a:ext cx="150436" cy="159285"/>
                  <a:chOff x="4362423" y="1460074"/>
                  <a:chExt cx="150436" cy="159285"/>
                </a:xfrm>
              </p:grpSpPr>
              <p:sp>
                <p:nvSpPr>
                  <p:cNvPr id="206" name="Rectangle 18">
                    <a:extLst>
                      <a:ext uri="{FF2B5EF4-FFF2-40B4-BE49-F238E27FC236}">
                        <a16:creationId xmlns:a16="http://schemas.microsoft.com/office/drawing/2014/main" id="{09377577-605F-42D5-B385-631D466B2F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62423" y="1460074"/>
                    <a:ext cx="150436" cy="1120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7" name="Rectangle 19">
                    <a:extLst>
                      <a:ext uri="{FF2B5EF4-FFF2-40B4-BE49-F238E27FC236}">
                        <a16:creationId xmlns:a16="http://schemas.microsoft.com/office/drawing/2014/main" id="{AD4BAADE-41FC-4BDE-97EA-62E46AB538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9619" y="1572163"/>
                    <a:ext cx="56045" cy="471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89" name="Group 123">
                  <a:extLst>
                    <a:ext uri="{FF2B5EF4-FFF2-40B4-BE49-F238E27FC236}">
                      <a16:creationId xmlns:a16="http://schemas.microsoft.com/office/drawing/2014/main" id="{009D88B6-B82C-411E-8B40-4E67478DA513}"/>
                    </a:ext>
                  </a:extLst>
                </p:cNvPr>
                <p:cNvGrpSpPr/>
                <p:nvPr/>
              </p:nvGrpSpPr>
              <p:grpSpPr bwMode="auto">
                <a:xfrm>
                  <a:off x="6029402" y="1380431"/>
                  <a:ext cx="150434" cy="159285"/>
                  <a:chOff x="4568902" y="1460074"/>
                  <a:chExt cx="150434" cy="159285"/>
                </a:xfrm>
              </p:grpSpPr>
              <p:sp>
                <p:nvSpPr>
                  <p:cNvPr id="204" name="Rectangle 20">
                    <a:extLst>
                      <a:ext uri="{FF2B5EF4-FFF2-40B4-BE49-F238E27FC236}">
                        <a16:creationId xmlns:a16="http://schemas.microsoft.com/office/drawing/2014/main" id="{CE9FBA25-064C-4F7A-B397-CAC8A02FB0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68902" y="1460074"/>
                    <a:ext cx="150434" cy="1120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5" name="Rectangle 21">
                    <a:extLst>
                      <a:ext uri="{FF2B5EF4-FFF2-40B4-BE49-F238E27FC236}">
                        <a16:creationId xmlns:a16="http://schemas.microsoft.com/office/drawing/2014/main" id="{ADF44918-4171-466B-907B-5AE26E4327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16096" y="1572163"/>
                    <a:ext cx="56045" cy="471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90" name="Group 124">
                  <a:extLst>
                    <a:ext uri="{FF2B5EF4-FFF2-40B4-BE49-F238E27FC236}">
                      <a16:creationId xmlns:a16="http://schemas.microsoft.com/office/drawing/2014/main" id="{7F5946F2-57FA-4072-848B-1A37B5A73A18}"/>
                    </a:ext>
                  </a:extLst>
                </p:cNvPr>
                <p:cNvGrpSpPr/>
                <p:nvPr/>
              </p:nvGrpSpPr>
              <p:grpSpPr bwMode="auto">
                <a:xfrm>
                  <a:off x="5415923" y="1151831"/>
                  <a:ext cx="150436" cy="159285"/>
                  <a:chOff x="4775378" y="1460074"/>
                  <a:chExt cx="150436" cy="159285"/>
                </a:xfrm>
              </p:grpSpPr>
              <p:sp>
                <p:nvSpPr>
                  <p:cNvPr id="202" name="Rectangle 22">
                    <a:extLst>
                      <a:ext uri="{FF2B5EF4-FFF2-40B4-BE49-F238E27FC236}">
                        <a16:creationId xmlns:a16="http://schemas.microsoft.com/office/drawing/2014/main" id="{9B754173-0E5A-4640-870E-2538C2F53B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75378" y="1460074"/>
                    <a:ext cx="150436" cy="1120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3" name="Rectangle 23">
                    <a:extLst>
                      <a:ext uri="{FF2B5EF4-FFF2-40B4-BE49-F238E27FC236}">
                        <a16:creationId xmlns:a16="http://schemas.microsoft.com/office/drawing/2014/main" id="{00CA3DFF-BBFC-4AB0-A766-B56E626708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16675" y="1572163"/>
                    <a:ext cx="61945" cy="471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91" name="Group 125">
                  <a:extLst>
                    <a:ext uri="{FF2B5EF4-FFF2-40B4-BE49-F238E27FC236}">
                      <a16:creationId xmlns:a16="http://schemas.microsoft.com/office/drawing/2014/main" id="{19B95D64-ED1E-474A-8E13-781BEEE73C16}"/>
                    </a:ext>
                  </a:extLst>
                </p:cNvPr>
                <p:cNvGrpSpPr/>
                <p:nvPr/>
              </p:nvGrpSpPr>
              <p:grpSpPr bwMode="auto">
                <a:xfrm>
                  <a:off x="5619451" y="1151831"/>
                  <a:ext cx="153384" cy="159285"/>
                  <a:chOff x="4978906" y="1460074"/>
                  <a:chExt cx="153384" cy="159285"/>
                </a:xfrm>
              </p:grpSpPr>
              <p:sp>
                <p:nvSpPr>
                  <p:cNvPr id="198" name="Rectangle 24">
                    <a:extLst>
                      <a:ext uri="{FF2B5EF4-FFF2-40B4-BE49-F238E27FC236}">
                        <a16:creationId xmlns:a16="http://schemas.microsoft.com/office/drawing/2014/main" id="{03A1D505-AF9A-4E7F-B981-AC441154A1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78906" y="1460074"/>
                    <a:ext cx="153384" cy="1120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9" name="Rectangle 25">
                    <a:extLst>
                      <a:ext uri="{FF2B5EF4-FFF2-40B4-BE49-F238E27FC236}">
                        <a16:creationId xmlns:a16="http://schemas.microsoft.com/office/drawing/2014/main" id="{1C6DAF07-7D44-42ED-80AC-2DB9039538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20203" y="1572163"/>
                    <a:ext cx="56045" cy="471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92" name="Group 126">
                  <a:extLst>
                    <a:ext uri="{FF2B5EF4-FFF2-40B4-BE49-F238E27FC236}">
                      <a16:creationId xmlns:a16="http://schemas.microsoft.com/office/drawing/2014/main" id="{A3EE6D0E-22E0-45CF-A7E2-9076FBB55206}"/>
                    </a:ext>
                  </a:extLst>
                </p:cNvPr>
                <p:cNvGrpSpPr/>
                <p:nvPr/>
              </p:nvGrpSpPr>
              <p:grpSpPr bwMode="auto">
                <a:xfrm>
                  <a:off x="5825930" y="1151831"/>
                  <a:ext cx="150436" cy="159285"/>
                  <a:chOff x="5185385" y="1460074"/>
                  <a:chExt cx="150436" cy="159285"/>
                </a:xfrm>
              </p:grpSpPr>
              <p:sp>
                <p:nvSpPr>
                  <p:cNvPr id="196" name="Rectangle 26">
                    <a:extLst>
                      <a:ext uri="{FF2B5EF4-FFF2-40B4-BE49-F238E27FC236}">
                        <a16:creationId xmlns:a16="http://schemas.microsoft.com/office/drawing/2014/main" id="{E23930C7-1EBD-4468-979E-2E0582A476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5385" y="1460074"/>
                    <a:ext cx="150436" cy="1120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7" name="Rectangle 27">
                    <a:extLst>
                      <a:ext uri="{FF2B5EF4-FFF2-40B4-BE49-F238E27FC236}">
                        <a16:creationId xmlns:a16="http://schemas.microsoft.com/office/drawing/2014/main" id="{CCAAAD90-8A89-4BAB-A6BA-CD3EFC302F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26682" y="1572163"/>
                    <a:ext cx="56045" cy="471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93" name="Group 127">
                  <a:extLst>
                    <a:ext uri="{FF2B5EF4-FFF2-40B4-BE49-F238E27FC236}">
                      <a16:creationId xmlns:a16="http://schemas.microsoft.com/office/drawing/2014/main" id="{1DD10561-BD0A-4F29-A1EA-EE4B3A343669}"/>
                    </a:ext>
                  </a:extLst>
                </p:cNvPr>
                <p:cNvGrpSpPr/>
                <p:nvPr/>
              </p:nvGrpSpPr>
              <p:grpSpPr bwMode="auto">
                <a:xfrm>
                  <a:off x="6032410" y="1151831"/>
                  <a:ext cx="150436" cy="159285"/>
                  <a:chOff x="5391865" y="1460074"/>
                  <a:chExt cx="150436" cy="159285"/>
                </a:xfrm>
              </p:grpSpPr>
              <p:sp>
                <p:nvSpPr>
                  <p:cNvPr id="194" name="Rectangle 28">
                    <a:extLst>
                      <a:ext uri="{FF2B5EF4-FFF2-40B4-BE49-F238E27FC236}">
                        <a16:creationId xmlns:a16="http://schemas.microsoft.com/office/drawing/2014/main" id="{516BF8E2-6F19-425A-91CD-FA536F1F0C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91865" y="1460074"/>
                    <a:ext cx="150436" cy="1120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5" name="Rectangle 29">
                    <a:extLst>
                      <a:ext uri="{FF2B5EF4-FFF2-40B4-BE49-F238E27FC236}">
                        <a16:creationId xmlns:a16="http://schemas.microsoft.com/office/drawing/2014/main" id="{6F93DC37-29F2-44DB-B386-88C02D262E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39059" y="1572163"/>
                    <a:ext cx="56045" cy="471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51" name="Freeform 107">
                <a:extLst>
                  <a:ext uri="{FF2B5EF4-FFF2-40B4-BE49-F238E27FC236}">
                    <a16:creationId xmlns:a16="http://schemas.microsoft.com/office/drawing/2014/main" id="{692C19B1-475E-4CB9-AFAA-8F407C324D5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478279" y="1504950"/>
                <a:ext cx="731520" cy="118385"/>
              </a:xfrm>
              <a:custGeom>
                <a:avLst/>
                <a:gdLst>
                  <a:gd name="T0" fmla="*/ 536 w 661"/>
                  <a:gd name="T1" fmla="*/ 39 h 107"/>
                  <a:gd name="T2" fmla="*/ 526 w 661"/>
                  <a:gd name="T3" fmla="*/ 44 h 107"/>
                  <a:gd name="T4" fmla="*/ 522 w 661"/>
                  <a:gd name="T5" fmla="*/ 53 h 107"/>
                  <a:gd name="T6" fmla="*/ 524 w 661"/>
                  <a:gd name="T7" fmla="*/ 60 h 107"/>
                  <a:gd name="T8" fmla="*/ 531 w 661"/>
                  <a:gd name="T9" fmla="*/ 67 h 107"/>
                  <a:gd name="T10" fmla="*/ 592 w 661"/>
                  <a:gd name="T11" fmla="*/ 67 h 107"/>
                  <a:gd name="T12" fmla="*/ 598 w 661"/>
                  <a:gd name="T13" fmla="*/ 60 h 107"/>
                  <a:gd name="T14" fmla="*/ 598 w 661"/>
                  <a:gd name="T15" fmla="*/ 49 h 107"/>
                  <a:gd name="T16" fmla="*/ 596 w 661"/>
                  <a:gd name="T17" fmla="*/ 44 h 107"/>
                  <a:gd name="T18" fmla="*/ 592 w 661"/>
                  <a:gd name="T19" fmla="*/ 42 h 107"/>
                  <a:gd name="T20" fmla="*/ 585 w 661"/>
                  <a:gd name="T21" fmla="*/ 39 h 107"/>
                  <a:gd name="T22" fmla="*/ 536 w 661"/>
                  <a:gd name="T23" fmla="*/ 39 h 107"/>
                  <a:gd name="T24" fmla="*/ 75 w 661"/>
                  <a:gd name="T25" fmla="*/ 39 h 107"/>
                  <a:gd name="T26" fmla="*/ 66 w 661"/>
                  <a:gd name="T27" fmla="*/ 44 h 107"/>
                  <a:gd name="T28" fmla="*/ 61 w 661"/>
                  <a:gd name="T29" fmla="*/ 53 h 107"/>
                  <a:gd name="T30" fmla="*/ 63 w 661"/>
                  <a:gd name="T31" fmla="*/ 60 h 107"/>
                  <a:gd name="T32" fmla="*/ 70 w 661"/>
                  <a:gd name="T33" fmla="*/ 67 h 107"/>
                  <a:gd name="T34" fmla="*/ 128 w 661"/>
                  <a:gd name="T35" fmla="*/ 67 h 107"/>
                  <a:gd name="T36" fmla="*/ 135 w 661"/>
                  <a:gd name="T37" fmla="*/ 60 h 107"/>
                  <a:gd name="T38" fmla="*/ 138 w 661"/>
                  <a:gd name="T39" fmla="*/ 53 h 107"/>
                  <a:gd name="T40" fmla="*/ 133 w 661"/>
                  <a:gd name="T41" fmla="*/ 44 h 107"/>
                  <a:gd name="T42" fmla="*/ 124 w 661"/>
                  <a:gd name="T43" fmla="*/ 39 h 107"/>
                  <a:gd name="T44" fmla="*/ 75 w 661"/>
                  <a:gd name="T45" fmla="*/ 39 h 107"/>
                  <a:gd name="T46" fmla="*/ 49 w 661"/>
                  <a:gd name="T47" fmla="*/ 0 h 107"/>
                  <a:gd name="T48" fmla="*/ 615 w 661"/>
                  <a:gd name="T49" fmla="*/ 0 h 107"/>
                  <a:gd name="T50" fmla="*/ 633 w 661"/>
                  <a:gd name="T51" fmla="*/ 4 h 107"/>
                  <a:gd name="T52" fmla="*/ 647 w 661"/>
                  <a:gd name="T53" fmla="*/ 14 h 107"/>
                  <a:gd name="T54" fmla="*/ 657 w 661"/>
                  <a:gd name="T55" fmla="*/ 30 h 107"/>
                  <a:gd name="T56" fmla="*/ 661 w 661"/>
                  <a:gd name="T57" fmla="*/ 49 h 107"/>
                  <a:gd name="T58" fmla="*/ 661 w 661"/>
                  <a:gd name="T59" fmla="*/ 60 h 107"/>
                  <a:gd name="T60" fmla="*/ 654 w 661"/>
                  <a:gd name="T61" fmla="*/ 84 h 107"/>
                  <a:gd name="T62" fmla="*/ 638 w 661"/>
                  <a:gd name="T63" fmla="*/ 100 h 107"/>
                  <a:gd name="T64" fmla="*/ 615 w 661"/>
                  <a:gd name="T65" fmla="*/ 107 h 107"/>
                  <a:gd name="T66" fmla="*/ 49 w 661"/>
                  <a:gd name="T67" fmla="*/ 107 h 107"/>
                  <a:gd name="T68" fmla="*/ 31 w 661"/>
                  <a:gd name="T69" fmla="*/ 102 h 107"/>
                  <a:gd name="T70" fmla="*/ 14 w 661"/>
                  <a:gd name="T71" fmla="*/ 93 h 107"/>
                  <a:gd name="T72" fmla="*/ 5 w 661"/>
                  <a:gd name="T73" fmla="*/ 79 h 107"/>
                  <a:gd name="T74" fmla="*/ 0 w 661"/>
                  <a:gd name="T75" fmla="*/ 60 h 107"/>
                  <a:gd name="T76" fmla="*/ 0 w 661"/>
                  <a:gd name="T77" fmla="*/ 49 h 107"/>
                  <a:gd name="T78" fmla="*/ 5 w 661"/>
                  <a:gd name="T79" fmla="*/ 30 h 107"/>
                  <a:gd name="T80" fmla="*/ 14 w 661"/>
                  <a:gd name="T81" fmla="*/ 14 h 107"/>
                  <a:gd name="T82" fmla="*/ 31 w 661"/>
                  <a:gd name="T83" fmla="*/ 4 h 107"/>
                  <a:gd name="T84" fmla="*/ 49 w 661"/>
                  <a:gd name="T85" fmla="*/ 0 h 10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61" h="107">
                    <a:moveTo>
                      <a:pt x="536" y="39"/>
                    </a:moveTo>
                    <a:lnTo>
                      <a:pt x="526" y="44"/>
                    </a:lnTo>
                    <a:lnTo>
                      <a:pt x="522" y="53"/>
                    </a:lnTo>
                    <a:lnTo>
                      <a:pt x="524" y="60"/>
                    </a:lnTo>
                    <a:lnTo>
                      <a:pt x="531" y="67"/>
                    </a:lnTo>
                    <a:lnTo>
                      <a:pt x="592" y="67"/>
                    </a:lnTo>
                    <a:lnTo>
                      <a:pt x="598" y="60"/>
                    </a:lnTo>
                    <a:lnTo>
                      <a:pt x="598" y="49"/>
                    </a:lnTo>
                    <a:lnTo>
                      <a:pt x="596" y="44"/>
                    </a:lnTo>
                    <a:lnTo>
                      <a:pt x="592" y="42"/>
                    </a:lnTo>
                    <a:lnTo>
                      <a:pt x="585" y="39"/>
                    </a:lnTo>
                    <a:lnTo>
                      <a:pt x="536" y="39"/>
                    </a:lnTo>
                    <a:close/>
                    <a:moveTo>
                      <a:pt x="75" y="39"/>
                    </a:moveTo>
                    <a:lnTo>
                      <a:pt x="66" y="44"/>
                    </a:lnTo>
                    <a:lnTo>
                      <a:pt x="61" y="53"/>
                    </a:lnTo>
                    <a:lnTo>
                      <a:pt x="63" y="60"/>
                    </a:lnTo>
                    <a:lnTo>
                      <a:pt x="70" y="67"/>
                    </a:lnTo>
                    <a:lnTo>
                      <a:pt x="128" y="67"/>
                    </a:lnTo>
                    <a:lnTo>
                      <a:pt x="135" y="60"/>
                    </a:lnTo>
                    <a:lnTo>
                      <a:pt x="138" y="53"/>
                    </a:lnTo>
                    <a:lnTo>
                      <a:pt x="133" y="44"/>
                    </a:lnTo>
                    <a:lnTo>
                      <a:pt x="124" y="39"/>
                    </a:lnTo>
                    <a:lnTo>
                      <a:pt x="75" y="39"/>
                    </a:lnTo>
                    <a:close/>
                    <a:moveTo>
                      <a:pt x="49" y="0"/>
                    </a:moveTo>
                    <a:lnTo>
                      <a:pt x="615" y="0"/>
                    </a:lnTo>
                    <a:lnTo>
                      <a:pt x="633" y="4"/>
                    </a:lnTo>
                    <a:lnTo>
                      <a:pt x="647" y="14"/>
                    </a:lnTo>
                    <a:lnTo>
                      <a:pt x="657" y="30"/>
                    </a:lnTo>
                    <a:lnTo>
                      <a:pt x="661" y="49"/>
                    </a:lnTo>
                    <a:lnTo>
                      <a:pt x="661" y="60"/>
                    </a:lnTo>
                    <a:lnTo>
                      <a:pt x="654" y="84"/>
                    </a:lnTo>
                    <a:lnTo>
                      <a:pt x="638" y="100"/>
                    </a:lnTo>
                    <a:lnTo>
                      <a:pt x="615" y="107"/>
                    </a:lnTo>
                    <a:lnTo>
                      <a:pt x="49" y="107"/>
                    </a:lnTo>
                    <a:lnTo>
                      <a:pt x="31" y="102"/>
                    </a:lnTo>
                    <a:lnTo>
                      <a:pt x="14" y="93"/>
                    </a:lnTo>
                    <a:lnTo>
                      <a:pt x="5" y="79"/>
                    </a:lnTo>
                    <a:lnTo>
                      <a:pt x="0" y="60"/>
                    </a:lnTo>
                    <a:lnTo>
                      <a:pt x="0" y="49"/>
                    </a:lnTo>
                    <a:lnTo>
                      <a:pt x="5" y="30"/>
                    </a:lnTo>
                    <a:lnTo>
                      <a:pt x="14" y="14"/>
                    </a:lnTo>
                    <a:lnTo>
                      <a:pt x="31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Freeform 107">
                <a:extLst>
                  <a:ext uri="{FF2B5EF4-FFF2-40B4-BE49-F238E27FC236}">
                    <a16:creationId xmlns:a16="http://schemas.microsoft.com/office/drawing/2014/main" id="{9F184F91-F55E-49E3-A374-6AAEF2CCE37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240280" y="1504950"/>
                <a:ext cx="731520" cy="118385"/>
              </a:xfrm>
              <a:custGeom>
                <a:avLst/>
                <a:gdLst>
                  <a:gd name="T0" fmla="*/ 536 w 661"/>
                  <a:gd name="T1" fmla="*/ 39 h 107"/>
                  <a:gd name="T2" fmla="*/ 526 w 661"/>
                  <a:gd name="T3" fmla="*/ 44 h 107"/>
                  <a:gd name="T4" fmla="*/ 522 w 661"/>
                  <a:gd name="T5" fmla="*/ 53 h 107"/>
                  <a:gd name="T6" fmla="*/ 524 w 661"/>
                  <a:gd name="T7" fmla="*/ 60 h 107"/>
                  <a:gd name="T8" fmla="*/ 531 w 661"/>
                  <a:gd name="T9" fmla="*/ 67 h 107"/>
                  <a:gd name="T10" fmla="*/ 592 w 661"/>
                  <a:gd name="T11" fmla="*/ 67 h 107"/>
                  <a:gd name="T12" fmla="*/ 598 w 661"/>
                  <a:gd name="T13" fmla="*/ 60 h 107"/>
                  <a:gd name="T14" fmla="*/ 598 w 661"/>
                  <a:gd name="T15" fmla="*/ 49 h 107"/>
                  <a:gd name="T16" fmla="*/ 596 w 661"/>
                  <a:gd name="T17" fmla="*/ 44 h 107"/>
                  <a:gd name="T18" fmla="*/ 592 w 661"/>
                  <a:gd name="T19" fmla="*/ 42 h 107"/>
                  <a:gd name="T20" fmla="*/ 585 w 661"/>
                  <a:gd name="T21" fmla="*/ 39 h 107"/>
                  <a:gd name="T22" fmla="*/ 536 w 661"/>
                  <a:gd name="T23" fmla="*/ 39 h 107"/>
                  <a:gd name="T24" fmla="*/ 75 w 661"/>
                  <a:gd name="T25" fmla="*/ 39 h 107"/>
                  <a:gd name="T26" fmla="*/ 66 w 661"/>
                  <a:gd name="T27" fmla="*/ 44 h 107"/>
                  <a:gd name="T28" fmla="*/ 61 w 661"/>
                  <a:gd name="T29" fmla="*/ 53 h 107"/>
                  <a:gd name="T30" fmla="*/ 63 w 661"/>
                  <a:gd name="T31" fmla="*/ 60 h 107"/>
                  <a:gd name="T32" fmla="*/ 70 w 661"/>
                  <a:gd name="T33" fmla="*/ 67 h 107"/>
                  <a:gd name="T34" fmla="*/ 128 w 661"/>
                  <a:gd name="T35" fmla="*/ 67 h 107"/>
                  <a:gd name="T36" fmla="*/ 135 w 661"/>
                  <a:gd name="T37" fmla="*/ 60 h 107"/>
                  <a:gd name="T38" fmla="*/ 138 w 661"/>
                  <a:gd name="T39" fmla="*/ 53 h 107"/>
                  <a:gd name="T40" fmla="*/ 133 w 661"/>
                  <a:gd name="T41" fmla="*/ 44 h 107"/>
                  <a:gd name="T42" fmla="*/ 124 w 661"/>
                  <a:gd name="T43" fmla="*/ 39 h 107"/>
                  <a:gd name="T44" fmla="*/ 75 w 661"/>
                  <a:gd name="T45" fmla="*/ 39 h 107"/>
                  <a:gd name="T46" fmla="*/ 49 w 661"/>
                  <a:gd name="T47" fmla="*/ 0 h 107"/>
                  <a:gd name="T48" fmla="*/ 615 w 661"/>
                  <a:gd name="T49" fmla="*/ 0 h 107"/>
                  <a:gd name="T50" fmla="*/ 633 w 661"/>
                  <a:gd name="T51" fmla="*/ 4 h 107"/>
                  <a:gd name="T52" fmla="*/ 647 w 661"/>
                  <a:gd name="T53" fmla="*/ 14 h 107"/>
                  <a:gd name="T54" fmla="*/ 657 w 661"/>
                  <a:gd name="T55" fmla="*/ 30 h 107"/>
                  <a:gd name="T56" fmla="*/ 661 w 661"/>
                  <a:gd name="T57" fmla="*/ 49 h 107"/>
                  <a:gd name="T58" fmla="*/ 661 w 661"/>
                  <a:gd name="T59" fmla="*/ 60 h 107"/>
                  <a:gd name="T60" fmla="*/ 654 w 661"/>
                  <a:gd name="T61" fmla="*/ 84 h 107"/>
                  <a:gd name="T62" fmla="*/ 638 w 661"/>
                  <a:gd name="T63" fmla="*/ 100 h 107"/>
                  <a:gd name="T64" fmla="*/ 615 w 661"/>
                  <a:gd name="T65" fmla="*/ 107 h 107"/>
                  <a:gd name="T66" fmla="*/ 49 w 661"/>
                  <a:gd name="T67" fmla="*/ 107 h 107"/>
                  <a:gd name="T68" fmla="*/ 31 w 661"/>
                  <a:gd name="T69" fmla="*/ 102 h 107"/>
                  <a:gd name="T70" fmla="*/ 14 w 661"/>
                  <a:gd name="T71" fmla="*/ 93 h 107"/>
                  <a:gd name="T72" fmla="*/ 5 w 661"/>
                  <a:gd name="T73" fmla="*/ 79 h 107"/>
                  <a:gd name="T74" fmla="*/ 0 w 661"/>
                  <a:gd name="T75" fmla="*/ 60 h 107"/>
                  <a:gd name="T76" fmla="*/ 0 w 661"/>
                  <a:gd name="T77" fmla="*/ 49 h 107"/>
                  <a:gd name="T78" fmla="*/ 5 w 661"/>
                  <a:gd name="T79" fmla="*/ 30 h 107"/>
                  <a:gd name="T80" fmla="*/ 14 w 661"/>
                  <a:gd name="T81" fmla="*/ 14 h 107"/>
                  <a:gd name="T82" fmla="*/ 31 w 661"/>
                  <a:gd name="T83" fmla="*/ 4 h 107"/>
                  <a:gd name="T84" fmla="*/ 49 w 661"/>
                  <a:gd name="T85" fmla="*/ 0 h 10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61" h="107">
                    <a:moveTo>
                      <a:pt x="536" y="39"/>
                    </a:moveTo>
                    <a:lnTo>
                      <a:pt x="526" y="44"/>
                    </a:lnTo>
                    <a:lnTo>
                      <a:pt x="522" y="53"/>
                    </a:lnTo>
                    <a:lnTo>
                      <a:pt x="524" y="60"/>
                    </a:lnTo>
                    <a:lnTo>
                      <a:pt x="531" y="67"/>
                    </a:lnTo>
                    <a:lnTo>
                      <a:pt x="592" y="67"/>
                    </a:lnTo>
                    <a:lnTo>
                      <a:pt x="598" y="60"/>
                    </a:lnTo>
                    <a:lnTo>
                      <a:pt x="598" y="49"/>
                    </a:lnTo>
                    <a:lnTo>
                      <a:pt x="596" y="44"/>
                    </a:lnTo>
                    <a:lnTo>
                      <a:pt x="592" y="42"/>
                    </a:lnTo>
                    <a:lnTo>
                      <a:pt x="585" y="39"/>
                    </a:lnTo>
                    <a:lnTo>
                      <a:pt x="536" y="39"/>
                    </a:lnTo>
                    <a:close/>
                    <a:moveTo>
                      <a:pt x="75" y="39"/>
                    </a:moveTo>
                    <a:lnTo>
                      <a:pt x="66" y="44"/>
                    </a:lnTo>
                    <a:lnTo>
                      <a:pt x="61" y="53"/>
                    </a:lnTo>
                    <a:lnTo>
                      <a:pt x="63" y="60"/>
                    </a:lnTo>
                    <a:lnTo>
                      <a:pt x="70" y="67"/>
                    </a:lnTo>
                    <a:lnTo>
                      <a:pt x="128" y="67"/>
                    </a:lnTo>
                    <a:lnTo>
                      <a:pt x="135" y="60"/>
                    </a:lnTo>
                    <a:lnTo>
                      <a:pt x="138" y="53"/>
                    </a:lnTo>
                    <a:lnTo>
                      <a:pt x="133" y="44"/>
                    </a:lnTo>
                    <a:lnTo>
                      <a:pt x="124" y="39"/>
                    </a:lnTo>
                    <a:lnTo>
                      <a:pt x="75" y="39"/>
                    </a:lnTo>
                    <a:close/>
                    <a:moveTo>
                      <a:pt x="49" y="0"/>
                    </a:moveTo>
                    <a:lnTo>
                      <a:pt x="615" y="0"/>
                    </a:lnTo>
                    <a:lnTo>
                      <a:pt x="633" y="4"/>
                    </a:lnTo>
                    <a:lnTo>
                      <a:pt x="647" y="14"/>
                    </a:lnTo>
                    <a:lnTo>
                      <a:pt x="657" y="30"/>
                    </a:lnTo>
                    <a:lnTo>
                      <a:pt x="661" y="49"/>
                    </a:lnTo>
                    <a:lnTo>
                      <a:pt x="661" y="60"/>
                    </a:lnTo>
                    <a:lnTo>
                      <a:pt x="654" y="84"/>
                    </a:lnTo>
                    <a:lnTo>
                      <a:pt x="638" y="100"/>
                    </a:lnTo>
                    <a:lnTo>
                      <a:pt x="615" y="107"/>
                    </a:lnTo>
                    <a:lnTo>
                      <a:pt x="49" y="107"/>
                    </a:lnTo>
                    <a:lnTo>
                      <a:pt x="31" y="102"/>
                    </a:lnTo>
                    <a:lnTo>
                      <a:pt x="14" y="93"/>
                    </a:lnTo>
                    <a:lnTo>
                      <a:pt x="5" y="79"/>
                    </a:lnTo>
                    <a:lnTo>
                      <a:pt x="0" y="60"/>
                    </a:lnTo>
                    <a:lnTo>
                      <a:pt x="0" y="49"/>
                    </a:lnTo>
                    <a:lnTo>
                      <a:pt x="5" y="30"/>
                    </a:lnTo>
                    <a:lnTo>
                      <a:pt x="14" y="14"/>
                    </a:lnTo>
                    <a:lnTo>
                      <a:pt x="31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Freeform 107">
                <a:extLst>
                  <a:ext uri="{FF2B5EF4-FFF2-40B4-BE49-F238E27FC236}">
                    <a16:creationId xmlns:a16="http://schemas.microsoft.com/office/drawing/2014/main" id="{4E11DCAE-A421-4F78-8FDB-06D4265DF06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478279" y="1657350"/>
                <a:ext cx="731520" cy="118385"/>
              </a:xfrm>
              <a:custGeom>
                <a:avLst/>
                <a:gdLst>
                  <a:gd name="T0" fmla="*/ 536 w 661"/>
                  <a:gd name="T1" fmla="*/ 39 h 107"/>
                  <a:gd name="T2" fmla="*/ 526 w 661"/>
                  <a:gd name="T3" fmla="*/ 44 h 107"/>
                  <a:gd name="T4" fmla="*/ 522 w 661"/>
                  <a:gd name="T5" fmla="*/ 53 h 107"/>
                  <a:gd name="T6" fmla="*/ 524 w 661"/>
                  <a:gd name="T7" fmla="*/ 60 h 107"/>
                  <a:gd name="T8" fmla="*/ 531 w 661"/>
                  <a:gd name="T9" fmla="*/ 67 h 107"/>
                  <a:gd name="T10" fmla="*/ 592 w 661"/>
                  <a:gd name="T11" fmla="*/ 67 h 107"/>
                  <a:gd name="T12" fmla="*/ 598 w 661"/>
                  <a:gd name="T13" fmla="*/ 60 h 107"/>
                  <a:gd name="T14" fmla="*/ 598 w 661"/>
                  <a:gd name="T15" fmla="*/ 49 h 107"/>
                  <a:gd name="T16" fmla="*/ 596 w 661"/>
                  <a:gd name="T17" fmla="*/ 44 h 107"/>
                  <a:gd name="T18" fmla="*/ 592 w 661"/>
                  <a:gd name="T19" fmla="*/ 42 h 107"/>
                  <a:gd name="T20" fmla="*/ 585 w 661"/>
                  <a:gd name="T21" fmla="*/ 39 h 107"/>
                  <a:gd name="T22" fmla="*/ 536 w 661"/>
                  <a:gd name="T23" fmla="*/ 39 h 107"/>
                  <a:gd name="T24" fmla="*/ 75 w 661"/>
                  <a:gd name="T25" fmla="*/ 39 h 107"/>
                  <a:gd name="T26" fmla="*/ 66 w 661"/>
                  <a:gd name="T27" fmla="*/ 44 h 107"/>
                  <a:gd name="T28" fmla="*/ 61 w 661"/>
                  <a:gd name="T29" fmla="*/ 53 h 107"/>
                  <a:gd name="T30" fmla="*/ 63 w 661"/>
                  <a:gd name="T31" fmla="*/ 60 h 107"/>
                  <a:gd name="T32" fmla="*/ 70 w 661"/>
                  <a:gd name="T33" fmla="*/ 67 h 107"/>
                  <a:gd name="T34" fmla="*/ 128 w 661"/>
                  <a:gd name="T35" fmla="*/ 67 h 107"/>
                  <a:gd name="T36" fmla="*/ 135 w 661"/>
                  <a:gd name="T37" fmla="*/ 60 h 107"/>
                  <a:gd name="T38" fmla="*/ 138 w 661"/>
                  <a:gd name="T39" fmla="*/ 53 h 107"/>
                  <a:gd name="T40" fmla="*/ 133 w 661"/>
                  <a:gd name="T41" fmla="*/ 44 h 107"/>
                  <a:gd name="T42" fmla="*/ 124 w 661"/>
                  <a:gd name="T43" fmla="*/ 39 h 107"/>
                  <a:gd name="T44" fmla="*/ 75 w 661"/>
                  <a:gd name="T45" fmla="*/ 39 h 107"/>
                  <a:gd name="T46" fmla="*/ 49 w 661"/>
                  <a:gd name="T47" fmla="*/ 0 h 107"/>
                  <a:gd name="T48" fmla="*/ 615 w 661"/>
                  <a:gd name="T49" fmla="*/ 0 h 107"/>
                  <a:gd name="T50" fmla="*/ 633 w 661"/>
                  <a:gd name="T51" fmla="*/ 4 h 107"/>
                  <a:gd name="T52" fmla="*/ 647 w 661"/>
                  <a:gd name="T53" fmla="*/ 14 h 107"/>
                  <a:gd name="T54" fmla="*/ 657 w 661"/>
                  <a:gd name="T55" fmla="*/ 30 h 107"/>
                  <a:gd name="T56" fmla="*/ 661 w 661"/>
                  <a:gd name="T57" fmla="*/ 49 h 107"/>
                  <a:gd name="T58" fmla="*/ 661 w 661"/>
                  <a:gd name="T59" fmla="*/ 60 h 107"/>
                  <a:gd name="T60" fmla="*/ 654 w 661"/>
                  <a:gd name="T61" fmla="*/ 84 h 107"/>
                  <a:gd name="T62" fmla="*/ 638 w 661"/>
                  <a:gd name="T63" fmla="*/ 100 h 107"/>
                  <a:gd name="T64" fmla="*/ 615 w 661"/>
                  <a:gd name="T65" fmla="*/ 107 h 107"/>
                  <a:gd name="T66" fmla="*/ 49 w 661"/>
                  <a:gd name="T67" fmla="*/ 107 h 107"/>
                  <a:gd name="T68" fmla="*/ 31 w 661"/>
                  <a:gd name="T69" fmla="*/ 102 h 107"/>
                  <a:gd name="T70" fmla="*/ 14 w 661"/>
                  <a:gd name="T71" fmla="*/ 93 h 107"/>
                  <a:gd name="T72" fmla="*/ 5 w 661"/>
                  <a:gd name="T73" fmla="*/ 79 h 107"/>
                  <a:gd name="T74" fmla="*/ 0 w 661"/>
                  <a:gd name="T75" fmla="*/ 60 h 107"/>
                  <a:gd name="T76" fmla="*/ 0 w 661"/>
                  <a:gd name="T77" fmla="*/ 49 h 107"/>
                  <a:gd name="T78" fmla="*/ 5 w 661"/>
                  <a:gd name="T79" fmla="*/ 30 h 107"/>
                  <a:gd name="T80" fmla="*/ 14 w 661"/>
                  <a:gd name="T81" fmla="*/ 14 h 107"/>
                  <a:gd name="T82" fmla="*/ 31 w 661"/>
                  <a:gd name="T83" fmla="*/ 4 h 107"/>
                  <a:gd name="T84" fmla="*/ 49 w 661"/>
                  <a:gd name="T85" fmla="*/ 0 h 10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61" h="107">
                    <a:moveTo>
                      <a:pt x="536" y="39"/>
                    </a:moveTo>
                    <a:lnTo>
                      <a:pt x="526" y="44"/>
                    </a:lnTo>
                    <a:lnTo>
                      <a:pt x="522" y="53"/>
                    </a:lnTo>
                    <a:lnTo>
                      <a:pt x="524" y="60"/>
                    </a:lnTo>
                    <a:lnTo>
                      <a:pt x="531" y="67"/>
                    </a:lnTo>
                    <a:lnTo>
                      <a:pt x="592" y="67"/>
                    </a:lnTo>
                    <a:lnTo>
                      <a:pt x="598" y="60"/>
                    </a:lnTo>
                    <a:lnTo>
                      <a:pt x="598" y="49"/>
                    </a:lnTo>
                    <a:lnTo>
                      <a:pt x="596" y="44"/>
                    </a:lnTo>
                    <a:lnTo>
                      <a:pt x="592" y="42"/>
                    </a:lnTo>
                    <a:lnTo>
                      <a:pt x="585" y="39"/>
                    </a:lnTo>
                    <a:lnTo>
                      <a:pt x="536" y="39"/>
                    </a:lnTo>
                    <a:close/>
                    <a:moveTo>
                      <a:pt x="75" y="39"/>
                    </a:moveTo>
                    <a:lnTo>
                      <a:pt x="66" y="44"/>
                    </a:lnTo>
                    <a:lnTo>
                      <a:pt x="61" y="53"/>
                    </a:lnTo>
                    <a:lnTo>
                      <a:pt x="63" y="60"/>
                    </a:lnTo>
                    <a:lnTo>
                      <a:pt x="70" y="67"/>
                    </a:lnTo>
                    <a:lnTo>
                      <a:pt x="128" y="67"/>
                    </a:lnTo>
                    <a:lnTo>
                      <a:pt x="135" y="60"/>
                    </a:lnTo>
                    <a:lnTo>
                      <a:pt x="138" y="53"/>
                    </a:lnTo>
                    <a:lnTo>
                      <a:pt x="133" y="44"/>
                    </a:lnTo>
                    <a:lnTo>
                      <a:pt x="124" y="39"/>
                    </a:lnTo>
                    <a:lnTo>
                      <a:pt x="75" y="39"/>
                    </a:lnTo>
                    <a:close/>
                    <a:moveTo>
                      <a:pt x="49" y="0"/>
                    </a:moveTo>
                    <a:lnTo>
                      <a:pt x="615" y="0"/>
                    </a:lnTo>
                    <a:lnTo>
                      <a:pt x="633" y="4"/>
                    </a:lnTo>
                    <a:lnTo>
                      <a:pt x="647" y="14"/>
                    </a:lnTo>
                    <a:lnTo>
                      <a:pt x="657" y="30"/>
                    </a:lnTo>
                    <a:lnTo>
                      <a:pt x="661" y="49"/>
                    </a:lnTo>
                    <a:lnTo>
                      <a:pt x="661" y="60"/>
                    </a:lnTo>
                    <a:lnTo>
                      <a:pt x="654" y="84"/>
                    </a:lnTo>
                    <a:lnTo>
                      <a:pt x="638" y="100"/>
                    </a:lnTo>
                    <a:lnTo>
                      <a:pt x="615" y="107"/>
                    </a:lnTo>
                    <a:lnTo>
                      <a:pt x="49" y="107"/>
                    </a:lnTo>
                    <a:lnTo>
                      <a:pt x="31" y="102"/>
                    </a:lnTo>
                    <a:lnTo>
                      <a:pt x="14" y="93"/>
                    </a:lnTo>
                    <a:lnTo>
                      <a:pt x="5" y="79"/>
                    </a:lnTo>
                    <a:lnTo>
                      <a:pt x="0" y="60"/>
                    </a:lnTo>
                    <a:lnTo>
                      <a:pt x="0" y="49"/>
                    </a:lnTo>
                    <a:lnTo>
                      <a:pt x="5" y="30"/>
                    </a:lnTo>
                    <a:lnTo>
                      <a:pt x="14" y="14"/>
                    </a:lnTo>
                    <a:lnTo>
                      <a:pt x="31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Freeform 107">
                <a:extLst>
                  <a:ext uri="{FF2B5EF4-FFF2-40B4-BE49-F238E27FC236}">
                    <a16:creationId xmlns:a16="http://schemas.microsoft.com/office/drawing/2014/main" id="{B2BC8CD2-8706-4653-8721-C68B118EAA8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240280" y="1657350"/>
                <a:ext cx="731520" cy="118385"/>
              </a:xfrm>
              <a:custGeom>
                <a:avLst/>
                <a:gdLst>
                  <a:gd name="T0" fmla="*/ 536 w 661"/>
                  <a:gd name="T1" fmla="*/ 39 h 107"/>
                  <a:gd name="T2" fmla="*/ 526 w 661"/>
                  <a:gd name="T3" fmla="*/ 44 h 107"/>
                  <a:gd name="T4" fmla="*/ 522 w 661"/>
                  <a:gd name="T5" fmla="*/ 53 h 107"/>
                  <a:gd name="T6" fmla="*/ 524 w 661"/>
                  <a:gd name="T7" fmla="*/ 60 h 107"/>
                  <a:gd name="T8" fmla="*/ 531 w 661"/>
                  <a:gd name="T9" fmla="*/ 67 h 107"/>
                  <a:gd name="T10" fmla="*/ 592 w 661"/>
                  <a:gd name="T11" fmla="*/ 67 h 107"/>
                  <a:gd name="T12" fmla="*/ 598 w 661"/>
                  <a:gd name="T13" fmla="*/ 60 h 107"/>
                  <a:gd name="T14" fmla="*/ 598 w 661"/>
                  <a:gd name="T15" fmla="*/ 49 h 107"/>
                  <a:gd name="T16" fmla="*/ 596 w 661"/>
                  <a:gd name="T17" fmla="*/ 44 h 107"/>
                  <a:gd name="T18" fmla="*/ 592 w 661"/>
                  <a:gd name="T19" fmla="*/ 42 h 107"/>
                  <a:gd name="T20" fmla="*/ 585 w 661"/>
                  <a:gd name="T21" fmla="*/ 39 h 107"/>
                  <a:gd name="T22" fmla="*/ 536 w 661"/>
                  <a:gd name="T23" fmla="*/ 39 h 107"/>
                  <a:gd name="T24" fmla="*/ 75 w 661"/>
                  <a:gd name="T25" fmla="*/ 39 h 107"/>
                  <a:gd name="T26" fmla="*/ 66 w 661"/>
                  <a:gd name="T27" fmla="*/ 44 h 107"/>
                  <a:gd name="T28" fmla="*/ 61 w 661"/>
                  <a:gd name="T29" fmla="*/ 53 h 107"/>
                  <a:gd name="T30" fmla="*/ 63 w 661"/>
                  <a:gd name="T31" fmla="*/ 60 h 107"/>
                  <a:gd name="T32" fmla="*/ 70 w 661"/>
                  <a:gd name="T33" fmla="*/ 67 h 107"/>
                  <a:gd name="T34" fmla="*/ 128 w 661"/>
                  <a:gd name="T35" fmla="*/ 67 h 107"/>
                  <a:gd name="T36" fmla="*/ 135 w 661"/>
                  <a:gd name="T37" fmla="*/ 60 h 107"/>
                  <a:gd name="T38" fmla="*/ 138 w 661"/>
                  <a:gd name="T39" fmla="*/ 53 h 107"/>
                  <a:gd name="T40" fmla="*/ 133 w 661"/>
                  <a:gd name="T41" fmla="*/ 44 h 107"/>
                  <a:gd name="T42" fmla="*/ 124 w 661"/>
                  <a:gd name="T43" fmla="*/ 39 h 107"/>
                  <a:gd name="T44" fmla="*/ 75 w 661"/>
                  <a:gd name="T45" fmla="*/ 39 h 107"/>
                  <a:gd name="T46" fmla="*/ 49 w 661"/>
                  <a:gd name="T47" fmla="*/ 0 h 107"/>
                  <a:gd name="T48" fmla="*/ 615 w 661"/>
                  <a:gd name="T49" fmla="*/ 0 h 107"/>
                  <a:gd name="T50" fmla="*/ 633 w 661"/>
                  <a:gd name="T51" fmla="*/ 4 h 107"/>
                  <a:gd name="T52" fmla="*/ 647 w 661"/>
                  <a:gd name="T53" fmla="*/ 14 h 107"/>
                  <a:gd name="T54" fmla="*/ 657 w 661"/>
                  <a:gd name="T55" fmla="*/ 30 h 107"/>
                  <a:gd name="T56" fmla="*/ 661 w 661"/>
                  <a:gd name="T57" fmla="*/ 49 h 107"/>
                  <a:gd name="T58" fmla="*/ 661 w 661"/>
                  <a:gd name="T59" fmla="*/ 60 h 107"/>
                  <a:gd name="T60" fmla="*/ 654 w 661"/>
                  <a:gd name="T61" fmla="*/ 84 h 107"/>
                  <a:gd name="T62" fmla="*/ 638 w 661"/>
                  <a:gd name="T63" fmla="*/ 100 h 107"/>
                  <a:gd name="T64" fmla="*/ 615 w 661"/>
                  <a:gd name="T65" fmla="*/ 107 h 107"/>
                  <a:gd name="T66" fmla="*/ 49 w 661"/>
                  <a:gd name="T67" fmla="*/ 107 h 107"/>
                  <a:gd name="T68" fmla="*/ 31 w 661"/>
                  <a:gd name="T69" fmla="*/ 102 h 107"/>
                  <a:gd name="T70" fmla="*/ 14 w 661"/>
                  <a:gd name="T71" fmla="*/ 93 h 107"/>
                  <a:gd name="T72" fmla="*/ 5 w 661"/>
                  <a:gd name="T73" fmla="*/ 79 h 107"/>
                  <a:gd name="T74" fmla="*/ 0 w 661"/>
                  <a:gd name="T75" fmla="*/ 60 h 107"/>
                  <a:gd name="T76" fmla="*/ 0 w 661"/>
                  <a:gd name="T77" fmla="*/ 49 h 107"/>
                  <a:gd name="T78" fmla="*/ 5 w 661"/>
                  <a:gd name="T79" fmla="*/ 30 h 107"/>
                  <a:gd name="T80" fmla="*/ 14 w 661"/>
                  <a:gd name="T81" fmla="*/ 14 h 107"/>
                  <a:gd name="T82" fmla="*/ 31 w 661"/>
                  <a:gd name="T83" fmla="*/ 4 h 107"/>
                  <a:gd name="T84" fmla="*/ 49 w 661"/>
                  <a:gd name="T85" fmla="*/ 0 h 10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61" h="107">
                    <a:moveTo>
                      <a:pt x="536" y="39"/>
                    </a:moveTo>
                    <a:lnTo>
                      <a:pt x="526" y="44"/>
                    </a:lnTo>
                    <a:lnTo>
                      <a:pt x="522" y="53"/>
                    </a:lnTo>
                    <a:lnTo>
                      <a:pt x="524" y="60"/>
                    </a:lnTo>
                    <a:lnTo>
                      <a:pt x="531" y="67"/>
                    </a:lnTo>
                    <a:lnTo>
                      <a:pt x="592" y="67"/>
                    </a:lnTo>
                    <a:lnTo>
                      <a:pt x="598" y="60"/>
                    </a:lnTo>
                    <a:lnTo>
                      <a:pt x="598" y="49"/>
                    </a:lnTo>
                    <a:lnTo>
                      <a:pt x="596" y="44"/>
                    </a:lnTo>
                    <a:lnTo>
                      <a:pt x="592" y="42"/>
                    </a:lnTo>
                    <a:lnTo>
                      <a:pt x="585" y="39"/>
                    </a:lnTo>
                    <a:lnTo>
                      <a:pt x="536" y="39"/>
                    </a:lnTo>
                    <a:close/>
                    <a:moveTo>
                      <a:pt x="75" y="39"/>
                    </a:moveTo>
                    <a:lnTo>
                      <a:pt x="66" y="44"/>
                    </a:lnTo>
                    <a:lnTo>
                      <a:pt x="61" y="53"/>
                    </a:lnTo>
                    <a:lnTo>
                      <a:pt x="63" y="60"/>
                    </a:lnTo>
                    <a:lnTo>
                      <a:pt x="70" y="67"/>
                    </a:lnTo>
                    <a:lnTo>
                      <a:pt x="128" y="67"/>
                    </a:lnTo>
                    <a:lnTo>
                      <a:pt x="135" y="60"/>
                    </a:lnTo>
                    <a:lnTo>
                      <a:pt x="138" y="53"/>
                    </a:lnTo>
                    <a:lnTo>
                      <a:pt x="133" y="44"/>
                    </a:lnTo>
                    <a:lnTo>
                      <a:pt x="124" y="39"/>
                    </a:lnTo>
                    <a:lnTo>
                      <a:pt x="75" y="39"/>
                    </a:lnTo>
                    <a:close/>
                    <a:moveTo>
                      <a:pt x="49" y="0"/>
                    </a:moveTo>
                    <a:lnTo>
                      <a:pt x="615" y="0"/>
                    </a:lnTo>
                    <a:lnTo>
                      <a:pt x="633" y="4"/>
                    </a:lnTo>
                    <a:lnTo>
                      <a:pt x="647" y="14"/>
                    </a:lnTo>
                    <a:lnTo>
                      <a:pt x="657" y="30"/>
                    </a:lnTo>
                    <a:lnTo>
                      <a:pt x="661" y="49"/>
                    </a:lnTo>
                    <a:lnTo>
                      <a:pt x="661" y="60"/>
                    </a:lnTo>
                    <a:lnTo>
                      <a:pt x="654" y="84"/>
                    </a:lnTo>
                    <a:lnTo>
                      <a:pt x="638" y="100"/>
                    </a:lnTo>
                    <a:lnTo>
                      <a:pt x="615" y="107"/>
                    </a:lnTo>
                    <a:lnTo>
                      <a:pt x="49" y="107"/>
                    </a:lnTo>
                    <a:lnTo>
                      <a:pt x="31" y="102"/>
                    </a:lnTo>
                    <a:lnTo>
                      <a:pt x="14" y="93"/>
                    </a:lnTo>
                    <a:lnTo>
                      <a:pt x="5" y="79"/>
                    </a:lnTo>
                    <a:lnTo>
                      <a:pt x="0" y="60"/>
                    </a:lnTo>
                    <a:lnTo>
                      <a:pt x="0" y="49"/>
                    </a:lnTo>
                    <a:lnTo>
                      <a:pt x="5" y="30"/>
                    </a:lnTo>
                    <a:lnTo>
                      <a:pt x="14" y="14"/>
                    </a:lnTo>
                    <a:lnTo>
                      <a:pt x="31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4" name="Freeform 107">
                <a:extLst>
                  <a:ext uri="{FF2B5EF4-FFF2-40B4-BE49-F238E27FC236}">
                    <a16:creationId xmlns:a16="http://schemas.microsoft.com/office/drawing/2014/main" id="{8FF688EE-4B48-47ED-82A4-0506D66F9AF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478279" y="1809750"/>
                <a:ext cx="731520" cy="118385"/>
              </a:xfrm>
              <a:custGeom>
                <a:avLst/>
                <a:gdLst>
                  <a:gd name="T0" fmla="*/ 536 w 661"/>
                  <a:gd name="T1" fmla="*/ 39 h 107"/>
                  <a:gd name="T2" fmla="*/ 526 w 661"/>
                  <a:gd name="T3" fmla="*/ 44 h 107"/>
                  <a:gd name="T4" fmla="*/ 522 w 661"/>
                  <a:gd name="T5" fmla="*/ 53 h 107"/>
                  <a:gd name="T6" fmla="*/ 524 w 661"/>
                  <a:gd name="T7" fmla="*/ 60 h 107"/>
                  <a:gd name="T8" fmla="*/ 531 w 661"/>
                  <a:gd name="T9" fmla="*/ 67 h 107"/>
                  <a:gd name="T10" fmla="*/ 592 w 661"/>
                  <a:gd name="T11" fmla="*/ 67 h 107"/>
                  <a:gd name="T12" fmla="*/ 598 w 661"/>
                  <a:gd name="T13" fmla="*/ 60 h 107"/>
                  <a:gd name="T14" fmla="*/ 598 w 661"/>
                  <a:gd name="T15" fmla="*/ 49 h 107"/>
                  <a:gd name="T16" fmla="*/ 596 w 661"/>
                  <a:gd name="T17" fmla="*/ 44 h 107"/>
                  <a:gd name="T18" fmla="*/ 592 w 661"/>
                  <a:gd name="T19" fmla="*/ 42 h 107"/>
                  <a:gd name="T20" fmla="*/ 585 w 661"/>
                  <a:gd name="T21" fmla="*/ 39 h 107"/>
                  <a:gd name="T22" fmla="*/ 536 w 661"/>
                  <a:gd name="T23" fmla="*/ 39 h 107"/>
                  <a:gd name="T24" fmla="*/ 75 w 661"/>
                  <a:gd name="T25" fmla="*/ 39 h 107"/>
                  <a:gd name="T26" fmla="*/ 66 w 661"/>
                  <a:gd name="T27" fmla="*/ 44 h 107"/>
                  <a:gd name="T28" fmla="*/ 61 w 661"/>
                  <a:gd name="T29" fmla="*/ 53 h 107"/>
                  <a:gd name="T30" fmla="*/ 63 w 661"/>
                  <a:gd name="T31" fmla="*/ 60 h 107"/>
                  <a:gd name="T32" fmla="*/ 70 w 661"/>
                  <a:gd name="T33" fmla="*/ 67 h 107"/>
                  <a:gd name="T34" fmla="*/ 128 w 661"/>
                  <a:gd name="T35" fmla="*/ 67 h 107"/>
                  <a:gd name="T36" fmla="*/ 135 w 661"/>
                  <a:gd name="T37" fmla="*/ 60 h 107"/>
                  <a:gd name="T38" fmla="*/ 138 w 661"/>
                  <a:gd name="T39" fmla="*/ 53 h 107"/>
                  <a:gd name="T40" fmla="*/ 133 w 661"/>
                  <a:gd name="T41" fmla="*/ 44 h 107"/>
                  <a:gd name="T42" fmla="*/ 124 w 661"/>
                  <a:gd name="T43" fmla="*/ 39 h 107"/>
                  <a:gd name="T44" fmla="*/ 75 w 661"/>
                  <a:gd name="T45" fmla="*/ 39 h 107"/>
                  <a:gd name="T46" fmla="*/ 49 w 661"/>
                  <a:gd name="T47" fmla="*/ 0 h 107"/>
                  <a:gd name="T48" fmla="*/ 615 w 661"/>
                  <a:gd name="T49" fmla="*/ 0 h 107"/>
                  <a:gd name="T50" fmla="*/ 633 w 661"/>
                  <a:gd name="T51" fmla="*/ 4 h 107"/>
                  <a:gd name="T52" fmla="*/ 647 w 661"/>
                  <a:gd name="T53" fmla="*/ 14 h 107"/>
                  <a:gd name="T54" fmla="*/ 657 w 661"/>
                  <a:gd name="T55" fmla="*/ 30 h 107"/>
                  <a:gd name="T56" fmla="*/ 661 w 661"/>
                  <a:gd name="T57" fmla="*/ 49 h 107"/>
                  <a:gd name="T58" fmla="*/ 661 w 661"/>
                  <a:gd name="T59" fmla="*/ 60 h 107"/>
                  <a:gd name="T60" fmla="*/ 654 w 661"/>
                  <a:gd name="T61" fmla="*/ 84 h 107"/>
                  <a:gd name="T62" fmla="*/ 638 w 661"/>
                  <a:gd name="T63" fmla="*/ 100 h 107"/>
                  <a:gd name="T64" fmla="*/ 615 w 661"/>
                  <a:gd name="T65" fmla="*/ 107 h 107"/>
                  <a:gd name="T66" fmla="*/ 49 w 661"/>
                  <a:gd name="T67" fmla="*/ 107 h 107"/>
                  <a:gd name="T68" fmla="*/ 31 w 661"/>
                  <a:gd name="T69" fmla="*/ 102 h 107"/>
                  <a:gd name="T70" fmla="*/ 14 w 661"/>
                  <a:gd name="T71" fmla="*/ 93 h 107"/>
                  <a:gd name="T72" fmla="*/ 5 w 661"/>
                  <a:gd name="T73" fmla="*/ 79 h 107"/>
                  <a:gd name="T74" fmla="*/ 0 w 661"/>
                  <a:gd name="T75" fmla="*/ 60 h 107"/>
                  <a:gd name="T76" fmla="*/ 0 w 661"/>
                  <a:gd name="T77" fmla="*/ 49 h 107"/>
                  <a:gd name="T78" fmla="*/ 5 w 661"/>
                  <a:gd name="T79" fmla="*/ 30 h 107"/>
                  <a:gd name="T80" fmla="*/ 14 w 661"/>
                  <a:gd name="T81" fmla="*/ 14 h 107"/>
                  <a:gd name="T82" fmla="*/ 31 w 661"/>
                  <a:gd name="T83" fmla="*/ 4 h 107"/>
                  <a:gd name="T84" fmla="*/ 49 w 661"/>
                  <a:gd name="T85" fmla="*/ 0 h 10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61" h="107">
                    <a:moveTo>
                      <a:pt x="536" y="39"/>
                    </a:moveTo>
                    <a:lnTo>
                      <a:pt x="526" y="44"/>
                    </a:lnTo>
                    <a:lnTo>
                      <a:pt x="522" y="53"/>
                    </a:lnTo>
                    <a:lnTo>
                      <a:pt x="524" y="60"/>
                    </a:lnTo>
                    <a:lnTo>
                      <a:pt x="531" y="67"/>
                    </a:lnTo>
                    <a:lnTo>
                      <a:pt x="592" y="67"/>
                    </a:lnTo>
                    <a:lnTo>
                      <a:pt x="598" y="60"/>
                    </a:lnTo>
                    <a:lnTo>
                      <a:pt x="598" y="49"/>
                    </a:lnTo>
                    <a:lnTo>
                      <a:pt x="596" y="44"/>
                    </a:lnTo>
                    <a:lnTo>
                      <a:pt x="592" y="42"/>
                    </a:lnTo>
                    <a:lnTo>
                      <a:pt x="585" y="39"/>
                    </a:lnTo>
                    <a:lnTo>
                      <a:pt x="536" y="39"/>
                    </a:lnTo>
                    <a:close/>
                    <a:moveTo>
                      <a:pt x="75" y="39"/>
                    </a:moveTo>
                    <a:lnTo>
                      <a:pt x="66" y="44"/>
                    </a:lnTo>
                    <a:lnTo>
                      <a:pt x="61" y="53"/>
                    </a:lnTo>
                    <a:lnTo>
                      <a:pt x="63" y="60"/>
                    </a:lnTo>
                    <a:lnTo>
                      <a:pt x="70" y="67"/>
                    </a:lnTo>
                    <a:lnTo>
                      <a:pt x="128" y="67"/>
                    </a:lnTo>
                    <a:lnTo>
                      <a:pt x="135" y="60"/>
                    </a:lnTo>
                    <a:lnTo>
                      <a:pt x="138" y="53"/>
                    </a:lnTo>
                    <a:lnTo>
                      <a:pt x="133" y="44"/>
                    </a:lnTo>
                    <a:lnTo>
                      <a:pt x="124" y="39"/>
                    </a:lnTo>
                    <a:lnTo>
                      <a:pt x="75" y="39"/>
                    </a:lnTo>
                    <a:close/>
                    <a:moveTo>
                      <a:pt x="49" y="0"/>
                    </a:moveTo>
                    <a:lnTo>
                      <a:pt x="615" y="0"/>
                    </a:lnTo>
                    <a:lnTo>
                      <a:pt x="633" y="4"/>
                    </a:lnTo>
                    <a:lnTo>
                      <a:pt x="647" y="14"/>
                    </a:lnTo>
                    <a:lnTo>
                      <a:pt x="657" y="30"/>
                    </a:lnTo>
                    <a:lnTo>
                      <a:pt x="661" y="49"/>
                    </a:lnTo>
                    <a:lnTo>
                      <a:pt x="661" y="60"/>
                    </a:lnTo>
                    <a:lnTo>
                      <a:pt x="654" y="84"/>
                    </a:lnTo>
                    <a:lnTo>
                      <a:pt x="638" y="100"/>
                    </a:lnTo>
                    <a:lnTo>
                      <a:pt x="615" y="107"/>
                    </a:lnTo>
                    <a:lnTo>
                      <a:pt x="49" y="107"/>
                    </a:lnTo>
                    <a:lnTo>
                      <a:pt x="31" y="102"/>
                    </a:lnTo>
                    <a:lnTo>
                      <a:pt x="14" y="93"/>
                    </a:lnTo>
                    <a:lnTo>
                      <a:pt x="5" y="79"/>
                    </a:lnTo>
                    <a:lnTo>
                      <a:pt x="0" y="60"/>
                    </a:lnTo>
                    <a:lnTo>
                      <a:pt x="0" y="49"/>
                    </a:lnTo>
                    <a:lnTo>
                      <a:pt x="5" y="30"/>
                    </a:lnTo>
                    <a:lnTo>
                      <a:pt x="14" y="14"/>
                    </a:lnTo>
                    <a:lnTo>
                      <a:pt x="31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5" name="Freeform 107">
                <a:extLst>
                  <a:ext uri="{FF2B5EF4-FFF2-40B4-BE49-F238E27FC236}">
                    <a16:creationId xmlns:a16="http://schemas.microsoft.com/office/drawing/2014/main" id="{531FABD5-79C9-40D3-9E15-EE81E241D61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240280" y="1809750"/>
                <a:ext cx="731520" cy="118385"/>
              </a:xfrm>
              <a:custGeom>
                <a:avLst/>
                <a:gdLst>
                  <a:gd name="T0" fmla="*/ 536 w 661"/>
                  <a:gd name="T1" fmla="*/ 39 h 107"/>
                  <a:gd name="T2" fmla="*/ 526 w 661"/>
                  <a:gd name="T3" fmla="*/ 44 h 107"/>
                  <a:gd name="T4" fmla="*/ 522 w 661"/>
                  <a:gd name="T5" fmla="*/ 53 h 107"/>
                  <a:gd name="T6" fmla="*/ 524 w 661"/>
                  <a:gd name="T7" fmla="*/ 60 h 107"/>
                  <a:gd name="T8" fmla="*/ 531 w 661"/>
                  <a:gd name="T9" fmla="*/ 67 h 107"/>
                  <a:gd name="T10" fmla="*/ 592 w 661"/>
                  <a:gd name="T11" fmla="*/ 67 h 107"/>
                  <a:gd name="T12" fmla="*/ 598 w 661"/>
                  <a:gd name="T13" fmla="*/ 60 h 107"/>
                  <a:gd name="T14" fmla="*/ 598 w 661"/>
                  <a:gd name="T15" fmla="*/ 49 h 107"/>
                  <a:gd name="T16" fmla="*/ 596 w 661"/>
                  <a:gd name="T17" fmla="*/ 44 h 107"/>
                  <a:gd name="T18" fmla="*/ 592 w 661"/>
                  <a:gd name="T19" fmla="*/ 42 h 107"/>
                  <a:gd name="T20" fmla="*/ 585 w 661"/>
                  <a:gd name="T21" fmla="*/ 39 h 107"/>
                  <a:gd name="T22" fmla="*/ 536 w 661"/>
                  <a:gd name="T23" fmla="*/ 39 h 107"/>
                  <a:gd name="T24" fmla="*/ 75 w 661"/>
                  <a:gd name="T25" fmla="*/ 39 h 107"/>
                  <a:gd name="T26" fmla="*/ 66 w 661"/>
                  <a:gd name="T27" fmla="*/ 44 h 107"/>
                  <a:gd name="T28" fmla="*/ 61 w 661"/>
                  <a:gd name="T29" fmla="*/ 53 h 107"/>
                  <a:gd name="T30" fmla="*/ 63 w 661"/>
                  <a:gd name="T31" fmla="*/ 60 h 107"/>
                  <a:gd name="T32" fmla="*/ 70 w 661"/>
                  <a:gd name="T33" fmla="*/ 67 h 107"/>
                  <a:gd name="T34" fmla="*/ 128 w 661"/>
                  <a:gd name="T35" fmla="*/ 67 h 107"/>
                  <a:gd name="T36" fmla="*/ 135 w 661"/>
                  <a:gd name="T37" fmla="*/ 60 h 107"/>
                  <a:gd name="T38" fmla="*/ 138 w 661"/>
                  <a:gd name="T39" fmla="*/ 53 h 107"/>
                  <a:gd name="T40" fmla="*/ 133 w 661"/>
                  <a:gd name="T41" fmla="*/ 44 h 107"/>
                  <a:gd name="T42" fmla="*/ 124 w 661"/>
                  <a:gd name="T43" fmla="*/ 39 h 107"/>
                  <a:gd name="T44" fmla="*/ 75 w 661"/>
                  <a:gd name="T45" fmla="*/ 39 h 107"/>
                  <a:gd name="T46" fmla="*/ 49 w 661"/>
                  <a:gd name="T47" fmla="*/ 0 h 107"/>
                  <a:gd name="T48" fmla="*/ 615 w 661"/>
                  <a:gd name="T49" fmla="*/ 0 h 107"/>
                  <a:gd name="T50" fmla="*/ 633 w 661"/>
                  <a:gd name="T51" fmla="*/ 4 h 107"/>
                  <a:gd name="T52" fmla="*/ 647 w 661"/>
                  <a:gd name="T53" fmla="*/ 14 h 107"/>
                  <a:gd name="T54" fmla="*/ 657 w 661"/>
                  <a:gd name="T55" fmla="*/ 30 h 107"/>
                  <a:gd name="T56" fmla="*/ 661 w 661"/>
                  <a:gd name="T57" fmla="*/ 49 h 107"/>
                  <a:gd name="T58" fmla="*/ 661 w 661"/>
                  <a:gd name="T59" fmla="*/ 60 h 107"/>
                  <a:gd name="T60" fmla="*/ 654 w 661"/>
                  <a:gd name="T61" fmla="*/ 84 h 107"/>
                  <a:gd name="T62" fmla="*/ 638 w 661"/>
                  <a:gd name="T63" fmla="*/ 100 h 107"/>
                  <a:gd name="T64" fmla="*/ 615 w 661"/>
                  <a:gd name="T65" fmla="*/ 107 h 107"/>
                  <a:gd name="T66" fmla="*/ 49 w 661"/>
                  <a:gd name="T67" fmla="*/ 107 h 107"/>
                  <a:gd name="T68" fmla="*/ 31 w 661"/>
                  <a:gd name="T69" fmla="*/ 102 h 107"/>
                  <a:gd name="T70" fmla="*/ 14 w 661"/>
                  <a:gd name="T71" fmla="*/ 93 h 107"/>
                  <a:gd name="T72" fmla="*/ 5 w 661"/>
                  <a:gd name="T73" fmla="*/ 79 h 107"/>
                  <a:gd name="T74" fmla="*/ 0 w 661"/>
                  <a:gd name="T75" fmla="*/ 60 h 107"/>
                  <a:gd name="T76" fmla="*/ 0 w 661"/>
                  <a:gd name="T77" fmla="*/ 49 h 107"/>
                  <a:gd name="T78" fmla="*/ 5 w 661"/>
                  <a:gd name="T79" fmla="*/ 30 h 107"/>
                  <a:gd name="T80" fmla="*/ 14 w 661"/>
                  <a:gd name="T81" fmla="*/ 14 h 107"/>
                  <a:gd name="T82" fmla="*/ 31 w 661"/>
                  <a:gd name="T83" fmla="*/ 4 h 107"/>
                  <a:gd name="T84" fmla="*/ 49 w 661"/>
                  <a:gd name="T85" fmla="*/ 0 h 10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61" h="107">
                    <a:moveTo>
                      <a:pt x="536" y="39"/>
                    </a:moveTo>
                    <a:lnTo>
                      <a:pt x="526" y="44"/>
                    </a:lnTo>
                    <a:lnTo>
                      <a:pt x="522" y="53"/>
                    </a:lnTo>
                    <a:lnTo>
                      <a:pt x="524" y="60"/>
                    </a:lnTo>
                    <a:lnTo>
                      <a:pt x="531" y="67"/>
                    </a:lnTo>
                    <a:lnTo>
                      <a:pt x="592" y="67"/>
                    </a:lnTo>
                    <a:lnTo>
                      <a:pt x="598" y="60"/>
                    </a:lnTo>
                    <a:lnTo>
                      <a:pt x="598" y="49"/>
                    </a:lnTo>
                    <a:lnTo>
                      <a:pt x="596" y="44"/>
                    </a:lnTo>
                    <a:lnTo>
                      <a:pt x="592" y="42"/>
                    </a:lnTo>
                    <a:lnTo>
                      <a:pt x="585" y="39"/>
                    </a:lnTo>
                    <a:lnTo>
                      <a:pt x="536" y="39"/>
                    </a:lnTo>
                    <a:close/>
                    <a:moveTo>
                      <a:pt x="75" y="39"/>
                    </a:moveTo>
                    <a:lnTo>
                      <a:pt x="66" y="44"/>
                    </a:lnTo>
                    <a:lnTo>
                      <a:pt x="61" y="53"/>
                    </a:lnTo>
                    <a:lnTo>
                      <a:pt x="63" y="60"/>
                    </a:lnTo>
                    <a:lnTo>
                      <a:pt x="70" y="67"/>
                    </a:lnTo>
                    <a:lnTo>
                      <a:pt x="128" y="67"/>
                    </a:lnTo>
                    <a:lnTo>
                      <a:pt x="135" y="60"/>
                    </a:lnTo>
                    <a:lnTo>
                      <a:pt x="138" y="53"/>
                    </a:lnTo>
                    <a:lnTo>
                      <a:pt x="133" y="44"/>
                    </a:lnTo>
                    <a:lnTo>
                      <a:pt x="124" y="39"/>
                    </a:lnTo>
                    <a:lnTo>
                      <a:pt x="75" y="39"/>
                    </a:lnTo>
                    <a:close/>
                    <a:moveTo>
                      <a:pt x="49" y="0"/>
                    </a:moveTo>
                    <a:lnTo>
                      <a:pt x="615" y="0"/>
                    </a:lnTo>
                    <a:lnTo>
                      <a:pt x="633" y="4"/>
                    </a:lnTo>
                    <a:lnTo>
                      <a:pt x="647" y="14"/>
                    </a:lnTo>
                    <a:lnTo>
                      <a:pt x="657" y="30"/>
                    </a:lnTo>
                    <a:lnTo>
                      <a:pt x="661" y="49"/>
                    </a:lnTo>
                    <a:lnTo>
                      <a:pt x="661" y="60"/>
                    </a:lnTo>
                    <a:lnTo>
                      <a:pt x="654" y="84"/>
                    </a:lnTo>
                    <a:lnTo>
                      <a:pt x="638" y="100"/>
                    </a:lnTo>
                    <a:lnTo>
                      <a:pt x="615" y="107"/>
                    </a:lnTo>
                    <a:lnTo>
                      <a:pt x="49" y="107"/>
                    </a:lnTo>
                    <a:lnTo>
                      <a:pt x="31" y="102"/>
                    </a:lnTo>
                    <a:lnTo>
                      <a:pt x="14" y="93"/>
                    </a:lnTo>
                    <a:lnTo>
                      <a:pt x="5" y="79"/>
                    </a:lnTo>
                    <a:lnTo>
                      <a:pt x="0" y="60"/>
                    </a:lnTo>
                    <a:lnTo>
                      <a:pt x="0" y="49"/>
                    </a:lnTo>
                    <a:lnTo>
                      <a:pt x="5" y="30"/>
                    </a:lnTo>
                    <a:lnTo>
                      <a:pt x="14" y="14"/>
                    </a:lnTo>
                    <a:lnTo>
                      <a:pt x="31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5" name="Picture 338">
              <a:extLst>
                <a:ext uri="{FF2B5EF4-FFF2-40B4-BE49-F238E27FC236}">
                  <a16:creationId xmlns:a16="http://schemas.microsoft.com/office/drawing/2014/main" id="{13207BA7-A81F-4C12-A9C6-89B2C79D1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243" y="1352549"/>
              <a:ext cx="179164" cy="183737"/>
            </a:xfrm>
            <a:prstGeom prst="rect">
              <a:avLst/>
            </a:prstGeom>
          </p:spPr>
        </p:pic>
      </p:grpSp>
      <p:sp>
        <p:nvSpPr>
          <p:cNvPr id="212" name="TextBox 275">
            <a:extLst>
              <a:ext uri="{FF2B5EF4-FFF2-40B4-BE49-F238E27FC236}">
                <a16:creationId xmlns:a16="http://schemas.microsoft.com/office/drawing/2014/main" id="{69E1601D-86B8-4057-9843-488839611939}"/>
              </a:ext>
            </a:extLst>
          </p:cNvPr>
          <p:cNvSpPr txBox="1"/>
          <p:nvPr/>
        </p:nvSpPr>
        <p:spPr>
          <a:xfrm>
            <a:off x="7284692" y="40559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黑体" panose="02010609060101010101" charset="-122"/>
                <a:cs typeface="黑体" panose="02010609060101010101" charset="-122"/>
              </a:rPr>
              <a:t>开发终端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3" name="Trapezoid 271">
            <a:extLst>
              <a:ext uri="{FF2B5EF4-FFF2-40B4-BE49-F238E27FC236}">
                <a16:creationId xmlns:a16="http://schemas.microsoft.com/office/drawing/2014/main" id="{81D082F7-B258-41F9-AC77-A92E194BFED4}"/>
              </a:ext>
            </a:extLst>
          </p:cNvPr>
          <p:cNvSpPr/>
          <p:nvPr/>
        </p:nvSpPr>
        <p:spPr>
          <a:xfrm rot="5400000" flipV="1">
            <a:off x="5887206" y="3330684"/>
            <a:ext cx="953023" cy="434975"/>
          </a:xfrm>
          <a:prstGeom prst="trapezoid">
            <a:avLst>
              <a:gd name="adj" fmla="val 110304"/>
            </a:avLst>
          </a:prstGeom>
          <a:gradFill flip="none" rotWithShape="1">
            <a:gsLst>
              <a:gs pos="0">
                <a:srgbClr val="34708F"/>
              </a:gs>
              <a:gs pos="100000">
                <a:srgbClr val="4BAEE2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F1E9A38C-20E1-4CB1-832A-4E7BF829B620}"/>
              </a:ext>
            </a:extLst>
          </p:cNvPr>
          <p:cNvSpPr/>
          <p:nvPr/>
        </p:nvSpPr>
        <p:spPr>
          <a:xfrm>
            <a:off x="4317264" y="3406572"/>
            <a:ext cx="1059612" cy="498417"/>
          </a:xfrm>
          <a:prstGeom prst="rect">
            <a:avLst/>
          </a:prstGeom>
          <a:solidFill>
            <a:srgbClr val="347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加密</a:t>
            </a:r>
            <a:r>
              <a:rPr lang="en-US" altLang="zh-CN" sz="1600" dirty="0"/>
              <a:t>U</a:t>
            </a:r>
            <a:r>
              <a:rPr lang="zh-CN" altLang="en-US" sz="1600" dirty="0"/>
              <a:t>盘</a:t>
            </a:r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4C6BD115-C6C6-4057-A234-AF77B5751F09}"/>
              </a:ext>
            </a:extLst>
          </p:cNvPr>
          <p:cNvSpPr/>
          <p:nvPr/>
        </p:nvSpPr>
        <p:spPr>
          <a:xfrm>
            <a:off x="3851920" y="3088347"/>
            <a:ext cx="1997137" cy="936336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Oval 80">
            <a:extLst>
              <a:ext uri="{FF2B5EF4-FFF2-40B4-BE49-F238E27FC236}">
                <a16:creationId xmlns:a16="http://schemas.microsoft.com/office/drawing/2014/main" id="{E91C39B5-290C-43FA-9E2E-E7B4B8F4E4CD}"/>
              </a:ext>
            </a:extLst>
          </p:cNvPr>
          <p:cNvSpPr/>
          <p:nvPr/>
        </p:nvSpPr>
        <p:spPr bwMode="auto">
          <a:xfrm>
            <a:off x="7312221" y="3621745"/>
            <a:ext cx="752528" cy="81744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514394">
              <a:defRPr/>
            </a:pPr>
            <a:endParaRPr lang="en-US" sz="900" kern="0">
              <a:solidFill>
                <a:sysClr val="window" lastClr="FFFFFF"/>
              </a:solidFill>
              <a:latin typeface="+mj-lt"/>
              <a:ea typeface="+mj-ea"/>
            </a:endParaRPr>
          </a:p>
        </p:txBody>
      </p:sp>
      <p:grpSp>
        <p:nvGrpSpPr>
          <p:cNvPr id="218" name="Group 6">
            <a:extLst>
              <a:ext uri="{FF2B5EF4-FFF2-40B4-BE49-F238E27FC236}">
                <a16:creationId xmlns:a16="http://schemas.microsoft.com/office/drawing/2014/main" id="{7EB4FBA3-1F09-47CF-9366-B47DA65AB65E}"/>
              </a:ext>
            </a:extLst>
          </p:cNvPr>
          <p:cNvGrpSpPr>
            <a:grpSpLocks noChangeAspect="1"/>
          </p:cNvGrpSpPr>
          <p:nvPr/>
        </p:nvGrpSpPr>
        <p:grpSpPr>
          <a:xfrm>
            <a:off x="6868958" y="3256862"/>
            <a:ext cx="1351036" cy="804777"/>
            <a:chOff x="6368239" y="1700573"/>
            <a:chExt cx="1102454" cy="656701"/>
          </a:xfrm>
        </p:grpSpPr>
        <p:grpSp>
          <p:nvGrpSpPr>
            <p:cNvPr id="219" name="Group 105">
              <a:extLst>
                <a:ext uri="{FF2B5EF4-FFF2-40B4-BE49-F238E27FC236}">
                  <a16:creationId xmlns:a16="http://schemas.microsoft.com/office/drawing/2014/main" id="{E889B2E2-2F0D-4CF4-94FD-B18DD7892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12732" y="1700573"/>
              <a:ext cx="657961" cy="618376"/>
              <a:chOff x="7742593" y="5170308"/>
              <a:chExt cx="1193777" cy="1123250"/>
            </a:xfrm>
          </p:grpSpPr>
          <p:sp>
            <p:nvSpPr>
              <p:cNvPr id="233" name="Oval 114">
                <a:extLst>
                  <a:ext uri="{FF2B5EF4-FFF2-40B4-BE49-F238E27FC236}">
                    <a16:creationId xmlns:a16="http://schemas.microsoft.com/office/drawing/2014/main" id="{22808377-EADE-4FDE-B734-555AB5DBD659}"/>
                  </a:ext>
                </a:extLst>
              </p:cNvPr>
              <p:cNvSpPr/>
              <p:nvPr/>
            </p:nvSpPr>
            <p:spPr>
              <a:xfrm>
                <a:off x="7742593" y="6188618"/>
                <a:ext cx="1193777" cy="10494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50000"/>
                      <a:lumOff val="50000"/>
                      <a:alpha val="70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823"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j-lt"/>
                  <a:ea typeface="+mj-ea"/>
                </a:endParaRPr>
              </a:p>
            </p:txBody>
          </p:sp>
          <p:grpSp>
            <p:nvGrpSpPr>
              <p:cNvPr id="234" name="Group 350">
                <a:extLst>
                  <a:ext uri="{FF2B5EF4-FFF2-40B4-BE49-F238E27FC236}">
                    <a16:creationId xmlns:a16="http://schemas.microsoft.com/office/drawing/2014/main" id="{C2E58046-4DD0-4A1D-B922-3D68C4B62D98}"/>
                  </a:ext>
                </a:extLst>
              </p:cNvPr>
              <p:cNvGrpSpPr/>
              <p:nvPr/>
            </p:nvGrpSpPr>
            <p:grpSpPr>
              <a:xfrm>
                <a:off x="7771942" y="5170308"/>
                <a:ext cx="1109160" cy="1013406"/>
                <a:chOff x="7999413" y="1528763"/>
                <a:chExt cx="1544637" cy="1411288"/>
              </a:xfrm>
              <a:solidFill>
                <a:schemeClr val="tx2"/>
              </a:solidFill>
            </p:grpSpPr>
            <p:sp>
              <p:nvSpPr>
                <p:cNvPr id="235" name="Freeform 6">
                  <a:extLst>
                    <a:ext uri="{FF2B5EF4-FFF2-40B4-BE49-F238E27FC236}">
                      <a16:creationId xmlns:a16="http://schemas.microsoft.com/office/drawing/2014/main" id="{A4CE9842-E265-4E11-BAC4-AF3811D35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9413" y="1528763"/>
                  <a:ext cx="1544637" cy="1092200"/>
                </a:xfrm>
                <a:custGeom>
                  <a:avLst/>
                  <a:gdLst/>
                  <a:ahLst/>
                  <a:cxnLst>
                    <a:cxn ang="0">
                      <a:pos x="30" y="0"/>
                    </a:cxn>
                    <a:cxn ang="0">
                      <a:pos x="944" y="0"/>
                    </a:cxn>
                    <a:cxn ang="0">
                      <a:pos x="950" y="1"/>
                    </a:cxn>
                    <a:cxn ang="0">
                      <a:pos x="957" y="3"/>
                    </a:cxn>
                    <a:cxn ang="0">
                      <a:pos x="962" y="6"/>
                    </a:cxn>
                    <a:cxn ang="0">
                      <a:pos x="967" y="11"/>
                    </a:cxn>
                    <a:cxn ang="0">
                      <a:pos x="970" y="16"/>
                    </a:cxn>
                    <a:cxn ang="0">
                      <a:pos x="972" y="22"/>
                    </a:cxn>
                    <a:cxn ang="0">
                      <a:pos x="973" y="29"/>
                    </a:cxn>
                    <a:cxn ang="0">
                      <a:pos x="973" y="658"/>
                    </a:cxn>
                    <a:cxn ang="0">
                      <a:pos x="972" y="665"/>
                    </a:cxn>
                    <a:cxn ang="0">
                      <a:pos x="970" y="671"/>
                    </a:cxn>
                    <a:cxn ang="0">
                      <a:pos x="967" y="676"/>
                    </a:cxn>
                    <a:cxn ang="0">
                      <a:pos x="962" y="681"/>
                    </a:cxn>
                    <a:cxn ang="0">
                      <a:pos x="957" y="685"/>
                    </a:cxn>
                    <a:cxn ang="0">
                      <a:pos x="950" y="687"/>
                    </a:cxn>
                    <a:cxn ang="0">
                      <a:pos x="944" y="688"/>
                    </a:cxn>
                    <a:cxn ang="0">
                      <a:pos x="30" y="688"/>
                    </a:cxn>
                    <a:cxn ang="0">
                      <a:pos x="23" y="687"/>
                    </a:cxn>
                    <a:cxn ang="0">
                      <a:pos x="17" y="685"/>
                    </a:cxn>
                    <a:cxn ang="0">
                      <a:pos x="11" y="681"/>
                    </a:cxn>
                    <a:cxn ang="0">
                      <a:pos x="7" y="676"/>
                    </a:cxn>
                    <a:cxn ang="0">
                      <a:pos x="3" y="671"/>
                    </a:cxn>
                    <a:cxn ang="0">
                      <a:pos x="1" y="665"/>
                    </a:cxn>
                    <a:cxn ang="0">
                      <a:pos x="0" y="658"/>
                    </a:cxn>
                    <a:cxn ang="0">
                      <a:pos x="0" y="29"/>
                    </a:cxn>
                    <a:cxn ang="0">
                      <a:pos x="1" y="22"/>
                    </a:cxn>
                    <a:cxn ang="0">
                      <a:pos x="3" y="16"/>
                    </a:cxn>
                    <a:cxn ang="0">
                      <a:pos x="7" y="11"/>
                    </a:cxn>
                    <a:cxn ang="0">
                      <a:pos x="11" y="6"/>
                    </a:cxn>
                    <a:cxn ang="0">
                      <a:pos x="17" y="3"/>
                    </a:cxn>
                    <a:cxn ang="0">
                      <a:pos x="23" y="1"/>
                    </a:cxn>
                    <a:cxn ang="0">
                      <a:pos x="30" y="0"/>
                    </a:cxn>
                  </a:cxnLst>
                  <a:rect l="0" t="0" r="r" b="b"/>
                  <a:pathLst>
                    <a:path w="973" h="688">
                      <a:moveTo>
                        <a:pt x="30" y="0"/>
                      </a:moveTo>
                      <a:lnTo>
                        <a:pt x="944" y="0"/>
                      </a:lnTo>
                      <a:lnTo>
                        <a:pt x="950" y="1"/>
                      </a:lnTo>
                      <a:lnTo>
                        <a:pt x="957" y="3"/>
                      </a:lnTo>
                      <a:lnTo>
                        <a:pt x="962" y="6"/>
                      </a:lnTo>
                      <a:lnTo>
                        <a:pt x="967" y="11"/>
                      </a:lnTo>
                      <a:lnTo>
                        <a:pt x="970" y="16"/>
                      </a:lnTo>
                      <a:lnTo>
                        <a:pt x="972" y="22"/>
                      </a:lnTo>
                      <a:lnTo>
                        <a:pt x="973" y="29"/>
                      </a:lnTo>
                      <a:lnTo>
                        <a:pt x="973" y="658"/>
                      </a:lnTo>
                      <a:lnTo>
                        <a:pt x="972" y="665"/>
                      </a:lnTo>
                      <a:lnTo>
                        <a:pt x="970" y="671"/>
                      </a:lnTo>
                      <a:lnTo>
                        <a:pt x="967" y="676"/>
                      </a:lnTo>
                      <a:lnTo>
                        <a:pt x="962" y="681"/>
                      </a:lnTo>
                      <a:lnTo>
                        <a:pt x="957" y="685"/>
                      </a:lnTo>
                      <a:lnTo>
                        <a:pt x="950" y="687"/>
                      </a:lnTo>
                      <a:lnTo>
                        <a:pt x="944" y="688"/>
                      </a:lnTo>
                      <a:lnTo>
                        <a:pt x="30" y="688"/>
                      </a:lnTo>
                      <a:lnTo>
                        <a:pt x="23" y="687"/>
                      </a:lnTo>
                      <a:lnTo>
                        <a:pt x="17" y="685"/>
                      </a:lnTo>
                      <a:lnTo>
                        <a:pt x="11" y="681"/>
                      </a:lnTo>
                      <a:lnTo>
                        <a:pt x="7" y="676"/>
                      </a:lnTo>
                      <a:lnTo>
                        <a:pt x="3" y="671"/>
                      </a:lnTo>
                      <a:lnTo>
                        <a:pt x="1" y="665"/>
                      </a:lnTo>
                      <a:lnTo>
                        <a:pt x="0" y="658"/>
                      </a:lnTo>
                      <a:lnTo>
                        <a:pt x="0" y="29"/>
                      </a:lnTo>
                      <a:lnTo>
                        <a:pt x="1" y="22"/>
                      </a:lnTo>
                      <a:lnTo>
                        <a:pt x="3" y="16"/>
                      </a:lnTo>
                      <a:lnTo>
                        <a:pt x="7" y="11"/>
                      </a:lnTo>
                      <a:lnTo>
                        <a:pt x="11" y="6"/>
                      </a:lnTo>
                      <a:lnTo>
                        <a:pt x="17" y="3"/>
                      </a:lnTo>
                      <a:lnTo>
                        <a:pt x="23" y="1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36" name="Freeform 7">
                  <a:extLst>
                    <a:ext uri="{FF2B5EF4-FFF2-40B4-BE49-F238E27FC236}">
                      <a16:creationId xmlns:a16="http://schemas.microsoft.com/office/drawing/2014/main" id="{7EAEB40A-12DA-40FA-ADA0-7FA2609C9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62916" y="1584325"/>
                  <a:ext cx="1420812" cy="914401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866" y="0"/>
                    </a:cxn>
                    <a:cxn ang="0">
                      <a:pos x="872" y="1"/>
                    </a:cxn>
                    <a:cxn ang="0">
                      <a:pos x="879" y="3"/>
                    </a:cxn>
                    <a:cxn ang="0">
                      <a:pos x="884" y="6"/>
                    </a:cxn>
                    <a:cxn ang="0">
                      <a:pos x="889" y="11"/>
                    </a:cxn>
                    <a:cxn ang="0">
                      <a:pos x="892" y="16"/>
                    </a:cxn>
                    <a:cxn ang="0">
                      <a:pos x="894" y="22"/>
                    </a:cxn>
                    <a:cxn ang="0">
                      <a:pos x="895" y="29"/>
                    </a:cxn>
                    <a:cxn ang="0">
                      <a:pos x="895" y="547"/>
                    </a:cxn>
                    <a:cxn ang="0">
                      <a:pos x="894" y="553"/>
                    </a:cxn>
                    <a:cxn ang="0">
                      <a:pos x="892" y="560"/>
                    </a:cxn>
                    <a:cxn ang="0">
                      <a:pos x="889" y="565"/>
                    </a:cxn>
                    <a:cxn ang="0">
                      <a:pos x="884" y="570"/>
                    </a:cxn>
                    <a:cxn ang="0">
                      <a:pos x="879" y="573"/>
                    </a:cxn>
                    <a:cxn ang="0">
                      <a:pos x="872" y="576"/>
                    </a:cxn>
                    <a:cxn ang="0">
                      <a:pos x="866" y="576"/>
                    </a:cxn>
                    <a:cxn ang="0">
                      <a:pos x="29" y="576"/>
                    </a:cxn>
                    <a:cxn ang="0">
                      <a:pos x="23" y="576"/>
                    </a:cxn>
                    <a:cxn ang="0">
                      <a:pos x="16" y="573"/>
                    </a:cxn>
                    <a:cxn ang="0">
                      <a:pos x="11" y="570"/>
                    </a:cxn>
                    <a:cxn ang="0">
                      <a:pos x="6" y="565"/>
                    </a:cxn>
                    <a:cxn ang="0">
                      <a:pos x="2" y="560"/>
                    </a:cxn>
                    <a:cxn ang="0">
                      <a:pos x="0" y="553"/>
                    </a:cxn>
                    <a:cxn ang="0">
                      <a:pos x="0" y="547"/>
                    </a:cxn>
                    <a:cxn ang="0">
                      <a:pos x="0" y="29"/>
                    </a:cxn>
                    <a:cxn ang="0">
                      <a:pos x="0" y="22"/>
                    </a:cxn>
                    <a:cxn ang="0">
                      <a:pos x="2" y="16"/>
                    </a:cxn>
                    <a:cxn ang="0">
                      <a:pos x="6" y="11"/>
                    </a:cxn>
                    <a:cxn ang="0">
                      <a:pos x="11" y="6"/>
                    </a:cxn>
                    <a:cxn ang="0">
                      <a:pos x="16" y="3"/>
                    </a:cxn>
                    <a:cxn ang="0">
                      <a:pos x="23" y="1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895" h="576">
                      <a:moveTo>
                        <a:pt x="29" y="0"/>
                      </a:moveTo>
                      <a:lnTo>
                        <a:pt x="866" y="0"/>
                      </a:lnTo>
                      <a:lnTo>
                        <a:pt x="872" y="1"/>
                      </a:lnTo>
                      <a:lnTo>
                        <a:pt x="879" y="3"/>
                      </a:lnTo>
                      <a:lnTo>
                        <a:pt x="884" y="6"/>
                      </a:lnTo>
                      <a:lnTo>
                        <a:pt x="889" y="11"/>
                      </a:lnTo>
                      <a:lnTo>
                        <a:pt x="892" y="16"/>
                      </a:lnTo>
                      <a:lnTo>
                        <a:pt x="894" y="22"/>
                      </a:lnTo>
                      <a:lnTo>
                        <a:pt x="895" y="29"/>
                      </a:lnTo>
                      <a:lnTo>
                        <a:pt x="895" y="547"/>
                      </a:lnTo>
                      <a:lnTo>
                        <a:pt x="894" y="553"/>
                      </a:lnTo>
                      <a:lnTo>
                        <a:pt x="892" y="560"/>
                      </a:lnTo>
                      <a:lnTo>
                        <a:pt x="889" y="565"/>
                      </a:lnTo>
                      <a:lnTo>
                        <a:pt x="884" y="570"/>
                      </a:lnTo>
                      <a:lnTo>
                        <a:pt x="879" y="573"/>
                      </a:lnTo>
                      <a:lnTo>
                        <a:pt x="872" y="576"/>
                      </a:lnTo>
                      <a:lnTo>
                        <a:pt x="866" y="576"/>
                      </a:lnTo>
                      <a:lnTo>
                        <a:pt x="29" y="576"/>
                      </a:lnTo>
                      <a:lnTo>
                        <a:pt x="23" y="576"/>
                      </a:lnTo>
                      <a:lnTo>
                        <a:pt x="16" y="573"/>
                      </a:lnTo>
                      <a:lnTo>
                        <a:pt x="11" y="570"/>
                      </a:lnTo>
                      <a:lnTo>
                        <a:pt x="6" y="565"/>
                      </a:lnTo>
                      <a:lnTo>
                        <a:pt x="2" y="560"/>
                      </a:lnTo>
                      <a:lnTo>
                        <a:pt x="0" y="553"/>
                      </a:lnTo>
                      <a:lnTo>
                        <a:pt x="0" y="547"/>
                      </a:lnTo>
                      <a:lnTo>
                        <a:pt x="0" y="29"/>
                      </a:lnTo>
                      <a:lnTo>
                        <a:pt x="0" y="22"/>
                      </a:lnTo>
                      <a:lnTo>
                        <a:pt x="2" y="16"/>
                      </a:lnTo>
                      <a:lnTo>
                        <a:pt x="6" y="11"/>
                      </a:lnTo>
                      <a:lnTo>
                        <a:pt x="11" y="6"/>
                      </a:lnTo>
                      <a:lnTo>
                        <a:pt x="16" y="3"/>
                      </a:lnTo>
                      <a:lnTo>
                        <a:pt x="23" y="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37" name="Freeform 8">
                  <a:extLst>
                    <a:ext uri="{FF2B5EF4-FFF2-40B4-BE49-F238E27FC236}">
                      <a16:creationId xmlns:a16="http://schemas.microsoft.com/office/drawing/2014/main" id="{F6204798-530A-454A-8629-157D677D41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40775" y="2536825"/>
                  <a:ext cx="65087" cy="65088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6" y="1"/>
                    </a:cxn>
                    <a:cxn ang="0">
                      <a:pos x="31" y="3"/>
                    </a:cxn>
                    <a:cxn ang="0">
                      <a:pos x="35" y="6"/>
                    </a:cxn>
                    <a:cxn ang="0">
                      <a:pos x="38" y="10"/>
                    </a:cxn>
                    <a:cxn ang="0">
                      <a:pos x="40" y="15"/>
                    </a:cxn>
                    <a:cxn ang="0">
                      <a:pos x="41" y="21"/>
                    </a:cxn>
                    <a:cxn ang="0">
                      <a:pos x="40" y="26"/>
                    </a:cxn>
                    <a:cxn ang="0">
                      <a:pos x="38" y="31"/>
                    </a:cxn>
                    <a:cxn ang="0">
                      <a:pos x="35" y="35"/>
                    </a:cxn>
                    <a:cxn ang="0">
                      <a:pos x="31" y="38"/>
                    </a:cxn>
                    <a:cxn ang="0">
                      <a:pos x="26" y="40"/>
                    </a:cxn>
                    <a:cxn ang="0">
                      <a:pos x="20" y="41"/>
                    </a:cxn>
                    <a:cxn ang="0">
                      <a:pos x="15" y="40"/>
                    </a:cxn>
                    <a:cxn ang="0">
                      <a:pos x="10" y="38"/>
                    </a:cxn>
                    <a:cxn ang="0">
                      <a:pos x="6" y="35"/>
                    </a:cxn>
                    <a:cxn ang="0">
                      <a:pos x="3" y="31"/>
                    </a:cxn>
                    <a:cxn ang="0">
                      <a:pos x="1" y="26"/>
                    </a:cxn>
                    <a:cxn ang="0">
                      <a:pos x="0" y="21"/>
                    </a:cxn>
                    <a:cxn ang="0">
                      <a:pos x="1" y="15"/>
                    </a:cxn>
                    <a:cxn ang="0">
                      <a:pos x="3" y="10"/>
                    </a:cxn>
                    <a:cxn ang="0">
                      <a:pos x="6" y="6"/>
                    </a:cxn>
                    <a:cxn ang="0">
                      <a:pos x="10" y="3"/>
                    </a:cxn>
                    <a:cxn ang="0">
                      <a:pos x="15" y="1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41" h="41">
                      <a:moveTo>
                        <a:pt x="20" y="0"/>
                      </a:moveTo>
                      <a:lnTo>
                        <a:pt x="26" y="1"/>
                      </a:lnTo>
                      <a:lnTo>
                        <a:pt x="31" y="3"/>
                      </a:lnTo>
                      <a:lnTo>
                        <a:pt x="35" y="6"/>
                      </a:lnTo>
                      <a:lnTo>
                        <a:pt x="38" y="10"/>
                      </a:lnTo>
                      <a:lnTo>
                        <a:pt x="40" y="15"/>
                      </a:lnTo>
                      <a:lnTo>
                        <a:pt x="41" y="21"/>
                      </a:lnTo>
                      <a:lnTo>
                        <a:pt x="40" y="26"/>
                      </a:lnTo>
                      <a:lnTo>
                        <a:pt x="38" y="31"/>
                      </a:lnTo>
                      <a:lnTo>
                        <a:pt x="35" y="35"/>
                      </a:lnTo>
                      <a:lnTo>
                        <a:pt x="31" y="38"/>
                      </a:lnTo>
                      <a:lnTo>
                        <a:pt x="26" y="40"/>
                      </a:lnTo>
                      <a:lnTo>
                        <a:pt x="20" y="41"/>
                      </a:lnTo>
                      <a:lnTo>
                        <a:pt x="15" y="40"/>
                      </a:lnTo>
                      <a:lnTo>
                        <a:pt x="10" y="38"/>
                      </a:lnTo>
                      <a:lnTo>
                        <a:pt x="6" y="35"/>
                      </a:lnTo>
                      <a:lnTo>
                        <a:pt x="3" y="31"/>
                      </a:lnTo>
                      <a:lnTo>
                        <a:pt x="1" y="26"/>
                      </a:lnTo>
                      <a:lnTo>
                        <a:pt x="0" y="21"/>
                      </a:lnTo>
                      <a:lnTo>
                        <a:pt x="1" y="15"/>
                      </a:lnTo>
                      <a:lnTo>
                        <a:pt x="3" y="10"/>
                      </a:lnTo>
                      <a:lnTo>
                        <a:pt x="6" y="6"/>
                      </a:lnTo>
                      <a:lnTo>
                        <a:pt x="10" y="3"/>
                      </a:lnTo>
                      <a:lnTo>
                        <a:pt x="15" y="1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38" name="Freeform 9">
                  <a:extLst>
                    <a:ext uri="{FF2B5EF4-FFF2-40B4-BE49-F238E27FC236}">
                      <a16:creationId xmlns:a16="http://schemas.microsoft.com/office/drawing/2014/main" id="{B85B7E58-794C-4F62-89F2-6B218FCDB5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4413" y="2701925"/>
                  <a:ext cx="287337" cy="214313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152" y="0"/>
                    </a:cxn>
                    <a:cxn ang="0">
                      <a:pos x="158" y="1"/>
                    </a:cxn>
                    <a:cxn ang="0">
                      <a:pos x="165" y="3"/>
                    </a:cxn>
                    <a:cxn ang="0">
                      <a:pos x="170" y="7"/>
                    </a:cxn>
                    <a:cxn ang="0">
                      <a:pos x="175" y="12"/>
                    </a:cxn>
                    <a:cxn ang="0">
                      <a:pos x="178" y="17"/>
                    </a:cxn>
                    <a:cxn ang="0">
                      <a:pos x="180" y="23"/>
                    </a:cxn>
                    <a:cxn ang="0">
                      <a:pos x="181" y="30"/>
                    </a:cxn>
                    <a:cxn ang="0">
                      <a:pos x="181" y="105"/>
                    </a:cxn>
                    <a:cxn ang="0">
                      <a:pos x="180" y="112"/>
                    </a:cxn>
                    <a:cxn ang="0">
                      <a:pos x="178" y="118"/>
                    </a:cxn>
                    <a:cxn ang="0">
                      <a:pos x="175" y="123"/>
                    </a:cxn>
                    <a:cxn ang="0">
                      <a:pos x="170" y="128"/>
                    </a:cxn>
                    <a:cxn ang="0">
                      <a:pos x="165" y="132"/>
                    </a:cxn>
                    <a:cxn ang="0">
                      <a:pos x="158" y="134"/>
                    </a:cxn>
                    <a:cxn ang="0">
                      <a:pos x="152" y="135"/>
                    </a:cxn>
                    <a:cxn ang="0">
                      <a:pos x="29" y="135"/>
                    </a:cxn>
                    <a:cxn ang="0">
                      <a:pos x="23" y="134"/>
                    </a:cxn>
                    <a:cxn ang="0">
                      <a:pos x="16" y="132"/>
                    </a:cxn>
                    <a:cxn ang="0">
                      <a:pos x="11" y="128"/>
                    </a:cxn>
                    <a:cxn ang="0">
                      <a:pos x="6" y="123"/>
                    </a:cxn>
                    <a:cxn ang="0">
                      <a:pos x="3" y="118"/>
                    </a:cxn>
                    <a:cxn ang="0">
                      <a:pos x="1" y="112"/>
                    </a:cxn>
                    <a:cxn ang="0">
                      <a:pos x="0" y="105"/>
                    </a:cxn>
                    <a:cxn ang="0">
                      <a:pos x="0" y="30"/>
                    </a:cxn>
                    <a:cxn ang="0">
                      <a:pos x="1" y="23"/>
                    </a:cxn>
                    <a:cxn ang="0">
                      <a:pos x="3" y="17"/>
                    </a:cxn>
                    <a:cxn ang="0">
                      <a:pos x="6" y="12"/>
                    </a:cxn>
                    <a:cxn ang="0">
                      <a:pos x="11" y="7"/>
                    </a:cxn>
                    <a:cxn ang="0">
                      <a:pos x="16" y="3"/>
                    </a:cxn>
                    <a:cxn ang="0">
                      <a:pos x="23" y="1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181" h="135">
                      <a:moveTo>
                        <a:pt x="29" y="0"/>
                      </a:moveTo>
                      <a:lnTo>
                        <a:pt x="152" y="0"/>
                      </a:lnTo>
                      <a:lnTo>
                        <a:pt x="158" y="1"/>
                      </a:lnTo>
                      <a:lnTo>
                        <a:pt x="165" y="3"/>
                      </a:lnTo>
                      <a:lnTo>
                        <a:pt x="170" y="7"/>
                      </a:lnTo>
                      <a:lnTo>
                        <a:pt x="175" y="12"/>
                      </a:lnTo>
                      <a:lnTo>
                        <a:pt x="178" y="17"/>
                      </a:lnTo>
                      <a:lnTo>
                        <a:pt x="180" y="23"/>
                      </a:lnTo>
                      <a:lnTo>
                        <a:pt x="181" y="30"/>
                      </a:lnTo>
                      <a:lnTo>
                        <a:pt x="181" y="105"/>
                      </a:lnTo>
                      <a:lnTo>
                        <a:pt x="180" y="112"/>
                      </a:lnTo>
                      <a:lnTo>
                        <a:pt x="178" y="118"/>
                      </a:lnTo>
                      <a:lnTo>
                        <a:pt x="175" y="123"/>
                      </a:lnTo>
                      <a:lnTo>
                        <a:pt x="170" y="128"/>
                      </a:lnTo>
                      <a:lnTo>
                        <a:pt x="165" y="132"/>
                      </a:lnTo>
                      <a:lnTo>
                        <a:pt x="158" y="134"/>
                      </a:lnTo>
                      <a:lnTo>
                        <a:pt x="152" y="135"/>
                      </a:lnTo>
                      <a:lnTo>
                        <a:pt x="29" y="135"/>
                      </a:lnTo>
                      <a:lnTo>
                        <a:pt x="23" y="134"/>
                      </a:lnTo>
                      <a:lnTo>
                        <a:pt x="16" y="132"/>
                      </a:lnTo>
                      <a:lnTo>
                        <a:pt x="11" y="128"/>
                      </a:lnTo>
                      <a:lnTo>
                        <a:pt x="6" y="123"/>
                      </a:lnTo>
                      <a:lnTo>
                        <a:pt x="3" y="118"/>
                      </a:lnTo>
                      <a:lnTo>
                        <a:pt x="1" y="112"/>
                      </a:lnTo>
                      <a:lnTo>
                        <a:pt x="0" y="105"/>
                      </a:lnTo>
                      <a:lnTo>
                        <a:pt x="0" y="30"/>
                      </a:lnTo>
                      <a:lnTo>
                        <a:pt x="1" y="23"/>
                      </a:lnTo>
                      <a:lnTo>
                        <a:pt x="3" y="17"/>
                      </a:lnTo>
                      <a:lnTo>
                        <a:pt x="6" y="12"/>
                      </a:lnTo>
                      <a:lnTo>
                        <a:pt x="11" y="7"/>
                      </a:lnTo>
                      <a:lnTo>
                        <a:pt x="16" y="3"/>
                      </a:lnTo>
                      <a:lnTo>
                        <a:pt x="23" y="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0779B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39" name="Freeform 10">
                  <a:extLst>
                    <a:ext uri="{FF2B5EF4-FFF2-40B4-BE49-F238E27FC236}">
                      <a16:creationId xmlns:a16="http://schemas.microsoft.com/office/drawing/2014/main" id="{F8FDCC0B-DEC9-4C21-A717-186F9EE643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3125" y="2865438"/>
                  <a:ext cx="566737" cy="74613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333" y="0"/>
                    </a:cxn>
                    <a:cxn ang="0">
                      <a:pos x="340" y="1"/>
                    </a:cxn>
                    <a:cxn ang="0">
                      <a:pos x="346" y="3"/>
                    </a:cxn>
                    <a:cxn ang="0">
                      <a:pos x="350" y="7"/>
                    </a:cxn>
                    <a:cxn ang="0">
                      <a:pos x="354" y="12"/>
                    </a:cxn>
                    <a:cxn ang="0">
                      <a:pos x="356" y="17"/>
                    </a:cxn>
                    <a:cxn ang="0">
                      <a:pos x="357" y="23"/>
                    </a:cxn>
                    <a:cxn ang="0">
                      <a:pos x="356" y="30"/>
                    </a:cxn>
                    <a:cxn ang="0">
                      <a:pos x="354" y="35"/>
                    </a:cxn>
                    <a:cxn ang="0">
                      <a:pos x="350" y="40"/>
                    </a:cxn>
                    <a:cxn ang="0">
                      <a:pos x="346" y="44"/>
                    </a:cxn>
                    <a:cxn ang="0">
                      <a:pos x="340" y="46"/>
                    </a:cxn>
                    <a:cxn ang="0">
                      <a:pos x="333" y="47"/>
                    </a:cxn>
                    <a:cxn ang="0">
                      <a:pos x="24" y="47"/>
                    </a:cxn>
                    <a:cxn ang="0">
                      <a:pos x="18" y="46"/>
                    </a:cxn>
                    <a:cxn ang="0">
                      <a:pos x="12" y="44"/>
                    </a:cxn>
                    <a:cxn ang="0">
                      <a:pos x="7" y="40"/>
                    </a:cxn>
                    <a:cxn ang="0">
                      <a:pos x="3" y="35"/>
                    </a:cxn>
                    <a:cxn ang="0">
                      <a:pos x="1" y="30"/>
                    </a:cxn>
                    <a:cxn ang="0">
                      <a:pos x="0" y="23"/>
                    </a:cxn>
                    <a:cxn ang="0">
                      <a:pos x="1" y="17"/>
                    </a:cxn>
                    <a:cxn ang="0">
                      <a:pos x="3" y="12"/>
                    </a:cxn>
                    <a:cxn ang="0">
                      <a:pos x="7" y="7"/>
                    </a:cxn>
                    <a:cxn ang="0">
                      <a:pos x="12" y="3"/>
                    </a:cxn>
                    <a:cxn ang="0">
                      <a:pos x="18" y="1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357" h="47">
                      <a:moveTo>
                        <a:pt x="24" y="0"/>
                      </a:moveTo>
                      <a:lnTo>
                        <a:pt x="333" y="0"/>
                      </a:lnTo>
                      <a:lnTo>
                        <a:pt x="340" y="1"/>
                      </a:lnTo>
                      <a:lnTo>
                        <a:pt x="346" y="3"/>
                      </a:lnTo>
                      <a:lnTo>
                        <a:pt x="350" y="7"/>
                      </a:lnTo>
                      <a:lnTo>
                        <a:pt x="354" y="12"/>
                      </a:lnTo>
                      <a:lnTo>
                        <a:pt x="356" y="17"/>
                      </a:lnTo>
                      <a:lnTo>
                        <a:pt x="357" y="23"/>
                      </a:lnTo>
                      <a:lnTo>
                        <a:pt x="356" y="30"/>
                      </a:lnTo>
                      <a:lnTo>
                        <a:pt x="354" y="35"/>
                      </a:lnTo>
                      <a:lnTo>
                        <a:pt x="350" y="40"/>
                      </a:lnTo>
                      <a:lnTo>
                        <a:pt x="346" y="44"/>
                      </a:lnTo>
                      <a:lnTo>
                        <a:pt x="340" y="46"/>
                      </a:lnTo>
                      <a:lnTo>
                        <a:pt x="333" y="47"/>
                      </a:lnTo>
                      <a:lnTo>
                        <a:pt x="24" y="47"/>
                      </a:lnTo>
                      <a:lnTo>
                        <a:pt x="18" y="46"/>
                      </a:lnTo>
                      <a:lnTo>
                        <a:pt x="12" y="44"/>
                      </a:lnTo>
                      <a:lnTo>
                        <a:pt x="7" y="40"/>
                      </a:lnTo>
                      <a:lnTo>
                        <a:pt x="3" y="35"/>
                      </a:lnTo>
                      <a:lnTo>
                        <a:pt x="1" y="30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3" y="12"/>
                      </a:lnTo>
                      <a:lnTo>
                        <a:pt x="7" y="7"/>
                      </a:lnTo>
                      <a:lnTo>
                        <a:pt x="12" y="3"/>
                      </a:lnTo>
                      <a:lnTo>
                        <a:pt x="18" y="1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779B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</p:grpSp>
        </p:grpSp>
        <p:grpSp>
          <p:nvGrpSpPr>
            <p:cNvPr id="220" name="Group 121">
              <a:extLst>
                <a:ext uri="{FF2B5EF4-FFF2-40B4-BE49-F238E27FC236}">
                  <a16:creationId xmlns:a16="http://schemas.microsoft.com/office/drawing/2014/main" id="{DC12411E-0091-4098-AAC5-BDAFEC044CE3}"/>
                </a:ext>
              </a:extLst>
            </p:cNvPr>
            <p:cNvGrpSpPr/>
            <p:nvPr/>
          </p:nvGrpSpPr>
          <p:grpSpPr>
            <a:xfrm>
              <a:off x="6368239" y="1792394"/>
              <a:ext cx="424664" cy="564880"/>
              <a:chOff x="1676400" y="3653361"/>
              <a:chExt cx="813770" cy="1082469"/>
            </a:xfrm>
          </p:grpSpPr>
          <p:sp>
            <p:nvSpPr>
              <p:cNvPr id="221" name="Oval 122">
                <a:extLst>
                  <a:ext uri="{FF2B5EF4-FFF2-40B4-BE49-F238E27FC236}">
                    <a16:creationId xmlns:a16="http://schemas.microsoft.com/office/drawing/2014/main" id="{EEC00BD6-11D1-4F8F-8B68-359862C263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6400" y="4552950"/>
                <a:ext cx="813770" cy="182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22000"/>
                    </a:schemeClr>
                  </a:gs>
                  <a:gs pos="77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10"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j-lt"/>
                  <a:ea typeface="+mj-ea"/>
                </a:endParaRPr>
              </a:p>
            </p:txBody>
          </p:sp>
          <p:grpSp>
            <p:nvGrpSpPr>
              <p:cNvPr id="222" name="Group 146">
                <a:extLst>
                  <a:ext uri="{FF2B5EF4-FFF2-40B4-BE49-F238E27FC236}">
                    <a16:creationId xmlns:a16="http://schemas.microsoft.com/office/drawing/2014/main" id="{8525EFC9-1ECC-4A2A-A175-2BB6BCE4BC23}"/>
                  </a:ext>
                </a:extLst>
              </p:cNvPr>
              <p:cNvGrpSpPr/>
              <p:nvPr/>
            </p:nvGrpSpPr>
            <p:grpSpPr>
              <a:xfrm>
                <a:off x="1752600" y="3653361"/>
                <a:ext cx="592351" cy="899587"/>
                <a:chOff x="3749676" y="2052638"/>
                <a:chExt cx="1870075" cy="2840038"/>
              </a:xfrm>
            </p:grpSpPr>
            <p:sp>
              <p:nvSpPr>
                <p:cNvPr id="223" name="Freeform 6">
                  <a:extLst>
                    <a:ext uri="{FF2B5EF4-FFF2-40B4-BE49-F238E27FC236}">
                      <a16:creationId xmlns:a16="http://schemas.microsoft.com/office/drawing/2014/main" id="{846732A0-1000-4DEA-AFCA-43510C5B28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9676" y="3611563"/>
                  <a:ext cx="1870075" cy="1281113"/>
                </a:xfrm>
                <a:custGeom>
                  <a:avLst/>
                  <a:gdLst/>
                  <a:ahLst/>
                  <a:cxnLst>
                    <a:cxn ang="0">
                      <a:pos x="941" y="4"/>
                    </a:cxn>
                    <a:cxn ang="0">
                      <a:pos x="958" y="31"/>
                    </a:cxn>
                    <a:cxn ang="0">
                      <a:pos x="990" y="82"/>
                    </a:cxn>
                    <a:cxn ang="0">
                      <a:pos x="1027" y="153"/>
                    </a:cxn>
                    <a:cxn ang="0">
                      <a:pos x="1080" y="267"/>
                    </a:cxn>
                    <a:cxn ang="0">
                      <a:pos x="1133" y="436"/>
                    </a:cxn>
                    <a:cxn ang="0">
                      <a:pos x="1168" y="613"/>
                    </a:cxn>
                    <a:cxn ang="0">
                      <a:pos x="1174" y="703"/>
                    </a:cxn>
                    <a:cxn ang="0">
                      <a:pos x="1168" y="713"/>
                    </a:cxn>
                    <a:cxn ang="0">
                      <a:pos x="1125" y="742"/>
                    </a:cxn>
                    <a:cxn ang="0">
                      <a:pos x="1051" y="770"/>
                    </a:cxn>
                    <a:cxn ang="0">
                      <a:pos x="941" y="789"/>
                    </a:cxn>
                    <a:cxn ang="0">
                      <a:pos x="823" y="799"/>
                    </a:cxn>
                    <a:cxn ang="0">
                      <a:pos x="813" y="801"/>
                    </a:cxn>
                    <a:cxn ang="0">
                      <a:pos x="737" y="805"/>
                    </a:cxn>
                    <a:cxn ang="0">
                      <a:pos x="521" y="807"/>
                    </a:cxn>
                    <a:cxn ang="0">
                      <a:pos x="445" y="805"/>
                    </a:cxn>
                    <a:cxn ang="0">
                      <a:pos x="443" y="803"/>
                    </a:cxn>
                    <a:cxn ang="0">
                      <a:pos x="317" y="797"/>
                    </a:cxn>
                    <a:cxn ang="0">
                      <a:pos x="260" y="791"/>
                    </a:cxn>
                    <a:cxn ang="0">
                      <a:pos x="245" y="789"/>
                    </a:cxn>
                    <a:cxn ang="0">
                      <a:pos x="233" y="787"/>
                    </a:cxn>
                    <a:cxn ang="0">
                      <a:pos x="121" y="766"/>
                    </a:cxn>
                    <a:cxn ang="0">
                      <a:pos x="47" y="738"/>
                    </a:cxn>
                    <a:cxn ang="0">
                      <a:pos x="6" y="705"/>
                    </a:cxn>
                    <a:cxn ang="0">
                      <a:pos x="2" y="699"/>
                    </a:cxn>
                    <a:cxn ang="0">
                      <a:pos x="0" y="691"/>
                    </a:cxn>
                    <a:cxn ang="0">
                      <a:pos x="23" y="513"/>
                    </a:cxn>
                    <a:cxn ang="0">
                      <a:pos x="68" y="351"/>
                    </a:cxn>
                    <a:cxn ang="0">
                      <a:pos x="108" y="243"/>
                    </a:cxn>
                    <a:cxn ang="0">
                      <a:pos x="141" y="169"/>
                    </a:cxn>
                    <a:cxn ang="0">
                      <a:pos x="166" y="116"/>
                    </a:cxn>
                    <a:cxn ang="0">
                      <a:pos x="188" y="75"/>
                    </a:cxn>
                    <a:cxn ang="0">
                      <a:pos x="202" y="31"/>
                    </a:cxn>
                    <a:cxn ang="0">
                      <a:pos x="225" y="33"/>
                    </a:cxn>
                    <a:cxn ang="0">
                      <a:pos x="278" y="39"/>
                    </a:cxn>
                    <a:cxn ang="0">
                      <a:pos x="343" y="43"/>
                    </a:cxn>
                    <a:cxn ang="0">
                      <a:pos x="509" y="41"/>
                    </a:cxn>
                    <a:cxn ang="0">
                      <a:pos x="713" y="31"/>
                    </a:cxn>
                    <a:cxn ang="0">
                      <a:pos x="939" y="0"/>
                    </a:cxn>
                  </a:cxnLst>
                  <a:rect l="0" t="0" r="r" b="b"/>
                  <a:pathLst>
                    <a:path w="1178" h="807">
                      <a:moveTo>
                        <a:pt x="939" y="0"/>
                      </a:moveTo>
                      <a:lnTo>
                        <a:pt x="941" y="4"/>
                      </a:lnTo>
                      <a:lnTo>
                        <a:pt x="949" y="14"/>
                      </a:lnTo>
                      <a:lnTo>
                        <a:pt x="958" y="31"/>
                      </a:lnTo>
                      <a:lnTo>
                        <a:pt x="972" y="55"/>
                      </a:lnTo>
                      <a:lnTo>
                        <a:pt x="990" y="82"/>
                      </a:lnTo>
                      <a:lnTo>
                        <a:pt x="1007" y="116"/>
                      </a:lnTo>
                      <a:lnTo>
                        <a:pt x="1027" y="153"/>
                      </a:lnTo>
                      <a:lnTo>
                        <a:pt x="1047" y="192"/>
                      </a:lnTo>
                      <a:lnTo>
                        <a:pt x="1080" y="267"/>
                      </a:lnTo>
                      <a:lnTo>
                        <a:pt x="1109" y="350"/>
                      </a:lnTo>
                      <a:lnTo>
                        <a:pt x="1133" y="436"/>
                      </a:lnTo>
                      <a:lnTo>
                        <a:pt x="1153" y="524"/>
                      </a:lnTo>
                      <a:lnTo>
                        <a:pt x="1168" y="613"/>
                      </a:lnTo>
                      <a:lnTo>
                        <a:pt x="1178" y="695"/>
                      </a:lnTo>
                      <a:lnTo>
                        <a:pt x="1174" y="703"/>
                      </a:lnTo>
                      <a:lnTo>
                        <a:pt x="1172" y="709"/>
                      </a:lnTo>
                      <a:lnTo>
                        <a:pt x="1168" y="713"/>
                      </a:lnTo>
                      <a:lnTo>
                        <a:pt x="1151" y="729"/>
                      </a:lnTo>
                      <a:lnTo>
                        <a:pt x="1125" y="742"/>
                      </a:lnTo>
                      <a:lnTo>
                        <a:pt x="1092" y="756"/>
                      </a:lnTo>
                      <a:lnTo>
                        <a:pt x="1051" y="770"/>
                      </a:lnTo>
                      <a:lnTo>
                        <a:pt x="1000" y="780"/>
                      </a:lnTo>
                      <a:lnTo>
                        <a:pt x="941" y="789"/>
                      </a:lnTo>
                      <a:lnTo>
                        <a:pt x="870" y="797"/>
                      </a:lnTo>
                      <a:lnTo>
                        <a:pt x="823" y="799"/>
                      </a:lnTo>
                      <a:lnTo>
                        <a:pt x="821" y="799"/>
                      </a:lnTo>
                      <a:lnTo>
                        <a:pt x="813" y="801"/>
                      </a:lnTo>
                      <a:lnTo>
                        <a:pt x="802" y="801"/>
                      </a:lnTo>
                      <a:lnTo>
                        <a:pt x="737" y="805"/>
                      </a:lnTo>
                      <a:lnTo>
                        <a:pt x="666" y="807"/>
                      </a:lnTo>
                      <a:lnTo>
                        <a:pt x="521" y="807"/>
                      </a:lnTo>
                      <a:lnTo>
                        <a:pt x="521" y="805"/>
                      </a:lnTo>
                      <a:lnTo>
                        <a:pt x="445" y="805"/>
                      </a:lnTo>
                      <a:lnTo>
                        <a:pt x="445" y="803"/>
                      </a:lnTo>
                      <a:lnTo>
                        <a:pt x="443" y="803"/>
                      </a:lnTo>
                      <a:lnTo>
                        <a:pt x="378" y="801"/>
                      </a:lnTo>
                      <a:lnTo>
                        <a:pt x="317" y="797"/>
                      </a:lnTo>
                      <a:lnTo>
                        <a:pt x="264" y="791"/>
                      </a:lnTo>
                      <a:lnTo>
                        <a:pt x="260" y="791"/>
                      </a:lnTo>
                      <a:lnTo>
                        <a:pt x="259" y="789"/>
                      </a:lnTo>
                      <a:lnTo>
                        <a:pt x="245" y="789"/>
                      </a:lnTo>
                      <a:lnTo>
                        <a:pt x="241" y="787"/>
                      </a:lnTo>
                      <a:lnTo>
                        <a:pt x="233" y="787"/>
                      </a:lnTo>
                      <a:lnTo>
                        <a:pt x="172" y="778"/>
                      </a:lnTo>
                      <a:lnTo>
                        <a:pt x="121" y="766"/>
                      </a:lnTo>
                      <a:lnTo>
                        <a:pt x="80" y="752"/>
                      </a:lnTo>
                      <a:lnTo>
                        <a:pt x="47" y="738"/>
                      </a:lnTo>
                      <a:lnTo>
                        <a:pt x="23" y="723"/>
                      </a:lnTo>
                      <a:lnTo>
                        <a:pt x="6" y="705"/>
                      </a:lnTo>
                      <a:lnTo>
                        <a:pt x="4" y="701"/>
                      </a:lnTo>
                      <a:lnTo>
                        <a:pt x="2" y="699"/>
                      </a:lnTo>
                      <a:lnTo>
                        <a:pt x="2" y="695"/>
                      </a:lnTo>
                      <a:lnTo>
                        <a:pt x="0" y="691"/>
                      </a:lnTo>
                      <a:lnTo>
                        <a:pt x="8" y="603"/>
                      </a:lnTo>
                      <a:lnTo>
                        <a:pt x="23" y="513"/>
                      </a:lnTo>
                      <a:lnTo>
                        <a:pt x="47" y="420"/>
                      </a:lnTo>
                      <a:lnTo>
                        <a:pt x="68" y="351"/>
                      </a:lnTo>
                      <a:lnTo>
                        <a:pt x="88" y="293"/>
                      </a:lnTo>
                      <a:lnTo>
                        <a:pt x="108" y="243"/>
                      </a:lnTo>
                      <a:lnTo>
                        <a:pt x="125" y="202"/>
                      </a:lnTo>
                      <a:lnTo>
                        <a:pt x="141" y="169"/>
                      </a:lnTo>
                      <a:lnTo>
                        <a:pt x="155" y="141"/>
                      </a:lnTo>
                      <a:lnTo>
                        <a:pt x="166" y="116"/>
                      </a:lnTo>
                      <a:lnTo>
                        <a:pt x="178" y="94"/>
                      </a:lnTo>
                      <a:lnTo>
                        <a:pt x="188" y="75"/>
                      </a:lnTo>
                      <a:lnTo>
                        <a:pt x="196" y="53"/>
                      </a:lnTo>
                      <a:lnTo>
                        <a:pt x="202" y="31"/>
                      </a:lnTo>
                      <a:lnTo>
                        <a:pt x="208" y="31"/>
                      </a:lnTo>
                      <a:lnTo>
                        <a:pt x="225" y="33"/>
                      </a:lnTo>
                      <a:lnTo>
                        <a:pt x="249" y="35"/>
                      </a:lnTo>
                      <a:lnTo>
                        <a:pt x="278" y="39"/>
                      </a:lnTo>
                      <a:lnTo>
                        <a:pt x="311" y="41"/>
                      </a:lnTo>
                      <a:lnTo>
                        <a:pt x="343" y="43"/>
                      </a:lnTo>
                      <a:lnTo>
                        <a:pt x="453" y="43"/>
                      </a:lnTo>
                      <a:lnTo>
                        <a:pt x="509" y="41"/>
                      </a:lnTo>
                      <a:lnTo>
                        <a:pt x="572" y="39"/>
                      </a:lnTo>
                      <a:lnTo>
                        <a:pt x="713" y="31"/>
                      </a:lnTo>
                      <a:lnTo>
                        <a:pt x="786" y="23"/>
                      </a:lnTo>
                      <a:lnTo>
                        <a:pt x="939" y="0"/>
                      </a:lnTo>
                      <a:close/>
                    </a:path>
                  </a:pathLst>
                </a:custGeom>
                <a:solidFill>
                  <a:srgbClr val="0779B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24" name="Freeform 7">
                  <a:extLst>
                    <a:ext uri="{FF2B5EF4-FFF2-40B4-BE49-F238E27FC236}">
                      <a16:creationId xmlns:a16="http://schemas.microsoft.com/office/drawing/2014/main" id="{4AD560A4-F6B4-43F4-BA0A-C9B808DD33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4451" y="2090738"/>
                  <a:ext cx="1460500" cy="1389063"/>
                </a:xfrm>
                <a:custGeom>
                  <a:avLst/>
                  <a:gdLst/>
                  <a:ahLst/>
                  <a:cxnLst>
                    <a:cxn ang="0">
                      <a:pos x="365" y="0"/>
                    </a:cxn>
                    <a:cxn ang="0">
                      <a:pos x="422" y="0"/>
                    </a:cxn>
                    <a:cxn ang="0">
                      <a:pos x="481" y="9"/>
                    </a:cxn>
                    <a:cxn ang="0">
                      <a:pos x="542" y="25"/>
                    </a:cxn>
                    <a:cxn ang="0">
                      <a:pos x="602" y="47"/>
                    </a:cxn>
                    <a:cxn ang="0">
                      <a:pos x="638" y="60"/>
                    </a:cxn>
                    <a:cxn ang="0">
                      <a:pos x="675" y="70"/>
                    </a:cxn>
                    <a:cxn ang="0">
                      <a:pos x="708" y="82"/>
                    </a:cxn>
                    <a:cxn ang="0">
                      <a:pos x="740" y="98"/>
                    </a:cxn>
                    <a:cxn ang="0">
                      <a:pos x="769" y="117"/>
                    </a:cxn>
                    <a:cxn ang="0">
                      <a:pos x="794" y="143"/>
                    </a:cxn>
                    <a:cxn ang="0">
                      <a:pos x="830" y="194"/>
                    </a:cxn>
                    <a:cxn ang="0">
                      <a:pos x="859" y="249"/>
                    </a:cxn>
                    <a:cxn ang="0">
                      <a:pos x="883" y="306"/>
                    </a:cxn>
                    <a:cxn ang="0">
                      <a:pos x="900" y="363"/>
                    </a:cxn>
                    <a:cxn ang="0">
                      <a:pos x="914" y="422"/>
                    </a:cxn>
                    <a:cxn ang="0">
                      <a:pos x="920" y="481"/>
                    </a:cxn>
                    <a:cxn ang="0">
                      <a:pos x="918" y="536"/>
                    </a:cxn>
                    <a:cxn ang="0">
                      <a:pos x="910" y="589"/>
                    </a:cxn>
                    <a:cxn ang="0">
                      <a:pos x="896" y="636"/>
                    </a:cxn>
                    <a:cxn ang="0">
                      <a:pos x="867" y="693"/>
                    </a:cxn>
                    <a:cxn ang="0">
                      <a:pos x="830" y="742"/>
                    </a:cxn>
                    <a:cxn ang="0">
                      <a:pos x="787" y="783"/>
                    </a:cxn>
                    <a:cxn ang="0">
                      <a:pos x="738" y="818"/>
                    </a:cxn>
                    <a:cxn ang="0">
                      <a:pos x="683" y="844"/>
                    </a:cxn>
                    <a:cxn ang="0">
                      <a:pos x="624" y="864"/>
                    </a:cxn>
                    <a:cxn ang="0">
                      <a:pos x="561" y="873"/>
                    </a:cxn>
                    <a:cxn ang="0">
                      <a:pos x="496" y="875"/>
                    </a:cxn>
                    <a:cxn ang="0">
                      <a:pos x="430" y="870"/>
                    </a:cxn>
                    <a:cxn ang="0">
                      <a:pos x="363" y="856"/>
                    </a:cxn>
                    <a:cxn ang="0">
                      <a:pos x="296" y="832"/>
                    </a:cxn>
                    <a:cxn ang="0">
                      <a:pos x="245" y="807"/>
                    </a:cxn>
                    <a:cxn ang="0">
                      <a:pos x="196" y="775"/>
                    </a:cxn>
                    <a:cxn ang="0">
                      <a:pos x="151" y="738"/>
                    </a:cxn>
                    <a:cxn ang="0">
                      <a:pos x="112" y="701"/>
                    </a:cxn>
                    <a:cxn ang="0">
                      <a:pos x="89" y="671"/>
                    </a:cxn>
                    <a:cxn ang="0">
                      <a:pos x="73" y="638"/>
                    </a:cxn>
                    <a:cxn ang="0">
                      <a:pos x="61" y="601"/>
                    </a:cxn>
                    <a:cxn ang="0">
                      <a:pos x="53" y="563"/>
                    </a:cxn>
                    <a:cxn ang="0">
                      <a:pos x="38" y="492"/>
                    </a:cxn>
                    <a:cxn ang="0">
                      <a:pos x="24" y="449"/>
                    </a:cxn>
                    <a:cxn ang="0">
                      <a:pos x="12" y="408"/>
                    </a:cxn>
                    <a:cxn ang="0">
                      <a:pos x="4" y="367"/>
                    </a:cxn>
                    <a:cxn ang="0">
                      <a:pos x="0" y="324"/>
                    </a:cxn>
                    <a:cxn ang="0">
                      <a:pos x="4" y="280"/>
                    </a:cxn>
                    <a:cxn ang="0">
                      <a:pos x="18" y="235"/>
                    </a:cxn>
                    <a:cxn ang="0">
                      <a:pos x="45" y="180"/>
                    </a:cxn>
                    <a:cxn ang="0">
                      <a:pos x="77" y="133"/>
                    </a:cxn>
                    <a:cxn ang="0">
                      <a:pos x="116" y="94"/>
                    </a:cxn>
                    <a:cxn ang="0">
                      <a:pos x="157" y="60"/>
                    </a:cxn>
                    <a:cxn ang="0">
                      <a:pos x="204" y="35"/>
                    </a:cxn>
                    <a:cxn ang="0">
                      <a:pos x="255" y="15"/>
                    </a:cxn>
                    <a:cxn ang="0">
                      <a:pos x="308" y="3"/>
                    </a:cxn>
                    <a:cxn ang="0">
                      <a:pos x="365" y="0"/>
                    </a:cxn>
                  </a:cxnLst>
                  <a:rect l="0" t="0" r="r" b="b"/>
                  <a:pathLst>
                    <a:path w="920" h="875">
                      <a:moveTo>
                        <a:pt x="365" y="0"/>
                      </a:moveTo>
                      <a:lnTo>
                        <a:pt x="422" y="0"/>
                      </a:lnTo>
                      <a:lnTo>
                        <a:pt x="481" y="9"/>
                      </a:lnTo>
                      <a:lnTo>
                        <a:pt x="542" y="25"/>
                      </a:lnTo>
                      <a:lnTo>
                        <a:pt x="602" y="47"/>
                      </a:lnTo>
                      <a:lnTo>
                        <a:pt x="638" y="60"/>
                      </a:lnTo>
                      <a:lnTo>
                        <a:pt x="675" y="70"/>
                      </a:lnTo>
                      <a:lnTo>
                        <a:pt x="708" y="82"/>
                      </a:lnTo>
                      <a:lnTo>
                        <a:pt x="740" y="98"/>
                      </a:lnTo>
                      <a:lnTo>
                        <a:pt x="769" y="117"/>
                      </a:lnTo>
                      <a:lnTo>
                        <a:pt x="794" y="143"/>
                      </a:lnTo>
                      <a:lnTo>
                        <a:pt x="830" y="194"/>
                      </a:lnTo>
                      <a:lnTo>
                        <a:pt x="859" y="249"/>
                      </a:lnTo>
                      <a:lnTo>
                        <a:pt x="883" y="306"/>
                      </a:lnTo>
                      <a:lnTo>
                        <a:pt x="900" y="363"/>
                      </a:lnTo>
                      <a:lnTo>
                        <a:pt x="914" y="422"/>
                      </a:lnTo>
                      <a:lnTo>
                        <a:pt x="920" y="481"/>
                      </a:lnTo>
                      <a:lnTo>
                        <a:pt x="918" y="536"/>
                      </a:lnTo>
                      <a:lnTo>
                        <a:pt x="910" y="589"/>
                      </a:lnTo>
                      <a:lnTo>
                        <a:pt x="896" y="636"/>
                      </a:lnTo>
                      <a:lnTo>
                        <a:pt x="867" y="693"/>
                      </a:lnTo>
                      <a:lnTo>
                        <a:pt x="830" y="742"/>
                      </a:lnTo>
                      <a:lnTo>
                        <a:pt x="787" y="783"/>
                      </a:lnTo>
                      <a:lnTo>
                        <a:pt x="738" y="818"/>
                      </a:lnTo>
                      <a:lnTo>
                        <a:pt x="683" y="844"/>
                      </a:lnTo>
                      <a:lnTo>
                        <a:pt x="624" y="864"/>
                      </a:lnTo>
                      <a:lnTo>
                        <a:pt x="561" y="873"/>
                      </a:lnTo>
                      <a:lnTo>
                        <a:pt x="496" y="875"/>
                      </a:lnTo>
                      <a:lnTo>
                        <a:pt x="430" y="870"/>
                      </a:lnTo>
                      <a:lnTo>
                        <a:pt x="363" y="856"/>
                      </a:lnTo>
                      <a:lnTo>
                        <a:pt x="296" y="832"/>
                      </a:lnTo>
                      <a:lnTo>
                        <a:pt x="245" y="807"/>
                      </a:lnTo>
                      <a:lnTo>
                        <a:pt x="196" y="775"/>
                      </a:lnTo>
                      <a:lnTo>
                        <a:pt x="151" y="738"/>
                      </a:lnTo>
                      <a:lnTo>
                        <a:pt x="112" y="701"/>
                      </a:lnTo>
                      <a:lnTo>
                        <a:pt x="89" y="671"/>
                      </a:lnTo>
                      <a:lnTo>
                        <a:pt x="73" y="638"/>
                      </a:lnTo>
                      <a:lnTo>
                        <a:pt x="61" y="601"/>
                      </a:lnTo>
                      <a:lnTo>
                        <a:pt x="53" y="563"/>
                      </a:lnTo>
                      <a:lnTo>
                        <a:pt x="38" y="492"/>
                      </a:lnTo>
                      <a:lnTo>
                        <a:pt x="24" y="449"/>
                      </a:lnTo>
                      <a:lnTo>
                        <a:pt x="12" y="408"/>
                      </a:lnTo>
                      <a:lnTo>
                        <a:pt x="4" y="367"/>
                      </a:lnTo>
                      <a:lnTo>
                        <a:pt x="0" y="324"/>
                      </a:lnTo>
                      <a:lnTo>
                        <a:pt x="4" y="280"/>
                      </a:lnTo>
                      <a:lnTo>
                        <a:pt x="18" y="235"/>
                      </a:lnTo>
                      <a:lnTo>
                        <a:pt x="45" y="180"/>
                      </a:lnTo>
                      <a:lnTo>
                        <a:pt x="77" y="133"/>
                      </a:lnTo>
                      <a:lnTo>
                        <a:pt x="116" y="94"/>
                      </a:lnTo>
                      <a:lnTo>
                        <a:pt x="157" y="60"/>
                      </a:lnTo>
                      <a:lnTo>
                        <a:pt x="204" y="35"/>
                      </a:lnTo>
                      <a:lnTo>
                        <a:pt x="255" y="15"/>
                      </a:lnTo>
                      <a:lnTo>
                        <a:pt x="308" y="3"/>
                      </a:lnTo>
                      <a:lnTo>
                        <a:pt x="365" y="0"/>
                      </a:lnTo>
                      <a:close/>
                    </a:path>
                  </a:pathLst>
                </a:custGeom>
                <a:solidFill>
                  <a:srgbClr val="FFC8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25" name="Freeform 8">
                  <a:extLst>
                    <a:ext uri="{FF2B5EF4-FFF2-40B4-BE49-F238E27FC236}">
                      <a16:creationId xmlns:a16="http://schemas.microsoft.com/office/drawing/2014/main" id="{D8444520-86C7-4439-BE2E-012F35A17A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0338" y="2127250"/>
                  <a:ext cx="1296988" cy="1254125"/>
                </a:xfrm>
                <a:custGeom>
                  <a:avLst/>
                  <a:gdLst/>
                  <a:ahLst/>
                  <a:cxnLst>
                    <a:cxn ang="0">
                      <a:pos x="382" y="0"/>
                    </a:cxn>
                    <a:cxn ang="0">
                      <a:pos x="441" y="4"/>
                    </a:cxn>
                    <a:cxn ang="0">
                      <a:pos x="498" y="16"/>
                    </a:cxn>
                    <a:cxn ang="0">
                      <a:pos x="557" y="35"/>
                    </a:cxn>
                    <a:cxn ang="0">
                      <a:pos x="608" y="61"/>
                    </a:cxn>
                    <a:cxn ang="0">
                      <a:pos x="653" y="94"/>
                    </a:cxn>
                    <a:cxn ang="0">
                      <a:pos x="694" y="134"/>
                    </a:cxn>
                    <a:cxn ang="0">
                      <a:pos x="729" y="179"/>
                    </a:cxn>
                    <a:cxn ang="0">
                      <a:pos x="759" y="228"/>
                    </a:cxn>
                    <a:cxn ang="0">
                      <a:pos x="782" y="277"/>
                    </a:cxn>
                    <a:cxn ang="0">
                      <a:pos x="800" y="330"/>
                    </a:cxn>
                    <a:cxn ang="0">
                      <a:pos x="812" y="383"/>
                    </a:cxn>
                    <a:cxn ang="0">
                      <a:pos x="817" y="436"/>
                    </a:cxn>
                    <a:cxn ang="0">
                      <a:pos x="816" y="487"/>
                    </a:cxn>
                    <a:cxn ang="0">
                      <a:pos x="808" y="536"/>
                    </a:cxn>
                    <a:cxn ang="0">
                      <a:pos x="794" y="579"/>
                    </a:cxn>
                    <a:cxn ang="0">
                      <a:pos x="768" y="629"/>
                    </a:cxn>
                    <a:cxn ang="0">
                      <a:pos x="737" y="672"/>
                    </a:cxn>
                    <a:cxn ang="0">
                      <a:pos x="698" y="709"/>
                    </a:cxn>
                    <a:cxn ang="0">
                      <a:pos x="655" y="739"/>
                    </a:cxn>
                    <a:cxn ang="0">
                      <a:pos x="608" y="762"/>
                    </a:cxn>
                    <a:cxn ang="0">
                      <a:pos x="557" y="778"/>
                    </a:cxn>
                    <a:cxn ang="0">
                      <a:pos x="502" y="788"/>
                    </a:cxn>
                    <a:cxn ang="0">
                      <a:pos x="447" y="790"/>
                    </a:cxn>
                    <a:cxn ang="0">
                      <a:pos x="388" y="786"/>
                    </a:cxn>
                    <a:cxn ang="0">
                      <a:pos x="331" y="772"/>
                    </a:cxn>
                    <a:cxn ang="0">
                      <a:pos x="272" y="752"/>
                    </a:cxn>
                    <a:cxn ang="0">
                      <a:pos x="212" y="721"/>
                    </a:cxn>
                    <a:cxn ang="0">
                      <a:pos x="157" y="684"/>
                    </a:cxn>
                    <a:cxn ang="0">
                      <a:pos x="110" y="638"/>
                    </a:cxn>
                    <a:cxn ang="0">
                      <a:pos x="70" y="589"/>
                    </a:cxn>
                    <a:cxn ang="0">
                      <a:pos x="37" y="534"/>
                    </a:cxn>
                    <a:cxn ang="0">
                      <a:pos x="16" y="477"/>
                    </a:cxn>
                    <a:cxn ang="0">
                      <a:pos x="2" y="416"/>
                    </a:cxn>
                    <a:cxn ang="0">
                      <a:pos x="0" y="354"/>
                    </a:cxn>
                    <a:cxn ang="0">
                      <a:pos x="8" y="293"/>
                    </a:cxn>
                    <a:cxn ang="0">
                      <a:pos x="27" y="230"/>
                    </a:cxn>
                    <a:cxn ang="0">
                      <a:pos x="55" y="177"/>
                    </a:cxn>
                    <a:cxn ang="0">
                      <a:pos x="86" y="132"/>
                    </a:cxn>
                    <a:cxn ang="0">
                      <a:pos x="125" y="92"/>
                    </a:cxn>
                    <a:cxn ang="0">
                      <a:pos x="170" y="59"/>
                    </a:cxn>
                    <a:cxn ang="0">
                      <a:pos x="220" y="34"/>
                    </a:cxn>
                    <a:cxn ang="0">
                      <a:pos x="270" y="16"/>
                    </a:cxn>
                    <a:cxn ang="0">
                      <a:pos x="325" y="4"/>
                    </a:cxn>
                    <a:cxn ang="0">
                      <a:pos x="382" y="0"/>
                    </a:cxn>
                  </a:cxnLst>
                  <a:rect l="0" t="0" r="r" b="b"/>
                  <a:pathLst>
                    <a:path w="817" h="790">
                      <a:moveTo>
                        <a:pt x="382" y="0"/>
                      </a:moveTo>
                      <a:lnTo>
                        <a:pt x="441" y="4"/>
                      </a:lnTo>
                      <a:lnTo>
                        <a:pt x="498" y="16"/>
                      </a:lnTo>
                      <a:lnTo>
                        <a:pt x="557" y="35"/>
                      </a:lnTo>
                      <a:lnTo>
                        <a:pt x="608" y="61"/>
                      </a:lnTo>
                      <a:lnTo>
                        <a:pt x="653" y="94"/>
                      </a:lnTo>
                      <a:lnTo>
                        <a:pt x="694" y="134"/>
                      </a:lnTo>
                      <a:lnTo>
                        <a:pt x="729" y="179"/>
                      </a:lnTo>
                      <a:lnTo>
                        <a:pt x="759" y="228"/>
                      </a:lnTo>
                      <a:lnTo>
                        <a:pt x="782" y="277"/>
                      </a:lnTo>
                      <a:lnTo>
                        <a:pt x="800" y="330"/>
                      </a:lnTo>
                      <a:lnTo>
                        <a:pt x="812" y="383"/>
                      </a:lnTo>
                      <a:lnTo>
                        <a:pt x="817" y="436"/>
                      </a:lnTo>
                      <a:lnTo>
                        <a:pt x="816" y="487"/>
                      </a:lnTo>
                      <a:lnTo>
                        <a:pt x="808" y="536"/>
                      </a:lnTo>
                      <a:lnTo>
                        <a:pt x="794" y="579"/>
                      </a:lnTo>
                      <a:lnTo>
                        <a:pt x="768" y="629"/>
                      </a:lnTo>
                      <a:lnTo>
                        <a:pt x="737" y="672"/>
                      </a:lnTo>
                      <a:lnTo>
                        <a:pt x="698" y="709"/>
                      </a:lnTo>
                      <a:lnTo>
                        <a:pt x="655" y="739"/>
                      </a:lnTo>
                      <a:lnTo>
                        <a:pt x="608" y="762"/>
                      </a:lnTo>
                      <a:lnTo>
                        <a:pt x="557" y="778"/>
                      </a:lnTo>
                      <a:lnTo>
                        <a:pt x="502" y="788"/>
                      </a:lnTo>
                      <a:lnTo>
                        <a:pt x="447" y="790"/>
                      </a:lnTo>
                      <a:lnTo>
                        <a:pt x="388" y="786"/>
                      </a:lnTo>
                      <a:lnTo>
                        <a:pt x="331" y="772"/>
                      </a:lnTo>
                      <a:lnTo>
                        <a:pt x="272" y="752"/>
                      </a:lnTo>
                      <a:lnTo>
                        <a:pt x="212" y="721"/>
                      </a:lnTo>
                      <a:lnTo>
                        <a:pt x="157" y="684"/>
                      </a:lnTo>
                      <a:lnTo>
                        <a:pt x="110" y="638"/>
                      </a:lnTo>
                      <a:lnTo>
                        <a:pt x="70" y="589"/>
                      </a:lnTo>
                      <a:lnTo>
                        <a:pt x="37" y="534"/>
                      </a:lnTo>
                      <a:lnTo>
                        <a:pt x="16" y="477"/>
                      </a:lnTo>
                      <a:lnTo>
                        <a:pt x="2" y="416"/>
                      </a:lnTo>
                      <a:lnTo>
                        <a:pt x="0" y="354"/>
                      </a:lnTo>
                      <a:lnTo>
                        <a:pt x="8" y="293"/>
                      </a:lnTo>
                      <a:lnTo>
                        <a:pt x="27" y="230"/>
                      </a:lnTo>
                      <a:lnTo>
                        <a:pt x="55" y="177"/>
                      </a:lnTo>
                      <a:lnTo>
                        <a:pt x="86" y="132"/>
                      </a:lnTo>
                      <a:lnTo>
                        <a:pt x="125" y="92"/>
                      </a:lnTo>
                      <a:lnTo>
                        <a:pt x="170" y="59"/>
                      </a:lnTo>
                      <a:lnTo>
                        <a:pt x="220" y="34"/>
                      </a:lnTo>
                      <a:lnTo>
                        <a:pt x="270" y="16"/>
                      </a:lnTo>
                      <a:lnTo>
                        <a:pt x="325" y="4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solidFill>
                  <a:srgbClr val="FFDCA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26" name="Freeform 9">
                  <a:extLst>
                    <a:ext uri="{FF2B5EF4-FFF2-40B4-BE49-F238E27FC236}">
                      <a16:creationId xmlns:a16="http://schemas.microsoft.com/office/drawing/2014/main" id="{5E789B2D-2C57-477A-810D-7BAE516202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3813" y="2074863"/>
                  <a:ext cx="1276350" cy="1158875"/>
                </a:xfrm>
                <a:custGeom>
                  <a:avLst/>
                  <a:gdLst/>
                  <a:ahLst/>
                  <a:cxnLst>
                    <a:cxn ang="0">
                      <a:pos x="433" y="0"/>
                    </a:cxn>
                    <a:cxn ang="0">
                      <a:pos x="500" y="4"/>
                    </a:cxn>
                    <a:cxn ang="0">
                      <a:pos x="568" y="17"/>
                    </a:cxn>
                    <a:cxn ang="0">
                      <a:pos x="635" y="41"/>
                    </a:cxn>
                    <a:cxn ang="0">
                      <a:pos x="682" y="63"/>
                    </a:cxn>
                    <a:cxn ang="0">
                      <a:pos x="719" y="88"/>
                    </a:cxn>
                    <a:cxn ang="0">
                      <a:pos x="751" y="114"/>
                    </a:cxn>
                    <a:cxn ang="0">
                      <a:pos x="780" y="141"/>
                    </a:cxn>
                    <a:cxn ang="0">
                      <a:pos x="804" y="173"/>
                    </a:cxn>
                    <a:cxn ang="0">
                      <a:pos x="800" y="218"/>
                    </a:cxn>
                    <a:cxn ang="0">
                      <a:pos x="788" y="257"/>
                    </a:cxn>
                    <a:cxn ang="0">
                      <a:pos x="770" y="288"/>
                    </a:cxn>
                    <a:cxn ang="0">
                      <a:pos x="747" y="316"/>
                    </a:cxn>
                    <a:cxn ang="0">
                      <a:pos x="717" y="338"/>
                    </a:cxn>
                    <a:cxn ang="0">
                      <a:pos x="684" y="355"/>
                    </a:cxn>
                    <a:cxn ang="0">
                      <a:pos x="647" y="367"/>
                    </a:cxn>
                    <a:cxn ang="0">
                      <a:pos x="607" y="377"/>
                    </a:cxn>
                    <a:cxn ang="0">
                      <a:pos x="566" y="383"/>
                    </a:cxn>
                    <a:cxn ang="0">
                      <a:pos x="523" y="385"/>
                    </a:cxn>
                    <a:cxn ang="0">
                      <a:pos x="482" y="385"/>
                    </a:cxn>
                    <a:cxn ang="0">
                      <a:pos x="441" y="383"/>
                    </a:cxn>
                    <a:cxn ang="0">
                      <a:pos x="400" y="379"/>
                    </a:cxn>
                    <a:cxn ang="0">
                      <a:pos x="362" y="375"/>
                    </a:cxn>
                    <a:cxn ang="0">
                      <a:pos x="329" y="371"/>
                    </a:cxn>
                    <a:cxn ang="0">
                      <a:pos x="300" y="365"/>
                    </a:cxn>
                    <a:cxn ang="0">
                      <a:pos x="276" y="361"/>
                    </a:cxn>
                    <a:cxn ang="0">
                      <a:pos x="256" y="357"/>
                    </a:cxn>
                    <a:cxn ang="0">
                      <a:pos x="245" y="355"/>
                    </a:cxn>
                    <a:cxn ang="0">
                      <a:pos x="241" y="353"/>
                    </a:cxn>
                    <a:cxn ang="0">
                      <a:pos x="253" y="416"/>
                    </a:cxn>
                    <a:cxn ang="0">
                      <a:pos x="258" y="473"/>
                    </a:cxn>
                    <a:cxn ang="0">
                      <a:pos x="256" y="524"/>
                    </a:cxn>
                    <a:cxn ang="0">
                      <a:pos x="249" y="569"/>
                    </a:cxn>
                    <a:cxn ang="0">
                      <a:pos x="237" y="609"/>
                    </a:cxn>
                    <a:cxn ang="0">
                      <a:pos x="221" y="644"/>
                    </a:cxn>
                    <a:cxn ang="0">
                      <a:pos x="202" y="673"/>
                    </a:cxn>
                    <a:cxn ang="0">
                      <a:pos x="182" y="697"/>
                    </a:cxn>
                    <a:cxn ang="0">
                      <a:pos x="160" y="717"/>
                    </a:cxn>
                    <a:cxn ang="0">
                      <a:pos x="141" y="730"/>
                    </a:cxn>
                    <a:cxn ang="0">
                      <a:pos x="119" y="703"/>
                    </a:cxn>
                    <a:cxn ang="0">
                      <a:pos x="104" y="671"/>
                    </a:cxn>
                    <a:cxn ang="0">
                      <a:pos x="68" y="571"/>
                    </a:cxn>
                    <a:cxn ang="0">
                      <a:pos x="49" y="530"/>
                    </a:cxn>
                    <a:cxn ang="0">
                      <a:pos x="29" y="491"/>
                    </a:cxn>
                    <a:cxn ang="0">
                      <a:pos x="13" y="449"/>
                    </a:cxn>
                    <a:cxn ang="0">
                      <a:pos x="2" y="408"/>
                    </a:cxn>
                    <a:cxn ang="0">
                      <a:pos x="0" y="365"/>
                    </a:cxn>
                    <a:cxn ang="0">
                      <a:pos x="9" y="314"/>
                    </a:cxn>
                    <a:cxn ang="0">
                      <a:pos x="27" y="265"/>
                    </a:cxn>
                    <a:cxn ang="0">
                      <a:pos x="57" y="206"/>
                    </a:cxn>
                    <a:cxn ang="0">
                      <a:pos x="96" y="153"/>
                    </a:cxn>
                    <a:cxn ang="0">
                      <a:pos x="141" y="108"/>
                    </a:cxn>
                    <a:cxn ang="0">
                      <a:pos x="190" y="68"/>
                    </a:cxn>
                    <a:cxn ang="0">
                      <a:pos x="247" y="39"/>
                    </a:cxn>
                    <a:cxn ang="0">
                      <a:pos x="306" y="17"/>
                    </a:cxn>
                    <a:cxn ang="0">
                      <a:pos x="368" y="4"/>
                    </a:cxn>
                    <a:cxn ang="0">
                      <a:pos x="433" y="0"/>
                    </a:cxn>
                  </a:cxnLst>
                  <a:rect l="0" t="0" r="r" b="b"/>
                  <a:pathLst>
                    <a:path w="804" h="730">
                      <a:moveTo>
                        <a:pt x="433" y="0"/>
                      </a:moveTo>
                      <a:lnTo>
                        <a:pt x="500" y="4"/>
                      </a:lnTo>
                      <a:lnTo>
                        <a:pt x="568" y="17"/>
                      </a:lnTo>
                      <a:lnTo>
                        <a:pt x="635" y="41"/>
                      </a:lnTo>
                      <a:lnTo>
                        <a:pt x="682" y="63"/>
                      </a:lnTo>
                      <a:lnTo>
                        <a:pt x="719" y="88"/>
                      </a:lnTo>
                      <a:lnTo>
                        <a:pt x="751" y="114"/>
                      </a:lnTo>
                      <a:lnTo>
                        <a:pt x="780" y="141"/>
                      </a:lnTo>
                      <a:lnTo>
                        <a:pt x="804" y="173"/>
                      </a:lnTo>
                      <a:lnTo>
                        <a:pt x="800" y="218"/>
                      </a:lnTo>
                      <a:lnTo>
                        <a:pt x="788" y="257"/>
                      </a:lnTo>
                      <a:lnTo>
                        <a:pt x="770" y="288"/>
                      </a:lnTo>
                      <a:lnTo>
                        <a:pt x="747" y="316"/>
                      </a:lnTo>
                      <a:lnTo>
                        <a:pt x="717" y="338"/>
                      </a:lnTo>
                      <a:lnTo>
                        <a:pt x="684" y="355"/>
                      </a:lnTo>
                      <a:lnTo>
                        <a:pt x="647" y="367"/>
                      </a:lnTo>
                      <a:lnTo>
                        <a:pt x="607" y="377"/>
                      </a:lnTo>
                      <a:lnTo>
                        <a:pt x="566" y="383"/>
                      </a:lnTo>
                      <a:lnTo>
                        <a:pt x="523" y="385"/>
                      </a:lnTo>
                      <a:lnTo>
                        <a:pt x="482" y="385"/>
                      </a:lnTo>
                      <a:lnTo>
                        <a:pt x="441" y="383"/>
                      </a:lnTo>
                      <a:lnTo>
                        <a:pt x="400" y="379"/>
                      </a:lnTo>
                      <a:lnTo>
                        <a:pt x="362" y="375"/>
                      </a:lnTo>
                      <a:lnTo>
                        <a:pt x="329" y="371"/>
                      </a:lnTo>
                      <a:lnTo>
                        <a:pt x="300" y="365"/>
                      </a:lnTo>
                      <a:lnTo>
                        <a:pt x="276" y="361"/>
                      </a:lnTo>
                      <a:lnTo>
                        <a:pt x="256" y="357"/>
                      </a:lnTo>
                      <a:lnTo>
                        <a:pt x="245" y="355"/>
                      </a:lnTo>
                      <a:lnTo>
                        <a:pt x="241" y="353"/>
                      </a:lnTo>
                      <a:lnTo>
                        <a:pt x="253" y="416"/>
                      </a:lnTo>
                      <a:lnTo>
                        <a:pt x="258" y="473"/>
                      </a:lnTo>
                      <a:lnTo>
                        <a:pt x="256" y="524"/>
                      </a:lnTo>
                      <a:lnTo>
                        <a:pt x="249" y="569"/>
                      </a:lnTo>
                      <a:lnTo>
                        <a:pt x="237" y="609"/>
                      </a:lnTo>
                      <a:lnTo>
                        <a:pt x="221" y="644"/>
                      </a:lnTo>
                      <a:lnTo>
                        <a:pt x="202" y="673"/>
                      </a:lnTo>
                      <a:lnTo>
                        <a:pt x="182" y="697"/>
                      </a:lnTo>
                      <a:lnTo>
                        <a:pt x="160" y="717"/>
                      </a:lnTo>
                      <a:lnTo>
                        <a:pt x="141" y="730"/>
                      </a:lnTo>
                      <a:lnTo>
                        <a:pt x="119" y="703"/>
                      </a:lnTo>
                      <a:lnTo>
                        <a:pt x="104" y="671"/>
                      </a:lnTo>
                      <a:lnTo>
                        <a:pt x="68" y="571"/>
                      </a:lnTo>
                      <a:lnTo>
                        <a:pt x="49" y="530"/>
                      </a:lnTo>
                      <a:lnTo>
                        <a:pt x="29" y="491"/>
                      </a:lnTo>
                      <a:lnTo>
                        <a:pt x="13" y="449"/>
                      </a:lnTo>
                      <a:lnTo>
                        <a:pt x="2" y="408"/>
                      </a:lnTo>
                      <a:lnTo>
                        <a:pt x="0" y="365"/>
                      </a:lnTo>
                      <a:lnTo>
                        <a:pt x="9" y="314"/>
                      </a:lnTo>
                      <a:lnTo>
                        <a:pt x="27" y="265"/>
                      </a:lnTo>
                      <a:lnTo>
                        <a:pt x="57" y="206"/>
                      </a:lnTo>
                      <a:lnTo>
                        <a:pt x="96" y="153"/>
                      </a:lnTo>
                      <a:lnTo>
                        <a:pt x="141" y="108"/>
                      </a:lnTo>
                      <a:lnTo>
                        <a:pt x="190" y="68"/>
                      </a:lnTo>
                      <a:lnTo>
                        <a:pt x="247" y="39"/>
                      </a:lnTo>
                      <a:lnTo>
                        <a:pt x="306" y="17"/>
                      </a:lnTo>
                      <a:lnTo>
                        <a:pt x="368" y="4"/>
                      </a:lnTo>
                      <a:lnTo>
                        <a:pt x="433" y="0"/>
                      </a:lnTo>
                      <a:close/>
                    </a:path>
                  </a:pathLst>
                </a:custGeom>
                <a:solidFill>
                  <a:srgbClr val="E6934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27" name="Freeform 10">
                  <a:extLst>
                    <a:ext uri="{FF2B5EF4-FFF2-40B4-BE49-F238E27FC236}">
                      <a16:creationId xmlns:a16="http://schemas.microsoft.com/office/drawing/2014/main" id="{950B32C6-DF82-4274-BBCB-39F1642B2C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0638" y="2052638"/>
                  <a:ext cx="1284288" cy="1157288"/>
                </a:xfrm>
                <a:custGeom>
                  <a:avLst/>
                  <a:gdLst/>
                  <a:ahLst/>
                  <a:cxnLst>
                    <a:cxn ang="0">
                      <a:pos x="406" y="0"/>
                    </a:cxn>
                    <a:cxn ang="0">
                      <a:pos x="466" y="2"/>
                    </a:cxn>
                    <a:cxn ang="0">
                      <a:pos x="527" y="12"/>
                    </a:cxn>
                    <a:cxn ang="0">
                      <a:pos x="586" y="26"/>
                    </a:cxn>
                    <a:cxn ang="0">
                      <a:pos x="645" y="47"/>
                    </a:cxn>
                    <a:cxn ang="0">
                      <a:pos x="692" y="69"/>
                    </a:cxn>
                    <a:cxn ang="0">
                      <a:pos x="729" y="88"/>
                    </a:cxn>
                    <a:cxn ang="0">
                      <a:pos x="758" y="112"/>
                    </a:cxn>
                    <a:cxn ang="0">
                      <a:pos x="786" y="137"/>
                    </a:cxn>
                    <a:cxn ang="0">
                      <a:pos x="809" y="167"/>
                    </a:cxn>
                    <a:cxn ang="0">
                      <a:pos x="806" y="212"/>
                    </a:cxn>
                    <a:cxn ang="0">
                      <a:pos x="794" y="251"/>
                    </a:cxn>
                    <a:cxn ang="0">
                      <a:pos x="776" y="283"/>
                    </a:cxn>
                    <a:cxn ang="0">
                      <a:pos x="753" y="310"/>
                    </a:cxn>
                    <a:cxn ang="0">
                      <a:pos x="723" y="332"/>
                    </a:cxn>
                    <a:cxn ang="0">
                      <a:pos x="690" y="350"/>
                    </a:cxn>
                    <a:cxn ang="0">
                      <a:pos x="653" y="361"/>
                    </a:cxn>
                    <a:cxn ang="0">
                      <a:pos x="611" y="371"/>
                    </a:cxn>
                    <a:cxn ang="0">
                      <a:pos x="570" y="377"/>
                    </a:cxn>
                    <a:cxn ang="0">
                      <a:pos x="529" y="379"/>
                    </a:cxn>
                    <a:cxn ang="0">
                      <a:pos x="486" y="379"/>
                    </a:cxn>
                    <a:cxn ang="0">
                      <a:pos x="445" y="377"/>
                    </a:cxn>
                    <a:cxn ang="0">
                      <a:pos x="406" y="373"/>
                    </a:cxn>
                    <a:cxn ang="0">
                      <a:pos x="368" y="369"/>
                    </a:cxn>
                    <a:cxn ang="0">
                      <a:pos x="333" y="365"/>
                    </a:cxn>
                    <a:cxn ang="0">
                      <a:pos x="304" y="359"/>
                    </a:cxn>
                    <a:cxn ang="0">
                      <a:pos x="280" y="355"/>
                    </a:cxn>
                    <a:cxn ang="0">
                      <a:pos x="260" y="352"/>
                    </a:cxn>
                    <a:cxn ang="0">
                      <a:pos x="249" y="350"/>
                    </a:cxn>
                    <a:cxn ang="0">
                      <a:pos x="245" y="348"/>
                    </a:cxn>
                    <a:cxn ang="0">
                      <a:pos x="258" y="412"/>
                    </a:cxn>
                    <a:cxn ang="0">
                      <a:pos x="264" y="471"/>
                    </a:cxn>
                    <a:cxn ang="0">
                      <a:pos x="262" y="522"/>
                    </a:cxn>
                    <a:cxn ang="0">
                      <a:pos x="255" y="570"/>
                    </a:cxn>
                    <a:cxn ang="0">
                      <a:pos x="243" y="609"/>
                    </a:cxn>
                    <a:cxn ang="0">
                      <a:pos x="227" y="642"/>
                    </a:cxn>
                    <a:cxn ang="0">
                      <a:pos x="209" y="672"/>
                    </a:cxn>
                    <a:cxn ang="0">
                      <a:pos x="190" y="693"/>
                    </a:cxn>
                    <a:cxn ang="0">
                      <a:pos x="168" y="711"/>
                    </a:cxn>
                    <a:cxn ang="0">
                      <a:pos x="149" y="723"/>
                    </a:cxn>
                    <a:cxn ang="0">
                      <a:pos x="129" y="729"/>
                    </a:cxn>
                    <a:cxn ang="0">
                      <a:pos x="82" y="672"/>
                    </a:cxn>
                    <a:cxn ang="0">
                      <a:pos x="45" y="609"/>
                    </a:cxn>
                    <a:cxn ang="0">
                      <a:pos x="17" y="540"/>
                    </a:cxn>
                    <a:cxn ang="0">
                      <a:pos x="4" y="467"/>
                    </a:cxn>
                    <a:cxn ang="0">
                      <a:pos x="0" y="391"/>
                    </a:cxn>
                    <a:cxn ang="0">
                      <a:pos x="9" y="314"/>
                    </a:cxn>
                    <a:cxn ang="0">
                      <a:pos x="33" y="234"/>
                    </a:cxn>
                    <a:cxn ang="0">
                      <a:pos x="51" y="196"/>
                    </a:cxn>
                    <a:cxn ang="0">
                      <a:pos x="70" y="167"/>
                    </a:cxn>
                    <a:cxn ang="0">
                      <a:pos x="88" y="145"/>
                    </a:cxn>
                    <a:cxn ang="0">
                      <a:pos x="104" y="130"/>
                    </a:cxn>
                    <a:cxn ang="0">
                      <a:pos x="113" y="122"/>
                    </a:cxn>
                    <a:cxn ang="0">
                      <a:pos x="117" y="120"/>
                    </a:cxn>
                    <a:cxn ang="0">
                      <a:pos x="129" y="106"/>
                    </a:cxn>
                    <a:cxn ang="0">
                      <a:pos x="147" y="86"/>
                    </a:cxn>
                    <a:cxn ang="0">
                      <a:pos x="166" y="69"/>
                    </a:cxn>
                    <a:cxn ang="0">
                      <a:pos x="188" y="55"/>
                    </a:cxn>
                    <a:cxn ang="0">
                      <a:pos x="237" y="31"/>
                    </a:cxn>
                    <a:cxn ang="0">
                      <a:pos x="290" y="14"/>
                    </a:cxn>
                    <a:cxn ang="0">
                      <a:pos x="347" y="4"/>
                    </a:cxn>
                    <a:cxn ang="0">
                      <a:pos x="406" y="0"/>
                    </a:cxn>
                  </a:cxnLst>
                  <a:rect l="0" t="0" r="r" b="b"/>
                  <a:pathLst>
                    <a:path w="809" h="729">
                      <a:moveTo>
                        <a:pt x="406" y="0"/>
                      </a:moveTo>
                      <a:lnTo>
                        <a:pt x="466" y="2"/>
                      </a:lnTo>
                      <a:lnTo>
                        <a:pt x="527" y="12"/>
                      </a:lnTo>
                      <a:lnTo>
                        <a:pt x="586" y="26"/>
                      </a:lnTo>
                      <a:lnTo>
                        <a:pt x="645" y="47"/>
                      </a:lnTo>
                      <a:lnTo>
                        <a:pt x="692" y="69"/>
                      </a:lnTo>
                      <a:lnTo>
                        <a:pt x="729" y="88"/>
                      </a:lnTo>
                      <a:lnTo>
                        <a:pt x="758" y="112"/>
                      </a:lnTo>
                      <a:lnTo>
                        <a:pt x="786" y="137"/>
                      </a:lnTo>
                      <a:lnTo>
                        <a:pt x="809" y="167"/>
                      </a:lnTo>
                      <a:lnTo>
                        <a:pt x="806" y="212"/>
                      </a:lnTo>
                      <a:lnTo>
                        <a:pt x="794" y="251"/>
                      </a:lnTo>
                      <a:lnTo>
                        <a:pt x="776" y="283"/>
                      </a:lnTo>
                      <a:lnTo>
                        <a:pt x="753" y="310"/>
                      </a:lnTo>
                      <a:lnTo>
                        <a:pt x="723" y="332"/>
                      </a:lnTo>
                      <a:lnTo>
                        <a:pt x="690" y="350"/>
                      </a:lnTo>
                      <a:lnTo>
                        <a:pt x="653" y="361"/>
                      </a:lnTo>
                      <a:lnTo>
                        <a:pt x="611" y="371"/>
                      </a:lnTo>
                      <a:lnTo>
                        <a:pt x="570" y="377"/>
                      </a:lnTo>
                      <a:lnTo>
                        <a:pt x="529" y="379"/>
                      </a:lnTo>
                      <a:lnTo>
                        <a:pt x="486" y="379"/>
                      </a:lnTo>
                      <a:lnTo>
                        <a:pt x="445" y="377"/>
                      </a:lnTo>
                      <a:lnTo>
                        <a:pt x="406" y="373"/>
                      </a:lnTo>
                      <a:lnTo>
                        <a:pt x="368" y="369"/>
                      </a:lnTo>
                      <a:lnTo>
                        <a:pt x="333" y="365"/>
                      </a:lnTo>
                      <a:lnTo>
                        <a:pt x="304" y="359"/>
                      </a:lnTo>
                      <a:lnTo>
                        <a:pt x="280" y="355"/>
                      </a:lnTo>
                      <a:lnTo>
                        <a:pt x="260" y="352"/>
                      </a:lnTo>
                      <a:lnTo>
                        <a:pt x="249" y="350"/>
                      </a:lnTo>
                      <a:lnTo>
                        <a:pt x="245" y="348"/>
                      </a:lnTo>
                      <a:lnTo>
                        <a:pt x="258" y="412"/>
                      </a:lnTo>
                      <a:lnTo>
                        <a:pt x="264" y="471"/>
                      </a:lnTo>
                      <a:lnTo>
                        <a:pt x="262" y="522"/>
                      </a:lnTo>
                      <a:lnTo>
                        <a:pt x="255" y="570"/>
                      </a:lnTo>
                      <a:lnTo>
                        <a:pt x="243" y="609"/>
                      </a:lnTo>
                      <a:lnTo>
                        <a:pt x="227" y="642"/>
                      </a:lnTo>
                      <a:lnTo>
                        <a:pt x="209" y="672"/>
                      </a:lnTo>
                      <a:lnTo>
                        <a:pt x="190" y="693"/>
                      </a:lnTo>
                      <a:lnTo>
                        <a:pt x="168" y="711"/>
                      </a:lnTo>
                      <a:lnTo>
                        <a:pt x="149" y="723"/>
                      </a:lnTo>
                      <a:lnTo>
                        <a:pt x="129" y="729"/>
                      </a:lnTo>
                      <a:lnTo>
                        <a:pt x="82" y="672"/>
                      </a:lnTo>
                      <a:lnTo>
                        <a:pt x="45" y="609"/>
                      </a:lnTo>
                      <a:lnTo>
                        <a:pt x="17" y="540"/>
                      </a:lnTo>
                      <a:lnTo>
                        <a:pt x="4" y="467"/>
                      </a:lnTo>
                      <a:lnTo>
                        <a:pt x="0" y="391"/>
                      </a:lnTo>
                      <a:lnTo>
                        <a:pt x="9" y="314"/>
                      </a:lnTo>
                      <a:lnTo>
                        <a:pt x="33" y="234"/>
                      </a:lnTo>
                      <a:lnTo>
                        <a:pt x="51" y="196"/>
                      </a:lnTo>
                      <a:lnTo>
                        <a:pt x="70" y="167"/>
                      </a:lnTo>
                      <a:lnTo>
                        <a:pt x="88" y="145"/>
                      </a:lnTo>
                      <a:lnTo>
                        <a:pt x="104" y="130"/>
                      </a:lnTo>
                      <a:lnTo>
                        <a:pt x="113" y="122"/>
                      </a:lnTo>
                      <a:lnTo>
                        <a:pt x="117" y="120"/>
                      </a:lnTo>
                      <a:lnTo>
                        <a:pt x="129" y="106"/>
                      </a:lnTo>
                      <a:lnTo>
                        <a:pt x="147" y="86"/>
                      </a:lnTo>
                      <a:lnTo>
                        <a:pt x="166" y="69"/>
                      </a:lnTo>
                      <a:lnTo>
                        <a:pt x="188" y="55"/>
                      </a:lnTo>
                      <a:lnTo>
                        <a:pt x="237" y="31"/>
                      </a:lnTo>
                      <a:lnTo>
                        <a:pt x="290" y="14"/>
                      </a:lnTo>
                      <a:lnTo>
                        <a:pt x="347" y="4"/>
                      </a:lnTo>
                      <a:lnTo>
                        <a:pt x="406" y="0"/>
                      </a:lnTo>
                      <a:close/>
                    </a:path>
                  </a:pathLst>
                </a:custGeom>
                <a:solidFill>
                  <a:srgbClr val="38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28" name="Freeform 11">
                  <a:extLst>
                    <a:ext uri="{FF2B5EF4-FFF2-40B4-BE49-F238E27FC236}">
                      <a16:creationId xmlns:a16="http://schemas.microsoft.com/office/drawing/2014/main" id="{5CAFF328-D0FE-43E1-AB73-5D2BB68D99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1301" y="2133600"/>
                  <a:ext cx="939800" cy="439738"/>
                </a:xfrm>
                <a:custGeom>
                  <a:avLst/>
                  <a:gdLst/>
                  <a:ahLst/>
                  <a:cxnLst>
                    <a:cxn ang="0">
                      <a:pos x="431" y="0"/>
                    </a:cxn>
                    <a:cxn ang="0">
                      <a:pos x="437" y="2"/>
                    </a:cxn>
                    <a:cxn ang="0">
                      <a:pos x="453" y="4"/>
                    </a:cxn>
                    <a:cxn ang="0">
                      <a:pos x="474" y="12"/>
                    </a:cxn>
                    <a:cxn ang="0">
                      <a:pos x="500" y="22"/>
                    </a:cxn>
                    <a:cxn ang="0">
                      <a:pos x="527" y="33"/>
                    </a:cxn>
                    <a:cxn ang="0">
                      <a:pos x="553" y="51"/>
                    </a:cxn>
                    <a:cxn ang="0">
                      <a:pos x="574" y="73"/>
                    </a:cxn>
                    <a:cxn ang="0">
                      <a:pos x="588" y="98"/>
                    </a:cxn>
                    <a:cxn ang="0">
                      <a:pos x="592" y="118"/>
                    </a:cxn>
                    <a:cxn ang="0">
                      <a:pos x="592" y="139"/>
                    </a:cxn>
                    <a:cxn ang="0">
                      <a:pos x="588" y="161"/>
                    </a:cxn>
                    <a:cxn ang="0">
                      <a:pos x="580" y="185"/>
                    </a:cxn>
                    <a:cxn ang="0">
                      <a:pos x="565" y="206"/>
                    </a:cxn>
                    <a:cxn ang="0">
                      <a:pos x="545" y="226"/>
                    </a:cxn>
                    <a:cxn ang="0">
                      <a:pos x="517" y="246"/>
                    </a:cxn>
                    <a:cxn ang="0">
                      <a:pos x="482" y="259"/>
                    </a:cxn>
                    <a:cxn ang="0">
                      <a:pos x="441" y="271"/>
                    </a:cxn>
                    <a:cxn ang="0">
                      <a:pos x="390" y="277"/>
                    </a:cxn>
                    <a:cxn ang="0">
                      <a:pos x="318" y="277"/>
                    </a:cxn>
                    <a:cxn ang="0">
                      <a:pos x="253" y="273"/>
                    </a:cxn>
                    <a:cxn ang="0">
                      <a:pos x="194" y="265"/>
                    </a:cxn>
                    <a:cxn ang="0">
                      <a:pos x="143" y="253"/>
                    </a:cxn>
                    <a:cxn ang="0">
                      <a:pos x="100" y="240"/>
                    </a:cxn>
                    <a:cxn ang="0">
                      <a:pos x="65" y="226"/>
                    </a:cxn>
                    <a:cxn ang="0">
                      <a:pos x="37" y="212"/>
                    </a:cxn>
                    <a:cxn ang="0">
                      <a:pos x="16" y="200"/>
                    </a:cxn>
                    <a:cxn ang="0">
                      <a:pos x="4" y="193"/>
                    </a:cxn>
                    <a:cxn ang="0">
                      <a:pos x="0" y="191"/>
                    </a:cxn>
                    <a:cxn ang="0">
                      <a:pos x="67" y="198"/>
                    </a:cxn>
                    <a:cxn ang="0">
                      <a:pos x="125" y="200"/>
                    </a:cxn>
                    <a:cxn ang="0">
                      <a:pos x="178" y="194"/>
                    </a:cxn>
                    <a:cxn ang="0">
                      <a:pos x="225" y="183"/>
                    </a:cxn>
                    <a:cxn ang="0">
                      <a:pos x="267" y="169"/>
                    </a:cxn>
                    <a:cxn ang="0">
                      <a:pos x="302" y="149"/>
                    </a:cxn>
                    <a:cxn ang="0">
                      <a:pos x="333" y="130"/>
                    </a:cxn>
                    <a:cxn ang="0">
                      <a:pos x="359" y="106"/>
                    </a:cxn>
                    <a:cxn ang="0">
                      <a:pos x="380" y="84"/>
                    </a:cxn>
                    <a:cxn ang="0">
                      <a:pos x="396" y="63"/>
                    </a:cxn>
                    <a:cxn ang="0">
                      <a:pos x="410" y="43"/>
                    </a:cxn>
                    <a:cxn ang="0">
                      <a:pos x="419" y="26"/>
                    </a:cxn>
                    <a:cxn ang="0">
                      <a:pos x="425" y="12"/>
                    </a:cxn>
                    <a:cxn ang="0">
                      <a:pos x="431" y="0"/>
                    </a:cxn>
                  </a:cxnLst>
                  <a:rect l="0" t="0" r="r" b="b"/>
                  <a:pathLst>
                    <a:path w="592" h="277">
                      <a:moveTo>
                        <a:pt x="431" y="0"/>
                      </a:moveTo>
                      <a:lnTo>
                        <a:pt x="437" y="2"/>
                      </a:lnTo>
                      <a:lnTo>
                        <a:pt x="453" y="4"/>
                      </a:lnTo>
                      <a:lnTo>
                        <a:pt x="474" y="12"/>
                      </a:lnTo>
                      <a:lnTo>
                        <a:pt x="500" y="22"/>
                      </a:lnTo>
                      <a:lnTo>
                        <a:pt x="527" y="33"/>
                      </a:lnTo>
                      <a:lnTo>
                        <a:pt x="553" y="51"/>
                      </a:lnTo>
                      <a:lnTo>
                        <a:pt x="574" y="73"/>
                      </a:lnTo>
                      <a:lnTo>
                        <a:pt x="588" y="98"/>
                      </a:lnTo>
                      <a:lnTo>
                        <a:pt x="592" y="118"/>
                      </a:lnTo>
                      <a:lnTo>
                        <a:pt x="592" y="139"/>
                      </a:lnTo>
                      <a:lnTo>
                        <a:pt x="588" y="161"/>
                      </a:lnTo>
                      <a:lnTo>
                        <a:pt x="580" y="185"/>
                      </a:lnTo>
                      <a:lnTo>
                        <a:pt x="565" y="206"/>
                      </a:lnTo>
                      <a:lnTo>
                        <a:pt x="545" y="226"/>
                      </a:lnTo>
                      <a:lnTo>
                        <a:pt x="517" y="246"/>
                      </a:lnTo>
                      <a:lnTo>
                        <a:pt x="482" y="259"/>
                      </a:lnTo>
                      <a:lnTo>
                        <a:pt x="441" y="271"/>
                      </a:lnTo>
                      <a:lnTo>
                        <a:pt x="390" y="277"/>
                      </a:lnTo>
                      <a:lnTo>
                        <a:pt x="318" y="277"/>
                      </a:lnTo>
                      <a:lnTo>
                        <a:pt x="253" y="273"/>
                      </a:lnTo>
                      <a:lnTo>
                        <a:pt x="194" y="265"/>
                      </a:lnTo>
                      <a:lnTo>
                        <a:pt x="143" y="253"/>
                      </a:lnTo>
                      <a:lnTo>
                        <a:pt x="100" y="240"/>
                      </a:lnTo>
                      <a:lnTo>
                        <a:pt x="65" y="226"/>
                      </a:lnTo>
                      <a:lnTo>
                        <a:pt x="37" y="212"/>
                      </a:lnTo>
                      <a:lnTo>
                        <a:pt x="16" y="200"/>
                      </a:lnTo>
                      <a:lnTo>
                        <a:pt x="4" y="193"/>
                      </a:lnTo>
                      <a:lnTo>
                        <a:pt x="0" y="191"/>
                      </a:lnTo>
                      <a:lnTo>
                        <a:pt x="67" y="198"/>
                      </a:lnTo>
                      <a:lnTo>
                        <a:pt x="125" y="200"/>
                      </a:lnTo>
                      <a:lnTo>
                        <a:pt x="178" y="194"/>
                      </a:lnTo>
                      <a:lnTo>
                        <a:pt x="225" y="183"/>
                      </a:lnTo>
                      <a:lnTo>
                        <a:pt x="267" y="169"/>
                      </a:lnTo>
                      <a:lnTo>
                        <a:pt x="302" y="149"/>
                      </a:lnTo>
                      <a:lnTo>
                        <a:pt x="333" y="130"/>
                      </a:lnTo>
                      <a:lnTo>
                        <a:pt x="359" y="106"/>
                      </a:lnTo>
                      <a:lnTo>
                        <a:pt x="380" y="84"/>
                      </a:lnTo>
                      <a:lnTo>
                        <a:pt x="396" y="63"/>
                      </a:lnTo>
                      <a:lnTo>
                        <a:pt x="410" y="43"/>
                      </a:lnTo>
                      <a:lnTo>
                        <a:pt x="419" y="26"/>
                      </a:lnTo>
                      <a:lnTo>
                        <a:pt x="425" y="12"/>
                      </a:lnTo>
                      <a:lnTo>
                        <a:pt x="431" y="0"/>
                      </a:lnTo>
                      <a:close/>
                    </a:path>
                  </a:pathLst>
                </a:custGeom>
                <a:solidFill>
                  <a:srgbClr val="5A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29" name="Freeform 12">
                  <a:extLst>
                    <a:ext uri="{FF2B5EF4-FFF2-40B4-BE49-F238E27FC236}">
                      <a16:creationId xmlns:a16="http://schemas.microsoft.com/office/drawing/2014/main" id="{2EA10BC7-5D3E-4B50-90AB-1E237EBCBC9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33913" y="2314575"/>
                  <a:ext cx="360363" cy="258763"/>
                </a:xfrm>
                <a:custGeom>
                  <a:avLst/>
                  <a:gdLst/>
                  <a:ahLst/>
                  <a:cxnLst>
                    <a:cxn ang="0">
                      <a:pos x="5" y="163"/>
                    </a:cxn>
                    <a:cxn ang="0">
                      <a:pos x="0" y="163"/>
                    </a:cxn>
                    <a:cxn ang="0">
                      <a:pos x="5" y="163"/>
                    </a:cxn>
                    <a:cxn ang="0">
                      <a:pos x="225" y="0"/>
                    </a:cxn>
                    <a:cxn ang="0">
                      <a:pos x="225" y="2"/>
                    </a:cxn>
                    <a:cxn ang="0">
                      <a:pos x="227" y="10"/>
                    </a:cxn>
                    <a:cxn ang="0">
                      <a:pos x="227" y="33"/>
                    </a:cxn>
                    <a:cxn ang="0">
                      <a:pos x="225" y="49"/>
                    </a:cxn>
                    <a:cxn ang="0">
                      <a:pos x="221" y="65"/>
                    </a:cxn>
                    <a:cxn ang="0">
                      <a:pos x="213" y="82"/>
                    </a:cxn>
                    <a:cxn ang="0">
                      <a:pos x="201" y="100"/>
                    </a:cxn>
                    <a:cxn ang="0">
                      <a:pos x="184" y="118"/>
                    </a:cxn>
                    <a:cxn ang="0">
                      <a:pos x="162" y="132"/>
                    </a:cxn>
                    <a:cxn ang="0">
                      <a:pos x="133" y="145"/>
                    </a:cxn>
                    <a:cxn ang="0">
                      <a:pos x="98" y="155"/>
                    </a:cxn>
                    <a:cxn ang="0">
                      <a:pos x="52" y="161"/>
                    </a:cxn>
                    <a:cxn ang="0">
                      <a:pos x="5" y="163"/>
                    </a:cxn>
                    <a:cxn ang="0">
                      <a:pos x="15" y="161"/>
                    </a:cxn>
                    <a:cxn ang="0">
                      <a:pos x="31" y="159"/>
                    </a:cxn>
                    <a:cxn ang="0">
                      <a:pos x="52" y="155"/>
                    </a:cxn>
                    <a:cxn ang="0">
                      <a:pos x="76" y="151"/>
                    </a:cxn>
                    <a:cxn ang="0">
                      <a:pos x="101" y="143"/>
                    </a:cxn>
                    <a:cxn ang="0">
                      <a:pos x="127" y="133"/>
                    </a:cxn>
                    <a:cxn ang="0">
                      <a:pos x="152" y="120"/>
                    </a:cxn>
                    <a:cxn ang="0">
                      <a:pos x="176" y="104"/>
                    </a:cxn>
                    <a:cxn ang="0">
                      <a:pos x="198" y="84"/>
                    </a:cxn>
                    <a:cxn ang="0">
                      <a:pos x="213" y="61"/>
                    </a:cxn>
                    <a:cxn ang="0">
                      <a:pos x="223" y="33"/>
                    </a:cxn>
                    <a:cxn ang="0">
                      <a:pos x="225" y="0"/>
                    </a:cxn>
                  </a:cxnLst>
                  <a:rect l="0" t="0" r="r" b="b"/>
                  <a:pathLst>
                    <a:path w="227" h="163">
                      <a:moveTo>
                        <a:pt x="5" y="163"/>
                      </a:moveTo>
                      <a:lnTo>
                        <a:pt x="0" y="163"/>
                      </a:lnTo>
                      <a:lnTo>
                        <a:pt x="5" y="163"/>
                      </a:lnTo>
                      <a:close/>
                      <a:moveTo>
                        <a:pt x="225" y="0"/>
                      </a:moveTo>
                      <a:lnTo>
                        <a:pt x="225" y="2"/>
                      </a:lnTo>
                      <a:lnTo>
                        <a:pt x="227" y="10"/>
                      </a:lnTo>
                      <a:lnTo>
                        <a:pt x="227" y="33"/>
                      </a:lnTo>
                      <a:lnTo>
                        <a:pt x="225" y="49"/>
                      </a:lnTo>
                      <a:lnTo>
                        <a:pt x="221" y="65"/>
                      </a:lnTo>
                      <a:lnTo>
                        <a:pt x="213" y="82"/>
                      </a:lnTo>
                      <a:lnTo>
                        <a:pt x="201" y="100"/>
                      </a:lnTo>
                      <a:lnTo>
                        <a:pt x="184" y="118"/>
                      </a:lnTo>
                      <a:lnTo>
                        <a:pt x="162" y="132"/>
                      </a:lnTo>
                      <a:lnTo>
                        <a:pt x="133" y="145"/>
                      </a:lnTo>
                      <a:lnTo>
                        <a:pt x="98" y="155"/>
                      </a:lnTo>
                      <a:lnTo>
                        <a:pt x="52" y="161"/>
                      </a:lnTo>
                      <a:lnTo>
                        <a:pt x="5" y="163"/>
                      </a:lnTo>
                      <a:lnTo>
                        <a:pt x="15" y="161"/>
                      </a:lnTo>
                      <a:lnTo>
                        <a:pt x="31" y="159"/>
                      </a:lnTo>
                      <a:lnTo>
                        <a:pt x="52" y="155"/>
                      </a:lnTo>
                      <a:lnTo>
                        <a:pt x="76" y="151"/>
                      </a:lnTo>
                      <a:lnTo>
                        <a:pt x="101" y="143"/>
                      </a:lnTo>
                      <a:lnTo>
                        <a:pt x="127" y="133"/>
                      </a:lnTo>
                      <a:lnTo>
                        <a:pt x="152" y="120"/>
                      </a:lnTo>
                      <a:lnTo>
                        <a:pt x="176" y="104"/>
                      </a:lnTo>
                      <a:lnTo>
                        <a:pt x="198" y="84"/>
                      </a:lnTo>
                      <a:lnTo>
                        <a:pt x="213" y="61"/>
                      </a:lnTo>
                      <a:lnTo>
                        <a:pt x="223" y="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30" name="Freeform 13">
                  <a:extLst>
                    <a:ext uri="{FF2B5EF4-FFF2-40B4-BE49-F238E27FC236}">
                      <a16:creationId xmlns:a16="http://schemas.microsoft.com/office/drawing/2014/main" id="{118B82C4-723C-4E54-9E19-697AF4DF0B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8901" y="2479675"/>
                  <a:ext cx="96838" cy="514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4"/>
                    </a:cxn>
                    <a:cxn ang="0">
                      <a:pos x="10" y="14"/>
                    </a:cxn>
                    <a:cxn ang="0">
                      <a:pos x="19" y="31"/>
                    </a:cxn>
                    <a:cxn ang="0">
                      <a:pos x="31" y="55"/>
                    </a:cxn>
                    <a:cxn ang="0">
                      <a:pos x="41" y="84"/>
                    </a:cxn>
                    <a:cxn ang="0">
                      <a:pos x="51" y="122"/>
                    </a:cxn>
                    <a:cxn ang="0">
                      <a:pos x="59" y="163"/>
                    </a:cxn>
                    <a:cxn ang="0">
                      <a:pos x="61" y="212"/>
                    </a:cxn>
                    <a:cxn ang="0">
                      <a:pos x="57" y="265"/>
                    </a:cxn>
                    <a:cxn ang="0">
                      <a:pos x="47" y="324"/>
                    </a:cxn>
                    <a:cxn ang="0">
                      <a:pos x="47" y="318"/>
                    </a:cxn>
                    <a:cxn ang="0">
                      <a:pos x="49" y="302"/>
                    </a:cxn>
                    <a:cxn ang="0">
                      <a:pos x="51" y="275"/>
                    </a:cxn>
                    <a:cxn ang="0">
                      <a:pos x="53" y="242"/>
                    </a:cxn>
                    <a:cxn ang="0">
                      <a:pos x="51" y="200"/>
                    </a:cxn>
                    <a:cxn ang="0">
                      <a:pos x="45" y="155"/>
                    </a:cxn>
                    <a:cxn ang="0">
                      <a:pos x="35" y="104"/>
                    </a:cxn>
                    <a:cxn ang="0">
                      <a:pos x="21" y="5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1" h="324">
                      <a:moveTo>
                        <a:pt x="0" y="0"/>
                      </a:moveTo>
                      <a:lnTo>
                        <a:pt x="2" y="4"/>
                      </a:lnTo>
                      <a:lnTo>
                        <a:pt x="10" y="14"/>
                      </a:lnTo>
                      <a:lnTo>
                        <a:pt x="19" y="31"/>
                      </a:lnTo>
                      <a:lnTo>
                        <a:pt x="31" y="55"/>
                      </a:lnTo>
                      <a:lnTo>
                        <a:pt x="41" y="84"/>
                      </a:lnTo>
                      <a:lnTo>
                        <a:pt x="51" y="122"/>
                      </a:lnTo>
                      <a:lnTo>
                        <a:pt x="59" y="163"/>
                      </a:lnTo>
                      <a:lnTo>
                        <a:pt x="61" y="212"/>
                      </a:lnTo>
                      <a:lnTo>
                        <a:pt x="57" y="265"/>
                      </a:lnTo>
                      <a:lnTo>
                        <a:pt x="47" y="324"/>
                      </a:lnTo>
                      <a:lnTo>
                        <a:pt x="47" y="318"/>
                      </a:lnTo>
                      <a:lnTo>
                        <a:pt x="49" y="302"/>
                      </a:lnTo>
                      <a:lnTo>
                        <a:pt x="51" y="275"/>
                      </a:lnTo>
                      <a:lnTo>
                        <a:pt x="53" y="242"/>
                      </a:lnTo>
                      <a:lnTo>
                        <a:pt x="51" y="200"/>
                      </a:lnTo>
                      <a:lnTo>
                        <a:pt x="45" y="155"/>
                      </a:lnTo>
                      <a:lnTo>
                        <a:pt x="35" y="104"/>
                      </a:lnTo>
                      <a:lnTo>
                        <a:pt x="21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31" name="Freeform 14">
                  <a:extLst>
                    <a:ext uri="{FF2B5EF4-FFF2-40B4-BE49-F238E27FC236}">
                      <a16:creationId xmlns:a16="http://schemas.microsoft.com/office/drawing/2014/main" id="{E6E64B6F-55AA-488B-A32F-887C1C0C170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38613" y="4029075"/>
                  <a:ext cx="71438" cy="838200"/>
                </a:xfrm>
                <a:custGeom>
                  <a:avLst/>
                  <a:gdLst/>
                  <a:ahLst/>
                  <a:cxnLst>
                    <a:cxn ang="0">
                      <a:pos x="14" y="8"/>
                    </a:cxn>
                    <a:cxn ang="0">
                      <a:pos x="25" y="47"/>
                    </a:cxn>
                    <a:cxn ang="0">
                      <a:pos x="35" y="100"/>
                    </a:cxn>
                    <a:cxn ang="0">
                      <a:pos x="41" y="157"/>
                    </a:cxn>
                    <a:cxn ang="0">
                      <a:pos x="45" y="216"/>
                    </a:cxn>
                    <a:cxn ang="0">
                      <a:pos x="45" y="275"/>
                    </a:cxn>
                    <a:cxn ang="0">
                      <a:pos x="43" y="334"/>
                    </a:cxn>
                    <a:cxn ang="0">
                      <a:pos x="41" y="387"/>
                    </a:cxn>
                    <a:cxn ang="0">
                      <a:pos x="37" y="436"/>
                    </a:cxn>
                    <a:cxn ang="0">
                      <a:pos x="33" y="475"/>
                    </a:cxn>
                    <a:cxn ang="0">
                      <a:pos x="29" y="507"/>
                    </a:cxn>
                    <a:cxn ang="0">
                      <a:pos x="27" y="528"/>
                    </a:cxn>
                    <a:cxn ang="0">
                      <a:pos x="17" y="528"/>
                    </a:cxn>
                    <a:cxn ang="0">
                      <a:pos x="10" y="526"/>
                    </a:cxn>
                    <a:cxn ang="0">
                      <a:pos x="0" y="526"/>
                    </a:cxn>
                    <a:cxn ang="0">
                      <a:pos x="14" y="448"/>
                    </a:cxn>
                    <a:cxn ang="0">
                      <a:pos x="23" y="373"/>
                    </a:cxn>
                    <a:cxn ang="0">
                      <a:pos x="29" y="304"/>
                    </a:cxn>
                    <a:cxn ang="0">
                      <a:pos x="29" y="181"/>
                    </a:cxn>
                    <a:cxn ang="0">
                      <a:pos x="27" y="128"/>
                    </a:cxn>
                    <a:cxn ang="0">
                      <a:pos x="23" y="85"/>
                    </a:cxn>
                    <a:cxn ang="0">
                      <a:pos x="19" y="49"/>
                    </a:cxn>
                    <a:cxn ang="0">
                      <a:pos x="14" y="8"/>
                    </a:cxn>
                    <a:cxn ang="0">
                      <a:pos x="12" y="0"/>
                    </a:cxn>
                    <a:cxn ang="0">
                      <a:pos x="14" y="6"/>
                    </a:cxn>
                    <a:cxn ang="0">
                      <a:pos x="14" y="8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45" h="528">
                      <a:moveTo>
                        <a:pt x="14" y="8"/>
                      </a:moveTo>
                      <a:lnTo>
                        <a:pt x="25" y="47"/>
                      </a:lnTo>
                      <a:lnTo>
                        <a:pt x="35" y="100"/>
                      </a:lnTo>
                      <a:lnTo>
                        <a:pt x="41" y="157"/>
                      </a:lnTo>
                      <a:lnTo>
                        <a:pt x="45" y="216"/>
                      </a:lnTo>
                      <a:lnTo>
                        <a:pt x="45" y="275"/>
                      </a:lnTo>
                      <a:lnTo>
                        <a:pt x="43" y="334"/>
                      </a:lnTo>
                      <a:lnTo>
                        <a:pt x="41" y="387"/>
                      </a:lnTo>
                      <a:lnTo>
                        <a:pt x="37" y="436"/>
                      </a:lnTo>
                      <a:lnTo>
                        <a:pt x="33" y="475"/>
                      </a:lnTo>
                      <a:lnTo>
                        <a:pt x="29" y="507"/>
                      </a:lnTo>
                      <a:lnTo>
                        <a:pt x="27" y="528"/>
                      </a:lnTo>
                      <a:lnTo>
                        <a:pt x="17" y="528"/>
                      </a:lnTo>
                      <a:lnTo>
                        <a:pt x="10" y="526"/>
                      </a:lnTo>
                      <a:lnTo>
                        <a:pt x="0" y="526"/>
                      </a:lnTo>
                      <a:lnTo>
                        <a:pt x="14" y="448"/>
                      </a:lnTo>
                      <a:lnTo>
                        <a:pt x="23" y="373"/>
                      </a:lnTo>
                      <a:lnTo>
                        <a:pt x="29" y="304"/>
                      </a:lnTo>
                      <a:lnTo>
                        <a:pt x="29" y="181"/>
                      </a:lnTo>
                      <a:lnTo>
                        <a:pt x="27" y="128"/>
                      </a:lnTo>
                      <a:lnTo>
                        <a:pt x="23" y="85"/>
                      </a:lnTo>
                      <a:lnTo>
                        <a:pt x="19" y="49"/>
                      </a:lnTo>
                      <a:lnTo>
                        <a:pt x="14" y="8"/>
                      </a:lnTo>
                      <a:close/>
                      <a:moveTo>
                        <a:pt x="12" y="0"/>
                      </a:moveTo>
                      <a:lnTo>
                        <a:pt x="14" y="6"/>
                      </a:lnTo>
                      <a:lnTo>
                        <a:pt x="14" y="8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1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32" name="Freeform 15">
                  <a:extLst>
                    <a:ext uri="{FF2B5EF4-FFF2-40B4-BE49-F238E27FC236}">
                      <a16:creationId xmlns:a16="http://schemas.microsoft.com/office/drawing/2014/main" id="{97CE6953-D1EF-40C9-95C7-B5BB661BEE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0026" y="4022725"/>
                  <a:ext cx="109538" cy="82391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0" y="4"/>
                    </a:cxn>
                    <a:cxn ang="0">
                      <a:pos x="18" y="14"/>
                    </a:cxn>
                    <a:cxn ang="0">
                      <a:pos x="14" y="30"/>
                    </a:cxn>
                    <a:cxn ang="0">
                      <a:pos x="12" y="53"/>
                    </a:cxn>
                    <a:cxn ang="0">
                      <a:pos x="10" y="85"/>
                    </a:cxn>
                    <a:cxn ang="0">
                      <a:pos x="10" y="122"/>
                    </a:cxn>
                    <a:cxn ang="0">
                      <a:pos x="12" y="169"/>
                    </a:cxn>
                    <a:cxn ang="0">
                      <a:pos x="16" y="222"/>
                    </a:cxn>
                    <a:cxn ang="0">
                      <a:pos x="24" y="283"/>
                    </a:cxn>
                    <a:cxn ang="0">
                      <a:pos x="34" y="352"/>
                    </a:cxn>
                    <a:cxn ang="0">
                      <a:pos x="49" y="428"/>
                    </a:cxn>
                    <a:cxn ang="0">
                      <a:pos x="69" y="515"/>
                    </a:cxn>
                    <a:cxn ang="0">
                      <a:pos x="45" y="519"/>
                    </a:cxn>
                    <a:cxn ang="0">
                      <a:pos x="36" y="473"/>
                    </a:cxn>
                    <a:cxn ang="0">
                      <a:pos x="26" y="420"/>
                    </a:cxn>
                    <a:cxn ang="0">
                      <a:pos x="18" y="362"/>
                    </a:cxn>
                    <a:cxn ang="0">
                      <a:pos x="10" y="299"/>
                    </a:cxn>
                    <a:cxn ang="0">
                      <a:pos x="4" y="234"/>
                    </a:cxn>
                    <a:cxn ang="0">
                      <a:pos x="0" y="169"/>
                    </a:cxn>
                    <a:cxn ang="0">
                      <a:pos x="2" y="108"/>
                    </a:cxn>
                    <a:cxn ang="0">
                      <a:pos x="8" y="51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69" h="519">
                      <a:moveTo>
                        <a:pt x="20" y="0"/>
                      </a:moveTo>
                      <a:lnTo>
                        <a:pt x="20" y="4"/>
                      </a:lnTo>
                      <a:lnTo>
                        <a:pt x="18" y="14"/>
                      </a:lnTo>
                      <a:lnTo>
                        <a:pt x="14" y="30"/>
                      </a:lnTo>
                      <a:lnTo>
                        <a:pt x="12" y="53"/>
                      </a:lnTo>
                      <a:lnTo>
                        <a:pt x="10" y="85"/>
                      </a:lnTo>
                      <a:lnTo>
                        <a:pt x="10" y="122"/>
                      </a:lnTo>
                      <a:lnTo>
                        <a:pt x="12" y="169"/>
                      </a:lnTo>
                      <a:lnTo>
                        <a:pt x="16" y="222"/>
                      </a:lnTo>
                      <a:lnTo>
                        <a:pt x="24" y="283"/>
                      </a:lnTo>
                      <a:lnTo>
                        <a:pt x="34" y="352"/>
                      </a:lnTo>
                      <a:lnTo>
                        <a:pt x="49" y="428"/>
                      </a:lnTo>
                      <a:lnTo>
                        <a:pt x="69" y="515"/>
                      </a:lnTo>
                      <a:lnTo>
                        <a:pt x="45" y="519"/>
                      </a:lnTo>
                      <a:lnTo>
                        <a:pt x="36" y="473"/>
                      </a:lnTo>
                      <a:lnTo>
                        <a:pt x="26" y="420"/>
                      </a:lnTo>
                      <a:lnTo>
                        <a:pt x="18" y="362"/>
                      </a:lnTo>
                      <a:lnTo>
                        <a:pt x="10" y="299"/>
                      </a:lnTo>
                      <a:lnTo>
                        <a:pt x="4" y="234"/>
                      </a:lnTo>
                      <a:lnTo>
                        <a:pt x="0" y="169"/>
                      </a:lnTo>
                      <a:lnTo>
                        <a:pt x="2" y="108"/>
                      </a:lnTo>
                      <a:lnTo>
                        <a:pt x="8" y="51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1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</p:grpSp>
        </p:grpSp>
      </p:grpSp>
      <p:pic>
        <p:nvPicPr>
          <p:cNvPr id="240" name="Picture 10">
            <a:extLst>
              <a:ext uri="{FF2B5EF4-FFF2-40B4-BE49-F238E27FC236}">
                <a16:creationId xmlns:a16="http://schemas.microsoft.com/office/drawing/2014/main" id="{CD0E524E-1FC0-4B33-808B-727A7F80D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036" y="3279191"/>
            <a:ext cx="715957" cy="214607"/>
          </a:xfrm>
          <a:prstGeom prst="rect">
            <a:avLst/>
          </a:prstGeom>
        </p:spPr>
      </p:pic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A2AC5EC8-F857-46A3-8E91-C38F25C43DF7}"/>
              </a:ext>
            </a:extLst>
          </p:cNvPr>
          <p:cNvSpPr/>
          <p:nvPr/>
        </p:nvSpPr>
        <p:spPr>
          <a:xfrm>
            <a:off x="4581334" y="2355196"/>
            <a:ext cx="572301" cy="9363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源代码</a:t>
            </a:r>
          </a:p>
        </p:txBody>
      </p:sp>
    </p:spTree>
    <p:extLst>
      <p:ext uri="{BB962C8B-B14F-4D97-AF65-F5344CB8AC3E}">
        <p14:creationId xmlns:p14="http://schemas.microsoft.com/office/powerpoint/2010/main" val="117490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加密磁盘</a:t>
            </a:r>
            <a:r>
              <a:rPr lang="en-US" altLang="zh-CN" dirty="0"/>
              <a:t>——</a:t>
            </a:r>
            <a:r>
              <a:rPr lang="zh-CN" altLang="en-US" dirty="0"/>
              <a:t>至安盾联动版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zshield.net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019509-14F6-C848-A568-70F33E984EA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grpSp>
        <p:nvGrpSpPr>
          <p:cNvPr id="6" name="Group 159">
            <a:extLst>
              <a:ext uri="{FF2B5EF4-FFF2-40B4-BE49-F238E27FC236}">
                <a16:creationId xmlns:a16="http://schemas.microsoft.com/office/drawing/2014/main" id="{FB090277-50B5-4D01-9D47-D8492AD58C28}"/>
              </a:ext>
            </a:extLst>
          </p:cNvPr>
          <p:cNvGrpSpPr/>
          <p:nvPr/>
        </p:nvGrpSpPr>
        <p:grpSpPr>
          <a:xfrm>
            <a:off x="6792561" y="987384"/>
            <a:ext cx="2095052" cy="1333570"/>
            <a:chOff x="5169184" y="819150"/>
            <a:chExt cx="3349144" cy="1524000"/>
          </a:xfrm>
        </p:grpSpPr>
        <p:sp>
          <p:nvSpPr>
            <p:cNvPr id="7" name="Rectangle 160">
              <a:extLst>
                <a:ext uri="{FF2B5EF4-FFF2-40B4-BE49-F238E27FC236}">
                  <a16:creationId xmlns:a16="http://schemas.microsoft.com/office/drawing/2014/main" id="{FC7CA9F8-2728-47FF-B760-AABC4159C2CE}"/>
                </a:ext>
              </a:extLst>
            </p:cNvPr>
            <p:cNvSpPr/>
            <p:nvPr/>
          </p:nvSpPr>
          <p:spPr>
            <a:xfrm>
              <a:off x="5169184" y="819150"/>
              <a:ext cx="3338593" cy="152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8" name="Group 161">
              <a:extLst>
                <a:ext uri="{FF2B5EF4-FFF2-40B4-BE49-F238E27FC236}">
                  <a16:creationId xmlns:a16="http://schemas.microsoft.com/office/drawing/2014/main" id="{A24516D7-D176-42D0-8203-4645FB2B51DA}"/>
                </a:ext>
              </a:extLst>
            </p:cNvPr>
            <p:cNvGrpSpPr/>
            <p:nvPr/>
          </p:nvGrpSpPr>
          <p:grpSpPr>
            <a:xfrm>
              <a:off x="5181600" y="819150"/>
              <a:ext cx="3336728" cy="1524000"/>
              <a:chOff x="3830366" y="736600"/>
              <a:chExt cx="3713434" cy="2426925"/>
            </a:xfrm>
          </p:grpSpPr>
          <p:cxnSp>
            <p:nvCxnSpPr>
              <p:cNvPr id="9" name="Straight Connector 162">
                <a:extLst>
                  <a:ext uri="{FF2B5EF4-FFF2-40B4-BE49-F238E27FC236}">
                    <a16:creationId xmlns:a16="http://schemas.microsoft.com/office/drawing/2014/main" id="{E462FADD-77B2-4EFE-A478-421DCB78E922}"/>
                  </a:ext>
                </a:extLst>
              </p:cNvPr>
              <p:cNvCxnSpPr/>
              <p:nvPr/>
            </p:nvCxnSpPr>
            <p:spPr>
              <a:xfrm flipV="1">
                <a:off x="3830366" y="736600"/>
                <a:ext cx="0" cy="2426925"/>
              </a:xfrm>
              <a:prstGeom prst="line">
                <a:avLst/>
              </a:prstGeom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163">
                <a:extLst>
                  <a:ext uri="{FF2B5EF4-FFF2-40B4-BE49-F238E27FC236}">
                    <a16:creationId xmlns:a16="http://schemas.microsoft.com/office/drawing/2014/main" id="{F13D6D96-21F0-4898-AFAE-1D909E1F5943}"/>
                  </a:ext>
                </a:extLst>
              </p:cNvPr>
              <p:cNvCxnSpPr/>
              <p:nvPr/>
            </p:nvCxnSpPr>
            <p:spPr>
              <a:xfrm flipV="1">
                <a:off x="7543800" y="736600"/>
                <a:ext cx="0" cy="2426925"/>
              </a:xfrm>
              <a:prstGeom prst="line">
                <a:avLst/>
              </a:prstGeom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64">
                <a:extLst>
                  <a:ext uri="{FF2B5EF4-FFF2-40B4-BE49-F238E27FC236}">
                    <a16:creationId xmlns:a16="http://schemas.microsoft.com/office/drawing/2014/main" id="{E91753CD-DC89-4193-B667-D5F1C2569841}"/>
                  </a:ext>
                </a:extLst>
              </p:cNvPr>
              <p:cNvCxnSpPr/>
              <p:nvPr/>
            </p:nvCxnSpPr>
            <p:spPr>
              <a:xfrm>
                <a:off x="3830366" y="736600"/>
                <a:ext cx="3713434" cy="0"/>
              </a:xfrm>
              <a:prstGeom prst="line">
                <a:avLst/>
              </a:prstGeom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66">
                <a:extLst>
                  <a:ext uri="{FF2B5EF4-FFF2-40B4-BE49-F238E27FC236}">
                    <a16:creationId xmlns:a16="http://schemas.microsoft.com/office/drawing/2014/main" id="{9AF9F628-9AE4-4B86-9657-4B5BA12DE24A}"/>
                  </a:ext>
                </a:extLst>
              </p:cNvPr>
              <p:cNvCxnSpPr/>
              <p:nvPr/>
            </p:nvCxnSpPr>
            <p:spPr>
              <a:xfrm>
                <a:off x="3830366" y="3158066"/>
                <a:ext cx="3713434" cy="0"/>
              </a:xfrm>
              <a:prstGeom prst="line">
                <a:avLst/>
              </a:prstGeom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Oval 184">
            <a:extLst>
              <a:ext uri="{FF2B5EF4-FFF2-40B4-BE49-F238E27FC236}">
                <a16:creationId xmlns:a16="http://schemas.microsoft.com/office/drawing/2014/main" id="{BEFA3022-F7B1-40F9-AA29-EFC9280059B5}"/>
              </a:ext>
            </a:extLst>
          </p:cNvPr>
          <p:cNvSpPr/>
          <p:nvPr/>
        </p:nvSpPr>
        <p:spPr bwMode="auto">
          <a:xfrm>
            <a:off x="6944961" y="2098704"/>
            <a:ext cx="1758050" cy="14605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14" name="Group 214">
            <a:extLst>
              <a:ext uri="{FF2B5EF4-FFF2-40B4-BE49-F238E27FC236}">
                <a16:creationId xmlns:a16="http://schemas.microsoft.com/office/drawing/2014/main" id="{BE2CB0EA-B881-454C-9753-5557C59223CC}"/>
              </a:ext>
            </a:extLst>
          </p:cNvPr>
          <p:cNvGrpSpPr/>
          <p:nvPr/>
        </p:nvGrpSpPr>
        <p:grpSpPr bwMode="auto">
          <a:xfrm>
            <a:off x="7004210" y="1059582"/>
            <a:ext cx="504395" cy="956572"/>
            <a:chOff x="8978900" y="563563"/>
            <a:chExt cx="912813" cy="1731963"/>
          </a:xfrm>
          <a:effectLst>
            <a:outerShdw blurRad="50800" dist="50800" dir="5400000" algn="ctr" rotWithShape="0">
              <a:srgbClr val="FF0000"/>
            </a:outerShdw>
          </a:effectLst>
        </p:grpSpPr>
        <p:sp>
          <p:nvSpPr>
            <p:cNvPr id="15" name="Freeform 109">
              <a:extLst>
                <a:ext uri="{FF2B5EF4-FFF2-40B4-BE49-F238E27FC236}">
                  <a16:creationId xmlns:a16="http://schemas.microsoft.com/office/drawing/2014/main" id="{0F57C69D-B617-4CD5-9473-FFF4B7DBA651}"/>
                </a:ext>
              </a:extLst>
            </p:cNvPr>
            <p:cNvSpPr/>
            <p:nvPr/>
          </p:nvSpPr>
          <p:spPr bwMode="auto">
            <a:xfrm>
              <a:off x="8978900" y="563563"/>
              <a:ext cx="912813" cy="1731963"/>
            </a:xfrm>
            <a:custGeom>
              <a:avLst/>
              <a:gdLst>
                <a:gd name="T0" fmla="*/ 32 w 575"/>
                <a:gd name="T1" fmla="*/ 0 h 1091"/>
                <a:gd name="T2" fmla="*/ 542 w 575"/>
                <a:gd name="T3" fmla="*/ 0 h 1091"/>
                <a:gd name="T4" fmla="*/ 554 w 575"/>
                <a:gd name="T5" fmla="*/ 2 h 1091"/>
                <a:gd name="T6" fmla="*/ 561 w 575"/>
                <a:gd name="T7" fmla="*/ 7 h 1091"/>
                <a:gd name="T8" fmla="*/ 568 w 575"/>
                <a:gd name="T9" fmla="*/ 14 h 1091"/>
                <a:gd name="T10" fmla="*/ 572 w 575"/>
                <a:gd name="T11" fmla="*/ 21 h 1091"/>
                <a:gd name="T12" fmla="*/ 575 w 575"/>
                <a:gd name="T13" fmla="*/ 33 h 1091"/>
                <a:gd name="T14" fmla="*/ 575 w 575"/>
                <a:gd name="T15" fmla="*/ 1059 h 1091"/>
                <a:gd name="T16" fmla="*/ 572 w 575"/>
                <a:gd name="T17" fmla="*/ 1070 h 1091"/>
                <a:gd name="T18" fmla="*/ 568 w 575"/>
                <a:gd name="T19" fmla="*/ 1077 h 1091"/>
                <a:gd name="T20" fmla="*/ 561 w 575"/>
                <a:gd name="T21" fmla="*/ 1084 h 1091"/>
                <a:gd name="T22" fmla="*/ 554 w 575"/>
                <a:gd name="T23" fmla="*/ 1089 h 1091"/>
                <a:gd name="T24" fmla="*/ 542 w 575"/>
                <a:gd name="T25" fmla="*/ 1091 h 1091"/>
                <a:gd name="T26" fmla="*/ 32 w 575"/>
                <a:gd name="T27" fmla="*/ 1091 h 1091"/>
                <a:gd name="T28" fmla="*/ 21 w 575"/>
                <a:gd name="T29" fmla="*/ 1089 h 1091"/>
                <a:gd name="T30" fmla="*/ 14 w 575"/>
                <a:gd name="T31" fmla="*/ 1084 h 1091"/>
                <a:gd name="T32" fmla="*/ 7 w 575"/>
                <a:gd name="T33" fmla="*/ 1077 h 1091"/>
                <a:gd name="T34" fmla="*/ 2 w 575"/>
                <a:gd name="T35" fmla="*/ 1070 h 1091"/>
                <a:gd name="T36" fmla="*/ 0 w 575"/>
                <a:gd name="T37" fmla="*/ 1059 h 1091"/>
                <a:gd name="T38" fmla="*/ 0 w 575"/>
                <a:gd name="T39" fmla="*/ 33 h 1091"/>
                <a:gd name="T40" fmla="*/ 2 w 575"/>
                <a:gd name="T41" fmla="*/ 21 h 1091"/>
                <a:gd name="T42" fmla="*/ 7 w 575"/>
                <a:gd name="T43" fmla="*/ 14 h 1091"/>
                <a:gd name="T44" fmla="*/ 14 w 575"/>
                <a:gd name="T45" fmla="*/ 7 h 1091"/>
                <a:gd name="T46" fmla="*/ 21 w 575"/>
                <a:gd name="T47" fmla="*/ 2 h 1091"/>
                <a:gd name="T48" fmla="*/ 32 w 575"/>
                <a:gd name="T49" fmla="*/ 0 h 10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75" h="1091">
                  <a:moveTo>
                    <a:pt x="32" y="0"/>
                  </a:moveTo>
                  <a:lnTo>
                    <a:pt x="542" y="0"/>
                  </a:lnTo>
                  <a:lnTo>
                    <a:pt x="554" y="2"/>
                  </a:lnTo>
                  <a:lnTo>
                    <a:pt x="561" y="7"/>
                  </a:lnTo>
                  <a:lnTo>
                    <a:pt x="568" y="14"/>
                  </a:lnTo>
                  <a:lnTo>
                    <a:pt x="572" y="21"/>
                  </a:lnTo>
                  <a:lnTo>
                    <a:pt x="575" y="33"/>
                  </a:lnTo>
                  <a:lnTo>
                    <a:pt x="575" y="1059"/>
                  </a:lnTo>
                  <a:lnTo>
                    <a:pt x="572" y="1070"/>
                  </a:lnTo>
                  <a:lnTo>
                    <a:pt x="568" y="1077"/>
                  </a:lnTo>
                  <a:lnTo>
                    <a:pt x="561" y="1084"/>
                  </a:lnTo>
                  <a:lnTo>
                    <a:pt x="554" y="1089"/>
                  </a:lnTo>
                  <a:lnTo>
                    <a:pt x="542" y="1091"/>
                  </a:lnTo>
                  <a:lnTo>
                    <a:pt x="32" y="1091"/>
                  </a:lnTo>
                  <a:lnTo>
                    <a:pt x="21" y="1089"/>
                  </a:lnTo>
                  <a:lnTo>
                    <a:pt x="14" y="1084"/>
                  </a:lnTo>
                  <a:lnTo>
                    <a:pt x="7" y="1077"/>
                  </a:lnTo>
                  <a:lnTo>
                    <a:pt x="2" y="1070"/>
                  </a:lnTo>
                  <a:lnTo>
                    <a:pt x="0" y="1059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Freeform 110">
              <a:extLst>
                <a:ext uri="{FF2B5EF4-FFF2-40B4-BE49-F238E27FC236}">
                  <a16:creationId xmlns:a16="http://schemas.microsoft.com/office/drawing/2014/main" id="{6C5B1C12-774C-405C-A8BE-5E1B0B87A45F}"/>
                </a:ext>
              </a:extLst>
            </p:cNvPr>
            <p:cNvSpPr/>
            <p:nvPr/>
          </p:nvSpPr>
          <p:spPr bwMode="auto">
            <a:xfrm>
              <a:off x="9366250" y="1973263"/>
              <a:ext cx="136525" cy="133350"/>
            </a:xfrm>
            <a:custGeom>
              <a:avLst/>
              <a:gdLst>
                <a:gd name="T0" fmla="*/ 33 w 86"/>
                <a:gd name="T1" fmla="*/ 0 h 84"/>
                <a:gd name="T2" fmla="*/ 61 w 86"/>
                <a:gd name="T3" fmla="*/ 0 h 84"/>
                <a:gd name="T4" fmla="*/ 70 w 86"/>
                <a:gd name="T5" fmla="*/ 5 h 84"/>
                <a:gd name="T6" fmla="*/ 77 w 86"/>
                <a:gd name="T7" fmla="*/ 10 h 84"/>
                <a:gd name="T8" fmla="*/ 81 w 86"/>
                <a:gd name="T9" fmla="*/ 17 h 84"/>
                <a:gd name="T10" fmla="*/ 84 w 86"/>
                <a:gd name="T11" fmla="*/ 24 h 84"/>
                <a:gd name="T12" fmla="*/ 86 w 86"/>
                <a:gd name="T13" fmla="*/ 33 h 84"/>
                <a:gd name="T14" fmla="*/ 86 w 86"/>
                <a:gd name="T15" fmla="*/ 52 h 84"/>
                <a:gd name="T16" fmla="*/ 84 w 86"/>
                <a:gd name="T17" fmla="*/ 61 h 84"/>
                <a:gd name="T18" fmla="*/ 81 w 86"/>
                <a:gd name="T19" fmla="*/ 68 h 84"/>
                <a:gd name="T20" fmla="*/ 77 w 86"/>
                <a:gd name="T21" fmla="*/ 75 h 84"/>
                <a:gd name="T22" fmla="*/ 70 w 86"/>
                <a:gd name="T23" fmla="*/ 80 h 84"/>
                <a:gd name="T24" fmla="*/ 61 w 86"/>
                <a:gd name="T25" fmla="*/ 84 h 84"/>
                <a:gd name="T26" fmla="*/ 33 w 86"/>
                <a:gd name="T27" fmla="*/ 84 h 84"/>
                <a:gd name="T28" fmla="*/ 21 w 86"/>
                <a:gd name="T29" fmla="*/ 82 h 84"/>
                <a:gd name="T30" fmla="*/ 14 w 86"/>
                <a:gd name="T31" fmla="*/ 77 h 84"/>
                <a:gd name="T32" fmla="*/ 7 w 86"/>
                <a:gd name="T33" fmla="*/ 70 h 84"/>
                <a:gd name="T34" fmla="*/ 2 w 86"/>
                <a:gd name="T35" fmla="*/ 63 h 84"/>
                <a:gd name="T36" fmla="*/ 0 w 86"/>
                <a:gd name="T37" fmla="*/ 52 h 84"/>
                <a:gd name="T38" fmla="*/ 0 w 86"/>
                <a:gd name="T39" fmla="*/ 33 h 84"/>
                <a:gd name="T40" fmla="*/ 2 w 86"/>
                <a:gd name="T41" fmla="*/ 21 h 84"/>
                <a:gd name="T42" fmla="*/ 7 w 86"/>
                <a:gd name="T43" fmla="*/ 14 h 84"/>
                <a:gd name="T44" fmla="*/ 14 w 86"/>
                <a:gd name="T45" fmla="*/ 7 h 84"/>
                <a:gd name="T46" fmla="*/ 21 w 86"/>
                <a:gd name="T47" fmla="*/ 3 h 84"/>
                <a:gd name="T48" fmla="*/ 33 w 86"/>
                <a:gd name="T49" fmla="*/ 0 h 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6" h="84">
                  <a:moveTo>
                    <a:pt x="33" y="0"/>
                  </a:moveTo>
                  <a:lnTo>
                    <a:pt x="61" y="0"/>
                  </a:lnTo>
                  <a:lnTo>
                    <a:pt x="70" y="5"/>
                  </a:lnTo>
                  <a:lnTo>
                    <a:pt x="77" y="10"/>
                  </a:lnTo>
                  <a:lnTo>
                    <a:pt x="81" y="17"/>
                  </a:lnTo>
                  <a:lnTo>
                    <a:pt x="84" y="24"/>
                  </a:lnTo>
                  <a:lnTo>
                    <a:pt x="86" y="33"/>
                  </a:lnTo>
                  <a:lnTo>
                    <a:pt x="86" y="52"/>
                  </a:lnTo>
                  <a:lnTo>
                    <a:pt x="84" y="61"/>
                  </a:lnTo>
                  <a:lnTo>
                    <a:pt x="81" y="68"/>
                  </a:lnTo>
                  <a:lnTo>
                    <a:pt x="77" y="75"/>
                  </a:lnTo>
                  <a:lnTo>
                    <a:pt x="70" y="80"/>
                  </a:lnTo>
                  <a:lnTo>
                    <a:pt x="61" y="84"/>
                  </a:lnTo>
                  <a:lnTo>
                    <a:pt x="33" y="84"/>
                  </a:lnTo>
                  <a:lnTo>
                    <a:pt x="21" y="82"/>
                  </a:lnTo>
                  <a:lnTo>
                    <a:pt x="14" y="77"/>
                  </a:lnTo>
                  <a:lnTo>
                    <a:pt x="7" y="70"/>
                  </a:lnTo>
                  <a:lnTo>
                    <a:pt x="2" y="63"/>
                  </a:lnTo>
                  <a:lnTo>
                    <a:pt x="0" y="52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Freeform 111">
              <a:extLst>
                <a:ext uri="{FF2B5EF4-FFF2-40B4-BE49-F238E27FC236}">
                  <a16:creationId xmlns:a16="http://schemas.microsoft.com/office/drawing/2014/main" id="{3BCBCA60-EA05-43D5-B415-DAF6ABE42B31}"/>
                </a:ext>
              </a:extLst>
            </p:cNvPr>
            <p:cNvSpPr/>
            <p:nvPr/>
          </p:nvSpPr>
          <p:spPr bwMode="auto">
            <a:xfrm>
              <a:off x="9096375" y="788988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65 w 184"/>
                <a:gd name="T3" fmla="*/ 0 h 40"/>
                <a:gd name="T4" fmla="*/ 179 w 184"/>
                <a:gd name="T5" fmla="*/ 5 h 40"/>
                <a:gd name="T6" fmla="*/ 184 w 184"/>
                <a:gd name="T7" fmla="*/ 19 h 40"/>
                <a:gd name="T8" fmla="*/ 182 w 184"/>
                <a:gd name="T9" fmla="*/ 28 h 40"/>
                <a:gd name="T10" fmla="*/ 179 w 184"/>
                <a:gd name="T11" fmla="*/ 33 h 40"/>
                <a:gd name="T12" fmla="*/ 172 w 184"/>
                <a:gd name="T13" fmla="*/ 37 h 40"/>
                <a:gd name="T14" fmla="*/ 165 w 184"/>
                <a:gd name="T15" fmla="*/ 40 h 40"/>
                <a:gd name="T16" fmla="*/ 21 w 184"/>
                <a:gd name="T17" fmla="*/ 40 h 40"/>
                <a:gd name="T18" fmla="*/ 12 w 184"/>
                <a:gd name="T19" fmla="*/ 37 h 40"/>
                <a:gd name="T20" fmla="*/ 2 w 184"/>
                <a:gd name="T21" fmla="*/ 28 h 40"/>
                <a:gd name="T22" fmla="*/ 0 w 184"/>
                <a:gd name="T23" fmla="*/ 19 h 40"/>
                <a:gd name="T24" fmla="*/ 2 w 184"/>
                <a:gd name="T25" fmla="*/ 12 h 40"/>
                <a:gd name="T26" fmla="*/ 7 w 184"/>
                <a:gd name="T27" fmla="*/ 5 h 40"/>
                <a:gd name="T28" fmla="*/ 12 w 184"/>
                <a:gd name="T29" fmla="*/ 2 h 40"/>
                <a:gd name="T30" fmla="*/ 21 w 184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65" y="0"/>
                  </a:lnTo>
                  <a:lnTo>
                    <a:pt x="179" y="5"/>
                  </a:lnTo>
                  <a:lnTo>
                    <a:pt x="184" y="19"/>
                  </a:lnTo>
                  <a:lnTo>
                    <a:pt x="182" y="28"/>
                  </a:lnTo>
                  <a:lnTo>
                    <a:pt x="179" y="33"/>
                  </a:lnTo>
                  <a:lnTo>
                    <a:pt x="172" y="37"/>
                  </a:lnTo>
                  <a:lnTo>
                    <a:pt x="165" y="40"/>
                  </a:lnTo>
                  <a:lnTo>
                    <a:pt x="21" y="40"/>
                  </a:lnTo>
                  <a:lnTo>
                    <a:pt x="12" y="37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Freeform 112">
              <a:extLst>
                <a:ext uri="{FF2B5EF4-FFF2-40B4-BE49-F238E27FC236}">
                  <a16:creationId xmlns:a16="http://schemas.microsoft.com/office/drawing/2014/main" id="{CD80586F-9589-45C0-81A1-0933F634BEC4}"/>
                </a:ext>
              </a:extLst>
            </p:cNvPr>
            <p:cNvSpPr/>
            <p:nvPr/>
          </p:nvSpPr>
          <p:spPr bwMode="auto">
            <a:xfrm>
              <a:off x="9477375" y="788988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72 w 184"/>
                <a:gd name="T3" fmla="*/ 0 h 40"/>
                <a:gd name="T4" fmla="*/ 177 w 184"/>
                <a:gd name="T5" fmla="*/ 5 h 40"/>
                <a:gd name="T6" fmla="*/ 181 w 184"/>
                <a:gd name="T7" fmla="*/ 7 h 40"/>
                <a:gd name="T8" fmla="*/ 184 w 184"/>
                <a:gd name="T9" fmla="*/ 14 h 40"/>
                <a:gd name="T10" fmla="*/ 184 w 184"/>
                <a:gd name="T11" fmla="*/ 26 h 40"/>
                <a:gd name="T12" fmla="*/ 181 w 184"/>
                <a:gd name="T13" fmla="*/ 30 h 40"/>
                <a:gd name="T14" fmla="*/ 172 w 184"/>
                <a:gd name="T15" fmla="*/ 40 h 40"/>
                <a:gd name="T16" fmla="*/ 21 w 184"/>
                <a:gd name="T17" fmla="*/ 40 h 40"/>
                <a:gd name="T18" fmla="*/ 11 w 184"/>
                <a:gd name="T19" fmla="*/ 37 h 40"/>
                <a:gd name="T20" fmla="*/ 2 w 184"/>
                <a:gd name="T21" fmla="*/ 28 h 40"/>
                <a:gd name="T22" fmla="*/ 0 w 184"/>
                <a:gd name="T23" fmla="*/ 19 h 40"/>
                <a:gd name="T24" fmla="*/ 2 w 184"/>
                <a:gd name="T25" fmla="*/ 12 h 40"/>
                <a:gd name="T26" fmla="*/ 7 w 184"/>
                <a:gd name="T27" fmla="*/ 5 h 40"/>
                <a:gd name="T28" fmla="*/ 11 w 184"/>
                <a:gd name="T29" fmla="*/ 2 h 40"/>
                <a:gd name="T30" fmla="*/ 21 w 184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72" y="0"/>
                  </a:lnTo>
                  <a:lnTo>
                    <a:pt x="177" y="5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4" y="26"/>
                  </a:lnTo>
                  <a:lnTo>
                    <a:pt x="181" y="30"/>
                  </a:lnTo>
                  <a:lnTo>
                    <a:pt x="172" y="40"/>
                  </a:lnTo>
                  <a:lnTo>
                    <a:pt x="21" y="40"/>
                  </a:lnTo>
                  <a:lnTo>
                    <a:pt x="11" y="37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Freeform 113">
              <a:extLst>
                <a:ext uri="{FF2B5EF4-FFF2-40B4-BE49-F238E27FC236}">
                  <a16:creationId xmlns:a16="http://schemas.microsoft.com/office/drawing/2014/main" id="{5BA844C5-7A68-4113-AE53-A05F63E4388A}"/>
                </a:ext>
              </a:extLst>
            </p:cNvPr>
            <p:cNvSpPr/>
            <p:nvPr/>
          </p:nvSpPr>
          <p:spPr bwMode="auto">
            <a:xfrm>
              <a:off x="9096375" y="933450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65 w 184"/>
                <a:gd name="T3" fmla="*/ 0 h 40"/>
                <a:gd name="T4" fmla="*/ 179 w 184"/>
                <a:gd name="T5" fmla="*/ 5 h 40"/>
                <a:gd name="T6" fmla="*/ 184 w 184"/>
                <a:gd name="T7" fmla="*/ 19 h 40"/>
                <a:gd name="T8" fmla="*/ 182 w 184"/>
                <a:gd name="T9" fmla="*/ 28 h 40"/>
                <a:gd name="T10" fmla="*/ 179 w 184"/>
                <a:gd name="T11" fmla="*/ 33 h 40"/>
                <a:gd name="T12" fmla="*/ 172 w 184"/>
                <a:gd name="T13" fmla="*/ 37 h 40"/>
                <a:gd name="T14" fmla="*/ 165 w 184"/>
                <a:gd name="T15" fmla="*/ 40 h 40"/>
                <a:gd name="T16" fmla="*/ 21 w 184"/>
                <a:gd name="T17" fmla="*/ 40 h 40"/>
                <a:gd name="T18" fmla="*/ 12 w 184"/>
                <a:gd name="T19" fmla="*/ 37 h 40"/>
                <a:gd name="T20" fmla="*/ 2 w 184"/>
                <a:gd name="T21" fmla="*/ 28 h 40"/>
                <a:gd name="T22" fmla="*/ 0 w 184"/>
                <a:gd name="T23" fmla="*/ 19 h 40"/>
                <a:gd name="T24" fmla="*/ 2 w 184"/>
                <a:gd name="T25" fmla="*/ 12 h 40"/>
                <a:gd name="T26" fmla="*/ 7 w 184"/>
                <a:gd name="T27" fmla="*/ 5 h 40"/>
                <a:gd name="T28" fmla="*/ 12 w 184"/>
                <a:gd name="T29" fmla="*/ 2 h 40"/>
                <a:gd name="T30" fmla="*/ 21 w 184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65" y="0"/>
                  </a:lnTo>
                  <a:lnTo>
                    <a:pt x="179" y="5"/>
                  </a:lnTo>
                  <a:lnTo>
                    <a:pt x="184" y="19"/>
                  </a:lnTo>
                  <a:lnTo>
                    <a:pt x="182" y="28"/>
                  </a:lnTo>
                  <a:lnTo>
                    <a:pt x="179" y="33"/>
                  </a:lnTo>
                  <a:lnTo>
                    <a:pt x="172" y="37"/>
                  </a:lnTo>
                  <a:lnTo>
                    <a:pt x="165" y="40"/>
                  </a:lnTo>
                  <a:lnTo>
                    <a:pt x="21" y="40"/>
                  </a:lnTo>
                  <a:lnTo>
                    <a:pt x="12" y="37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Freeform 114">
              <a:extLst>
                <a:ext uri="{FF2B5EF4-FFF2-40B4-BE49-F238E27FC236}">
                  <a16:creationId xmlns:a16="http://schemas.microsoft.com/office/drawing/2014/main" id="{2E56122F-3748-4922-9497-6F6E6778EE28}"/>
                </a:ext>
              </a:extLst>
            </p:cNvPr>
            <p:cNvSpPr/>
            <p:nvPr/>
          </p:nvSpPr>
          <p:spPr bwMode="auto">
            <a:xfrm>
              <a:off x="9477375" y="933450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72 w 184"/>
                <a:gd name="T3" fmla="*/ 0 h 40"/>
                <a:gd name="T4" fmla="*/ 177 w 184"/>
                <a:gd name="T5" fmla="*/ 5 h 40"/>
                <a:gd name="T6" fmla="*/ 181 w 184"/>
                <a:gd name="T7" fmla="*/ 7 h 40"/>
                <a:gd name="T8" fmla="*/ 184 w 184"/>
                <a:gd name="T9" fmla="*/ 14 h 40"/>
                <a:gd name="T10" fmla="*/ 184 w 184"/>
                <a:gd name="T11" fmla="*/ 26 h 40"/>
                <a:gd name="T12" fmla="*/ 181 w 184"/>
                <a:gd name="T13" fmla="*/ 30 h 40"/>
                <a:gd name="T14" fmla="*/ 172 w 184"/>
                <a:gd name="T15" fmla="*/ 40 h 40"/>
                <a:gd name="T16" fmla="*/ 21 w 184"/>
                <a:gd name="T17" fmla="*/ 40 h 40"/>
                <a:gd name="T18" fmla="*/ 11 w 184"/>
                <a:gd name="T19" fmla="*/ 37 h 40"/>
                <a:gd name="T20" fmla="*/ 2 w 184"/>
                <a:gd name="T21" fmla="*/ 28 h 40"/>
                <a:gd name="T22" fmla="*/ 0 w 184"/>
                <a:gd name="T23" fmla="*/ 19 h 40"/>
                <a:gd name="T24" fmla="*/ 2 w 184"/>
                <a:gd name="T25" fmla="*/ 12 h 40"/>
                <a:gd name="T26" fmla="*/ 7 w 184"/>
                <a:gd name="T27" fmla="*/ 5 h 40"/>
                <a:gd name="T28" fmla="*/ 11 w 184"/>
                <a:gd name="T29" fmla="*/ 2 h 40"/>
                <a:gd name="T30" fmla="*/ 21 w 184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72" y="0"/>
                  </a:lnTo>
                  <a:lnTo>
                    <a:pt x="177" y="5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4" y="26"/>
                  </a:lnTo>
                  <a:lnTo>
                    <a:pt x="181" y="30"/>
                  </a:lnTo>
                  <a:lnTo>
                    <a:pt x="172" y="40"/>
                  </a:lnTo>
                  <a:lnTo>
                    <a:pt x="21" y="40"/>
                  </a:lnTo>
                  <a:lnTo>
                    <a:pt x="11" y="37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Freeform 115">
              <a:extLst>
                <a:ext uri="{FF2B5EF4-FFF2-40B4-BE49-F238E27FC236}">
                  <a16:creationId xmlns:a16="http://schemas.microsoft.com/office/drawing/2014/main" id="{D9A4FE2B-783D-4042-ABE9-E1AAAD643501}"/>
                </a:ext>
              </a:extLst>
            </p:cNvPr>
            <p:cNvSpPr/>
            <p:nvPr/>
          </p:nvSpPr>
          <p:spPr bwMode="auto">
            <a:xfrm>
              <a:off x="9096375" y="1077913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65 w 184"/>
                <a:gd name="T3" fmla="*/ 0 h 40"/>
                <a:gd name="T4" fmla="*/ 179 w 184"/>
                <a:gd name="T5" fmla="*/ 5 h 40"/>
                <a:gd name="T6" fmla="*/ 184 w 184"/>
                <a:gd name="T7" fmla="*/ 19 h 40"/>
                <a:gd name="T8" fmla="*/ 182 w 184"/>
                <a:gd name="T9" fmla="*/ 28 h 40"/>
                <a:gd name="T10" fmla="*/ 179 w 184"/>
                <a:gd name="T11" fmla="*/ 33 h 40"/>
                <a:gd name="T12" fmla="*/ 172 w 184"/>
                <a:gd name="T13" fmla="*/ 37 h 40"/>
                <a:gd name="T14" fmla="*/ 165 w 184"/>
                <a:gd name="T15" fmla="*/ 40 h 40"/>
                <a:gd name="T16" fmla="*/ 21 w 184"/>
                <a:gd name="T17" fmla="*/ 40 h 40"/>
                <a:gd name="T18" fmla="*/ 12 w 184"/>
                <a:gd name="T19" fmla="*/ 37 h 40"/>
                <a:gd name="T20" fmla="*/ 2 w 184"/>
                <a:gd name="T21" fmla="*/ 28 h 40"/>
                <a:gd name="T22" fmla="*/ 0 w 184"/>
                <a:gd name="T23" fmla="*/ 19 h 40"/>
                <a:gd name="T24" fmla="*/ 2 w 184"/>
                <a:gd name="T25" fmla="*/ 12 h 40"/>
                <a:gd name="T26" fmla="*/ 7 w 184"/>
                <a:gd name="T27" fmla="*/ 5 h 40"/>
                <a:gd name="T28" fmla="*/ 12 w 184"/>
                <a:gd name="T29" fmla="*/ 2 h 40"/>
                <a:gd name="T30" fmla="*/ 21 w 184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65" y="0"/>
                  </a:lnTo>
                  <a:lnTo>
                    <a:pt x="179" y="5"/>
                  </a:lnTo>
                  <a:lnTo>
                    <a:pt x="184" y="19"/>
                  </a:lnTo>
                  <a:lnTo>
                    <a:pt x="182" y="28"/>
                  </a:lnTo>
                  <a:lnTo>
                    <a:pt x="179" y="33"/>
                  </a:lnTo>
                  <a:lnTo>
                    <a:pt x="172" y="37"/>
                  </a:lnTo>
                  <a:lnTo>
                    <a:pt x="165" y="40"/>
                  </a:lnTo>
                  <a:lnTo>
                    <a:pt x="21" y="40"/>
                  </a:lnTo>
                  <a:lnTo>
                    <a:pt x="12" y="37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Freeform 116">
              <a:extLst>
                <a:ext uri="{FF2B5EF4-FFF2-40B4-BE49-F238E27FC236}">
                  <a16:creationId xmlns:a16="http://schemas.microsoft.com/office/drawing/2014/main" id="{0A91FFF6-424D-4A85-8A1F-C185B7EE6B16}"/>
                </a:ext>
              </a:extLst>
            </p:cNvPr>
            <p:cNvSpPr/>
            <p:nvPr/>
          </p:nvSpPr>
          <p:spPr bwMode="auto">
            <a:xfrm>
              <a:off x="9477375" y="1077913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72 w 184"/>
                <a:gd name="T3" fmla="*/ 0 h 40"/>
                <a:gd name="T4" fmla="*/ 177 w 184"/>
                <a:gd name="T5" fmla="*/ 5 h 40"/>
                <a:gd name="T6" fmla="*/ 181 w 184"/>
                <a:gd name="T7" fmla="*/ 7 h 40"/>
                <a:gd name="T8" fmla="*/ 184 w 184"/>
                <a:gd name="T9" fmla="*/ 14 h 40"/>
                <a:gd name="T10" fmla="*/ 184 w 184"/>
                <a:gd name="T11" fmla="*/ 26 h 40"/>
                <a:gd name="T12" fmla="*/ 181 w 184"/>
                <a:gd name="T13" fmla="*/ 30 h 40"/>
                <a:gd name="T14" fmla="*/ 172 w 184"/>
                <a:gd name="T15" fmla="*/ 40 h 40"/>
                <a:gd name="T16" fmla="*/ 21 w 184"/>
                <a:gd name="T17" fmla="*/ 40 h 40"/>
                <a:gd name="T18" fmla="*/ 11 w 184"/>
                <a:gd name="T19" fmla="*/ 37 h 40"/>
                <a:gd name="T20" fmla="*/ 2 w 184"/>
                <a:gd name="T21" fmla="*/ 28 h 40"/>
                <a:gd name="T22" fmla="*/ 0 w 184"/>
                <a:gd name="T23" fmla="*/ 19 h 40"/>
                <a:gd name="T24" fmla="*/ 2 w 184"/>
                <a:gd name="T25" fmla="*/ 12 h 40"/>
                <a:gd name="T26" fmla="*/ 7 w 184"/>
                <a:gd name="T27" fmla="*/ 5 h 40"/>
                <a:gd name="T28" fmla="*/ 11 w 184"/>
                <a:gd name="T29" fmla="*/ 2 h 40"/>
                <a:gd name="T30" fmla="*/ 21 w 184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72" y="0"/>
                  </a:lnTo>
                  <a:lnTo>
                    <a:pt x="177" y="5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4" y="26"/>
                  </a:lnTo>
                  <a:lnTo>
                    <a:pt x="181" y="30"/>
                  </a:lnTo>
                  <a:lnTo>
                    <a:pt x="172" y="40"/>
                  </a:lnTo>
                  <a:lnTo>
                    <a:pt x="21" y="40"/>
                  </a:lnTo>
                  <a:lnTo>
                    <a:pt x="11" y="37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Freeform 117">
              <a:extLst>
                <a:ext uri="{FF2B5EF4-FFF2-40B4-BE49-F238E27FC236}">
                  <a16:creationId xmlns:a16="http://schemas.microsoft.com/office/drawing/2014/main" id="{C764315F-7D2D-45E7-AD0A-D331C7C54667}"/>
                </a:ext>
              </a:extLst>
            </p:cNvPr>
            <p:cNvSpPr/>
            <p:nvPr/>
          </p:nvSpPr>
          <p:spPr bwMode="auto">
            <a:xfrm>
              <a:off x="9096375" y="1222375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65 w 184"/>
                <a:gd name="T3" fmla="*/ 0 h 40"/>
                <a:gd name="T4" fmla="*/ 179 w 184"/>
                <a:gd name="T5" fmla="*/ 5 h 40"/>
                <a:gd name="T6" fmla="*/ 184 w 184"/>
                <a:gd name="T7" fmla="*/ 19 h 40"/>
                <a:gd name="T8" fmla="*/ 182 w 184"/>
                <a:gd name="T9" fmla="*/ 28 h 40"/>
                <a:gd name="T10" fmla="*/ 179 w 184"/>
                <a:gd name="T11" fmla="*/ 33 h 40"/>
                <a:gd name="T12" fmla="*/ 172 w 184"/>
                <a:gd name="T13" fmla="*/ 37 h 40"/>
                <a:gd name="T14" fmla="*/ 165 w 184"/>
                <a:gd name="T15" fmla="*/ 40 h 40"/>
                <a:gd name="T16" fmla="*/ 21 w 184"/>
                <a:gd name="T17" fmla="*/ 40 h 40"/>
                <a:gd name="T18" fmla="*/ 12 w 184"/>
                <a:gd name="T19" fmla="*/ 37 h 40"/>
                <a:gd name="T20" fmla="*/ 2 w 184"/>
                <a:gd name="T21" fmla="*/ 28 h 40"/>
                <a:gd name="T22" fmla="*/ 0 w 184"/>
                <a:gd name="T23" fmla="*/ 19 h 40"/>
                <a:gd name="T24" fmla="*/ 2 w 184"/>
                <a:gd name="T25" fmla="*/ 12 h 40"/>
                <a:gd name="T26" fmla="*/ 7 w 184"/>
                <a:gd name="T27" fmla="*/ 5 h 40"/>
                <a:gd name="T28" fmla="*/ 12 w 184"/>
                <a:gd name="T29" fmla="*/ 2 h 40"/>
                <a:gd name="T30" fmla="*/ 21 w 184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65" y="0"/>
                  </a:lnTo>
                  <a:lnTo>
                    <a:pt x="179" y="5"/>
                  </a:lnTo>
                  <a:lnTo>
                    <a:pt x="184" y="19"/>
                  </a:lnTo>
                  <a:lnTo>
                    <a:pt x="182" y="28"/>
                  </a:lnTo>
                  <a:lnTo>
                    <a:pt x="179" y="33"/>
                  </a:lnTo>
                  <a:lnTo>
                    <a:pt x="172" y="37"/>
                  </a:lnTo>
                  <a:lnTo>
                    <a:pt x="165" y="40"/>
                  </a:lnTo>
                  <a:lnTo>
                    <a:pt x="21" y="40"/>
                  </a:lnTo>
                  <a:lnTo>
                    <a:pt x="12" y="37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Freeform 118">
              <a:extLst>
                <a:ext uri="{FF2B5EF4-FFF2-40B4-BE49-F238E27FC236}">
                  <a16:creationId xmlns:a16="http://schemas.microsoft.com/office/drawing/2014/main" id="{11D0403B-9260-4D44-BB98-25C628540613}"/>
                </a:ext>
              </a:extLst>
            </p:cNvPr>
            <p:cNvSpPr/>
            <p:nvPr/>
          </p:nvSpPr>
          <p:spPr bwMode="auto">
            <a:xfrm>
              <a:off x="9477375" y="1222375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72 w 184"/>
                <a:gd name="T3" fmla="*/ 0 h 40"/>
                <a:gd name="T4" fmla="*/ 177 w 184"/>
                <a:gd name="T5" fmla="*/ 5 h 40"/>
                <a:gd name="T6" fmla="*/ 181 w 184"/>
                <a:gd name="T7" fmla="*/ 7 h 40"/>
                <a:gd name="T8" fmla="*/ 184 w 184"/>
                <a:gd name="T9" fmla="*/ 14 h 40"/>
                <a:gd name="T10" fmla="*/ 184 w 184"/>
                <a:gd name="T11" fmla="*/ 26 h 40"/>
                <a:gd name="T12" fmla="*/ 181 w 184"/>
                <a:gd name="T13" fmla="*/ 30 h 40"/>
                <a:gd name="T14" fmla="*/ 172 w 184"/>
                <a:gd name="T15" fmla="*/ 40 h 40"/>
                <a:gd name="T16" fmla="*/ 21 w 184"/>
                <a:gd name="T17" fmla="*/ 40 h 40"/>
                <a:gd name="T18" fmla="*/ 11 w 184"/>
                <a:gd name="T19" fmla="*/ 37 h 40"/>
                <a:gd name="T20" fmla="*/ 2 w 184"/>
                <a:gd name="T21" fmla="*/ 28 h 40"/>
                <a:gd name="T22" fmla="*/ 0 w 184"/>
                <a:gd name="T23" fmla="*/ 19 h 40"/>
                <a:gd name="T24" fmla="*/ 2 w 184"/>
                <a:gd name="T25" fmla="*/ 12 h 40"/>
                <a:gd name="T26" fmla="*/ 7 w 184"/>
                <a:gd name="T27" fmla="*/ 5 h 40"/>
                <a:gd name="T28" fmla="*/ 11 w 184"/>
                <a:gd name="T29" fmla="*/ 2 h 40"/>
                <a:gd name="T30" fmla="*/ 21 w 184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72" y="0"/>
                  </a:lnTo>
                  <a:lnTo>
                    <a:pt x="177" y="5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4" y="26"/>
                  </a:lnTo>
                  <a:lnTo>
                    <a:pt x="181" y="30"/>
                  </a:lnTo>
                  <a:lnTo>
                    <a:pt x="172" y="40"/>
                  </a:lnTo>
                  <a:lnTo>
                    <a:pt x="21" y="40"/>
                  </a:lnTo>
                  <a:lnTo>
                    <a:pt x="11" y="37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Freeform 119">
              <a:extLst>
                <a:ext uri="{FF2B5EF4-FFF2-40B4-BE49-F238E27FC236}">
                  <a16:creationId xmlns:a16="http://schemas.microsoft.com/office/drawing/2014/main" id="{C965CC2B-F063-4D58-9E5B-1E2C154D9B09}"/>
                </a:ext>
              </a:extLst>
            </p:cNvPr>
            <p:cNvSpPr/>
            <p:nvPr/>
          </p:nvSpPr>
          <p:spPr bwMode="auto">
            <a:xfrm>
              <a:off x="9096375" y="1366838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65 w 184"/>
                <a:gd name="T3" fmla="*/ 0 h 40"/>
                <a:gd name="T4" fmla="*/ 172 w 184"/>
                <a:gd name="T5" fmla="*/ 2 h 40"/>
                <a:gd name="T6" fmla="*/ 179 w 184"/>
                <a:gd name="T7" fmla="*/ 7 h 40"/>
                <a:gd name="T8" fmla="*/ 182 w 184"/>
                <a:gd name="T9" fmla="*/ 12 h 40"/>
                <a:gd name="T10" fmla="*/ 184 w 184"/>
                <a:gd name="T11" fmla="*/ 21 h 40"/>
                <a:gd name="T12" fmla="*/ 182 w 184"/>
                <a:gd name="T13" fmla="*/ 28 h 40"/>
                <a:gd name="T14" fmla="*/ 179 w 184"/>
                <a:gd name="T15" fmla="*/ 33 h 40"/>
                <a:gd name="T16" fmla="*/ 172 w 184"/>
                <a:gd name="T17" fmla="*/ 37 h 40"/>
                <a:gd name="T18" fmla="*/ 165 w 184"/>
                <a:gd name="T19" fmla="*/ 40 h 40"/>
                <a:gd name="T20" fmla="*/ 21 w 184"/>
                <a:gd name="T21" fmla="*/ 40 h 40"/>
                <a:gd name="T22" fmla="*/ 12 w 184"/>
                <a:gd name="T23" fmla="*/ 37 h 40"/>
                <a:gd name="T24" fmla="*/ 2 w 184"/>
                <a:gd name="T25" fmla="*/ 28 h 40"/>
                <a:gd name="T26" fmla="*/ 0 w 184"/>
                <a:gd name="T27" fmla="*/ 21 h 40"/>
                <a:gd name="T28" fmla="*/ 2 w 184"/>
                <a:gd name="T29" fmla="*/ 12 h 40"/>
                <a:gd name="T30" fmla="*/ 12 w 184"/>
                <a:gd name="T31" fmla="*/ 2 h 40"/>
                <a:gd name="T32" fmla="*/ 21 w 18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65" y="0"/>
                  </a:lnTo>
                  <a:lnTo>
                    <a:pt x="172" y="2"/>
                  </a:lnTo>
                  <a:lnTo>
                    <a:pt x="179" y="7"/>
                  </a:lnTo>
                  <a:lnTo>
                    <a:pt x="182" y="12"/>
                  </a:lnTo>
                  <a:lnTo>
                    <a:pt x="184" y="21"/>
                  </a:lnTo>
                  <a:lnTo>
                    <a:pt x="182" y="28"/>
                  </a:lnTo>
                  <a:lnTo>
                    <a:pt x="179" y="33"/>
                  </a:lnTo>
                  <a:lnTo>
                    <a:pt x="172" y="37"/>
                  </a:lnTo>
                  <a:lnTo>
                    <a:pt x="165" y="40"/>
                  </a:lnTo>
                  <a:lnTo>
                    <a:pt x="21" y="40"/>
                  </a:lnTo>
                  <a:lnTo>
                    <a:pt x="12" y="37"/>
                  </a:lnTo>
                  <a:lnTo>
                    <a:pt x="2" y="28"/>
                  </a:lnTo>
                  <a:lnTo>
                    <a:pt x="0" y="21"/>
                  </a:lnTo>
                  <a:lnTo>
                    <a:pt x="2" y="12"/>
                  </a:lnTo>
                  <a:lnTo>
                    <a:pt x="1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Freeform 120">
              <a:extLst>
                <a:ext uri="{FF2B5EF4-FFF2-40B4-BE49-F238E27FC236}">
                  <a16:creationId xmlns:a16="http://schemas.microsoft.com/office/drawing/2014/main" id="{719B103A-B5D4-4A90-8BDA-3BECB7020646}"/>
                </a:ext>
              </a:extLst>
            </p:cNvPr>
            <p:cNvSpPr/>
            <p:nvPr/>
          </p:nvSpPr>
          <p:spPr bwMode="auto">
            <a:xfrm>
              <a:off x="9477375" y="1366838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72 w 184"/>
                <a:gd name="T3" fmla="*/ 0 h 40"/>
                <a:gd name="T4" fmla="*/ 181 w 184"/>
                <a:gd name="T5" fmla="*/ 9 h 40"/>
                <a:gd name="T6" fmla="*/ 184 w 184"/>
                <a:gd name="T7" fmla="*/ 14 h 40"/>
                <a:gd name="T8" fmla="*/ 184 w 184"/>
                <a:gd name="T9" fmla="*/ 26 h 40"/>
                <a:gd name="T10" fmla="*/ 181 w 184"/>
                <a:gd name="T11" fmla="*/ 33 h 40"/>
                <a:gd name="T12" fmla="*/ 177 w 184"/>
                <a:gd name="T13" fmla="*/ 35 h 40"/>
                <a:gd name="T14" fmla="*/ 172 w 184"/>
                <a:gd name="T15" fmla="*/ 40 h 40"/>
                <a:gd name="T16" fmla="*/ 21 w 184"/>
                <a:gd name="T17" fmla="*/ 40 h 40"/>
                <a:gd name="T18" fmla="*/ 11 w 184"/>
                <a:gd name="T19" fmla="*/ 37 h 40"/>
                <a:gd name="T20" fmla="*/ 2 w 184"/>
                <a:gd name="T21" fmla="*/ 28 h 40"/>
                <a:gd name="T22" fmla="*/ 0 w 184"/>
                <a:gd name="T23" fmla="*/ 21 h 40"/>
                <a:gd name="T24" fmla="*/ 2 w 184"/>
                <a:gd name="T25" fmla="*/ 12 h 40"/>
                <a:gd name="T26" fmla="*/ 11 w 184"/>
                <a:gd name="T27" fmla="*/ 2 h 40"/>
                <a:gd name="T28" fmla="*/ 21 w 184"/>
                <a:gd name="T29" fmla="*/ 0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72" y="0"/>
                  </a:lnTo>
                  <a:lnTo>
                    <a:pt x="181" y="9"/>
                  </a:lnTo>
                  <a:lnTo>
                    <a:pt x="184" y="14"/>
                  </a:lnTo>
                  <a:lnTo>
                    <a:pt x="184" y="26"/>
                  </a:lnTo>
                  <a:lnTo>
                    <a:pt x="181" y="33"/>
                  </a:lnTo>
                  <a:lnTo>
                    <a:pt x="177" y="35"/>
                  </a:lnTo>
                  <a:lnTo>
                    <a:pt x="172" y="40"/>
                  </a:lnTo>
                  <a:lnTo>
                    <a:pt x="21" y="40"/>
                  </a:lnTo>
                  <a:lnTo>
                    <a:pt x="11" y="37"/>
                  </a:lnTo>
                  <a:lnTo>
                    <a:pt x="2" y="28"/>
                  </a:lnTo>
                  <a:lnTo>
                    <a:pt x="0" y="21"/>
                  </a:lnTo>
                  <a:lnTo>
                    <a:pt x="2" y="12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Freeform 121">
              <a:extLst>
                <a:ext uri="{FF2B5EF4-FFF2-40B4-BE49-F238E27FC236}">
                  <a16:creationId xmlns:a16="http://schemas.microsoft.com/office/drawing/2014/main" id="{A2270663-1C7E-493B-B1C5-90F15316ED32}"/>
                </a:ext>
              </a:extLst>
            </p:cNvPr>
            <p:cNvSpPr/>
            <p:nvPr/>
          </p:nvSpPr>
          <p:spPr bwMode="auto">
            <a:xfrm>
              <a:off x="9096375" y="1511300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65 w 184"/>
                <a:gd name="T3" fmla="*/ 0 h 40"/>
                <a:gd name="T4" fmla="*/ 172 w 184"/>
                <a:gd name="T5" fmla="*/ 2 h 40"/>
                <a:gd name="T6" fmla="*/ 179 w 184"/>
                <a:gd name="T7" fmla="*/ 7 h 40"/>
                <a:gd name="T8" fmla="*/ 182 w 184"/>
                <a:gd name="T9" fmla="*/ 12 h 40"/>
                <a:gd name="T10" fmla="*/ 184 w 184"/>
                <a:gd name="T11" fmla="*/ 21 h 40"/>
                <a:gd name="T12" fmla="*/ 182 w 184"/>
                <a:gd name="T13" fmla="*/ 28 h 40"/>
                <a:gd name="T14" fmla="*/ 179 w 184"/>
                <a:gd name="T15" fmla="*/ 33 h 40"/>
                <a:gd name="T16" fmla="*/ 172 w 184"/>
                <a:gd name="T17" fmla="*/ 37 h 40"/>
                <a:gd name="T18" fmla="*/ 165 w 184"/>
                <a:gd name="T19" fmla="*/ 40 h 40"/>
                <a:gd name="T20" fmla="*/ 21 w 184"/>
                <a:gd name="T21" fmla="*/ 40 h 40"/>
                <a:gd name="T22" fmla="*/ 12 w 184"/>
                <a:gd name="T23" fmla="*/ 37 h 40"/>
                <a:gd name="T24" fmla="*/ 2 w 184"/>
                <a:gd name="T25" fmla="*/ 28 h 40"/>
                <a:gd name="T26" fmla="*/ 0 w 184"/>
                <a:gd name="T27" fmla="*/ 21 h 40"/>
                <a:gd name="T28" fmla="*/ 2 w 184"/>
                <a:gd name="T29" fmla="*/ 12 h 40"/>
                <a:gd name="T30" fmla="*/ 12 w 184"/>
                <a:gd name="T31" fmla="*/ 2 h 40"/>
                <a:gd name="T32" fmla="*/ 21 w 18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65" y="0"/>
                  </a:lnTo>
                  <a:lnTo>
                    <a:pt x="172" y="2"/>
                  </a:lnTo>
                  <a:lnTo>
                    <a:pt x="179" y="7"/>
                  </a:lnTo>
                  <a:lnTo>
                    <a:pt x="182" y="12"/>
                  </a:lnTo>
                  <a:lnTo>
                    <a:pt x="184" y="21"/>
                  </a:lnTo>
                  <a:lnTo>
                    <a:pt x="182" y="28"/>
                  </a:lnTo>
                  <a:lnTo>
                    <a:pt x="179" y="33"/>
                  </a:lnTo>
                  <a:lnTo>
                    <a:pt x="172" y="37"/>
                  </a:lnTo>
                  <a:lnTo>
                    <a:pt x="165" y="40"/>
                  </a:lnTo>
                  <a:lnTo>
                    <a:pt x="21" y="40"/>
                  </a:lnTo>
                  <a:lnTo>
                    <a:pt x="12" y="37"/>
                  </a:lnTo>
                  <a:lnTo>
                    <a:pt x="2" y="28"/>
                  </a:lnTo>
                  <a:lnTo>
                    <a:pt x="0" y="21"/>
                  </a:lnTo>
                  <a:lnTo>
                    <a:pt x="2" y="12"/>
                  </a:lnTo>
                  <a:lnTo>
                    <a:pt x="1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Freeform 122">
              <a:extLst>
                <a:ext uri="{FF2B5EF4-FFF2-40B4-BE49-F238E27FC236}">
                  <a16:creationId xmlns:a16="http://schemas.microsoft.com/office/drawing/2014/main" id="{98F00008-CB9A-4D44-BC19-87422AF10856}"/>
                </a:ext>
              </a:extLst>
            </p:cNvPr>
            <p:cNvSpPr/>
            <p:nvPr/>
          </p:nvSpPr>
          <p:spPr bwMode="auto">
            <a:xfrm>
              <a:off x="9477375" y="1511300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72 w 184"/>
                <a:gd name="T3" fmla="*/ 0 h 40"/>
                <a:gd name="T4" fmla="*/ 181 w 184"/>
                <a:gd name="T5" fmla="*/ 9 h 40"/>
                <a:gd name="T6" fmla="*/ 184 w 184"/>
                <a:gd name="T7" fmla="*/ 14 h 40"/>
                <a:gd name="T8" fmla="*/ 184 w 184"/>
                <a:gd name="T9" fmla="*/ 26 h 40"/>
                <a:gd name="T10" fmla="*/ 181 w 184"/>
                <a:gd name="T11" fmla="*/ 33 h 40"/>
                <a:gd name="T12" fmla="*/ 177 w 184"/>
                <a:gd name="T13" fmla="*/ 35 h 40"/>
                <a:gd name="T14" fmla="*/ 172 w 184"/>
                <a:gd name="T15" fmla="*/ 40 h 40"/>
                <a:gd name="T16" fmla="*/ 21 w 184"/>
                <a:gd name="T17" fmla="*/ 40 h 40"/>
                <a:gd name="T18" fmla="*/ 11 w 184"/>
                <a:gd name="T19" fmla="*/ 37 h 40"/>
                <a:gd name="T20" fmla="*/ 2 w 184"/>
                <a:gd name="T21" fmla="*/ 28 h 40"/>
                <a:gd name="T22" fmla="*/ 0 w 184"/>
                <a:gd name="T23" fmla="*/ 21 h 40"/>
                <a:gd name="T24" fmla="*/ 2 w 184"/>
                <a:gd name="T25" fmla="*/ 12 h 40"/>
                <a:gd name="T26" fmla="*/ 11 w 184"/>
                <a:gd name="T27" fmla="*/ 2 h 40"/>
                <a:gd name="T28" fmla="*/ 21 w 184"/>
                <a:gd name="T29" fmla="*/ 0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72" y="0"/>
                  </a:lnTo>
                  <a:lnTo>
                    <a:pt x="181" y="9"/>
                  </a:lnTo>
                  <a:lnTo>
                    <a:pt x="184" y="14"/>
                  </a:lnTo>
                  <a:lnTo>
                    <a:pt x="184" y="26"/>
                  </a:lnTo>
                  <a:lnTo>
                    <a:pt x="181" y="33"/>
                  </a:lnTo>
                  <a:lnTo>
                    <a:pt x="177" y="35"/>
                  </a:lnTo>
                  <a:lnTo>
                    <a:pt x="172" y="40"/>
                  </a:lnTo>
                  <a:lnTo>
                    <a:pt x="21" y="40"/>
                  </a:lnTo>
                  <a:lnTo>
                    <a:pt x="11" y="37"/>
                  </a:lnTo>
                  <a:lnTo>
                    <a:pt x="2" y="28"/>
                  </a:lnTo>
                  <a:lnTo>
                    <a:pt x="0" y="21"/>
                  </a:lnTo>
                  <a:lnTo>
                    <a:pt x="2" y="12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Freeform 123">
              <a:extLst>
                <a:ext uri="{FF2B5EF4-FFF2-40B4-BE49-F238E27FC236}">
                  <a16:creationId xmlns:a16="http://schemas.microsoft.com/office/drawing/2014/main" id="{20F8A8DD-6D84-43B5-B3E7-714D90A12D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07488" y="1670050"/>
              <a:ext cx="661988" cy="111125"/>
            </a:xfrm>
            <a:custGeom>
              <a:avLst/>
              <a:gdLst>
                <a:gd name="T0" fmla="*/ 338 w 417"/>
                <a:gd name="T1" fmla="*/ 26 h 70"/>
                <a:gd name="T2" fmla="*/ 333 w 417"/>
                <a:gd name="T3" fmla="*/ 28 h 70"/>
                <a:gd name="T4" fmla="*/ 331 w 417"/>
                <a:gd name="T5" fmla="*/ 31 h 70"/>
                <a:gd name="T6" fmla="*/ 328 w 417"/>
                <a:gd name="T7" fmla="*/ 35 h 70"/>
                <a:gd name="T8" fmla="*/ 331 w 417"/>
                <a:gd name="T9" fmla="*/ 40 h 70"/>
                <a:gd name="T10" fmla="*/ 333 w 417"/>
                <a:gd name="T11" fmla="*/ 42 h 70"/>
                <a:gd name="T12" fmla="*/ 338 w 417"/>
                <a:gd name="T13" fmla="*/ 45 h 70"/>
                <a:gd name="T14" fmla="*/ 372 w 417"/>
                <a:gd name="T15" fmla="*/ 45 h 70"/>
                <a:gd name="T16" fmla="*/ 375 w 417"/>
                <a:gd name="T17" fmla="*/ 42 h 70"/>
                <a:gd name="T18" fmla="*/ 377 w 417"/>
                <a:gd name="T19" fmla="*/ 38 h 70"/>
                <a:gd name="T20" fmla="*/ 377 w 417"/>
                <a:gd name="T21" fmla="*/ 33 h 70"/>
                <a:gd name="T22" fmla="*/ 375 w 417"/>
                <a:gd name="T23" fmla="*/ 28 h 70"/>
                <a:gd name="T24" fmla="*/ 372 w 417"/>
                <a:gd name="T25" fmla="*/ 26 h 70"/>
                <a:gd name="T26" fmla="*/ 338 w 417"/>
                <a:gd name="T27" fmla="*/ 26 h 70"/>
                <a:gd name="T28" fmla="*/ 47 w 417"/>
                <a:gd name="T29" fmla="*/ 26 h 70"/>
                <a:gd name="T30" fmla="*/ 42 w 417"/>
                <a:gd name="T31" fmla="*/ 28 h 70"/>
                <a:gd name="T32" fmla="*/ 40 w 417"/>
                <a:gd name="T33" fmla="*/ 31 h 70"/>
                <a:gd name="T34" fmla="*/ 37 w 417"/>
                <a:gd name="T35" fmla="*/ 35 h 70"/>
                <a:gd name="T36" fmla="*/ 40 w 417"/>
                <a:gd name="T37" fmla="*/ 40 h 70"/>
                <a:gd name="T38" fmla="*/ 42 w 417"/>
                <a:gd name="T39" fmla="*/ 42 h 70"/>
                <a:gd name="T40" fmla="*/ 47 w 417"/>
                <a:gd name="T41" fmla="*/ 45 h 70"/>
                <a:gd name="T42" fmla="*/ 77 w 417"/>
                <a:gd name="T43" fmla="*/ 45 h 70"/>
                <a:gd name="T44" fmla="*/ 82 w 417"/>
                <a:gd name="T45" fmla="*/ 42 h 70"/>
                <a:gd name="T46" fmla="*/ 84 w 417"/>
                <a:gd name="T47" fmla="*/ 40 h 70"/>
                <a:gd name="T48" fmla="*/ 86 w 417"/>
                <a:gd name="T49" fmla="*/ 35 h 70"/>
                <a:gd name="T50" fmla="*/ 84 w 417"/>
                <a:gd name="T51" fmla="*/ 31 h 70"/>
                <a:gd name="T52" fmla="*/ 82 w 417"/>
                <a:gd name="T53" fmla="*/ 28 h 70"/>
                <a:gd name="T54" fmla="*/ 77 w 417"/>
                <a:gd name="T55" fmla="*/ 26 h 70"/>
                <a:gd name="T56" fmla="*/ 47 w 417"/>
                <a:gd name="T57" fmla="*/ 26 h 70"/>
                <a:gd name="T58" fmla="*/ 30 w 417"/>
                <a:gd name="T59" fmla="*/ 0 h 70"/>
                <a:gd name="T60" fmla="*/ 396 w 417"/>
                <a:gd name="T61" fmla="*/ 0 h 70"/>
                <a:gd name="T62" fmla="*/ 410 w 417"/>
                <a:gd name="T63" fmla="*/ 10 h 70"/>
                <a:gd name="T64" fmla="*/ 412 w 417"/>
                <a:gd name="T65" fmla="*/ 17 h 70"/>
                <a:gd name="T66" fmla="*/ 417 w 417"/>
                <a:gd name="T67" fmla="*/ 24 h 70"/>
                <a:gd name="T68" fmla="*/ 417 w 417"/>
                <a:gd name="T69" fmla="*/ 47 h 70"/>
                <a:gd name="T70" fmla="*/ 412 w 417"/>
                <a:gd name="T71" fmla="*/ 54 h 70"/>
                <a:gd name="T72" fmla="*/ 410 w 417"/>
                <a:gd name="T73" fmla="*/ 61 h 70"/>
                <a:gd name="T74" fmla="*/ 396 w 417"/>
                <a:gd name="T75" fmla="*/ 70 h 70"/>
                <a:gd name="T76" fmla="*/ 30 w 417"/>
                <a:gd name="T77" fmla="*/ 70 h 70"/>
                <a:gd name="T78" fmla="*/ 21 w 417"/>
                <a:gd name="T79" fmla="*/ 68 h 70"/>
                <a:gd name="T80" fmla="*/ 12 w 417"/>
                <a:gd name="T81" fmla="*/ 63 h 70"/>
                <a:gd name="T82" fmla="*/ 7 w 417"/>
                <a:gd name="T83" fmla="*/ 59 h 70"/>
                <a:gd name="T84" fmla="*/ 2 w 417"/>
                <a:gd name="T85" fmla="*/ 49 h 70"/>
                <a:gd name="T86" fmla="*/ 0 w 417"/>
                <a:gd name="T87" fmla="*/ 40 h 70"/>
                <a:gd name="T88" fmla="*/ 0 w 417"/>
                <a:gd name="T89" fmla="*/ 31 h 70"/>
                <a:gd name="T90" fmla="*/ 2 w 417"/>
                <a:gd name="T91" fmla="*/ 21 h 70"/>
                <a:gd name="T92" fmla="*/ 7 w 417"/>
                <a:gd name="T93" fmla="*/ 12 h 70"/>
                <a:gd name="T94" fmla="*/ 12 w 417"/>
                <a:gd name="T95" fmla="*/ 7 h 70"/>
                <a:gd name="T96" fmla="*/ 21 w 417"/>
                <a:gd name="T97" fmla="*/ 3 h 70"/>
                <a:gd name="T98" fmla="*/ 30 w 417"/>
                <a:gd name="T99" fmla="*/ 0 h 7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17" h="70">
                  <a:moveTo>
                    <a:pt x="338" y="26"/>
                  </a:moveTo>
                  <a:lnTo>
                    <a:pt x="333" y="28"/>
                  </a:lnTo>
                  <a:lnTo>
                    <a:pt x="331" y="31"/>
                  </a:lnTo>
                  <a:lnTo>
                    <a:pt x="328" y="35"/>
                  </a:lnTo>
                  <a:lnTo>
                    <a:pt x="331" y="40"/>
                  </a:lnTo>
                  <a:lnTo>
                    <a:pt x="333" y="42"/>
                  </a:lnTo>
                  <a:lnTo>
                    <a:pt x="338" y="45"/>
                  </a:lnTo>
                  <a:lnTo>
                    <a:pt x="372" y="45"/>
                  </a:lnTo>
                  <a:lnTo>
                    <a:pt x="375" y="42"/>
                  </a:lnTo>
                  <a:lnTo>
                    <a:pt x="377" y="38"/>
                  </a:lnTo>
                  <a:lnTo>
                    <a:pt x="377" y="33"/>
                  </a:lnTo>
                  <a:lnTo>
                    <a:pt x="375" y="28"/>
                  </a:lnTo>
                  <a:lnTo>
                    <a:pt x="372" y="26"/>
                  </a:lnTo>
                  <a:lnTo>
                    <a:pt x="338" y="26"/>
                  </a:lnTo>
                  <a:close/>
                  <a:moveTo>
                    <a:pt x="47" y="26"/>
                  </a:moveTo>
                  <a:lnTo>
                    <a:pt x="42" y="28"/>
                  </a:lnTo>
                  <a:lnTo>
                    <a:pt x="40" y="31"/>
                  </a:lnTo>
                  <a:lnTo>
                    <a:pt x="37" y="35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7" y="45"/>
                  </a:lnTo>
                  <a:lnTo>
                    <a:pt x="77" y="45"/>
                  </a:lnTo>
                  <a:lnTo>
                    <a:pt x="82" y="42"/>
                  </a:lnTo>
                  <a:lnTo>
                    <a:pt x="84" y="40"/>
                  </a:lnTo>
                  <a:lnTo>
                    <a:pt x="86" y="35"/>
                  </a:lnTo>
                  <a:lnTo>
                    <a:pt x="84" y="31"/>
                  </a:lnTo>
                  <a:lnTo>
                    <a:pt x="82" y="28"/>
                  </a:lnTo>
                  <a:lnTo>
                    <a:pt x="77" y="26"/>
                  </a:lnTo>
                  <a:lnTo>
                    <a:pt x="47" y="26"/>
                  </a:lnTo>
                  <a:close/>
                  <a:moveTo>
                    <a:pt x="30" y="0"/>
                  </a:moveTo>
                  <a:lnTo>
                    <a:pt x="396" y="0"/>
                  </a:lnTo>
                  <a:lnTo>
                    <a:pt x="410" y="10"/>
                  </a:lnTo>
                  <a:lnTo>
                    <a:pt x="412" y="17"/>
                  </a:lnTo>
                  <a:lnTo>
                    <a:pt x="417" y="24"/>
                  </a:lnTo>
                  <a:lnTo>
                    <a:pt x="417" y="47"/>
                  </a:lnTo>
                  <a:lnTo>
                    <a:pt x="412" y="54"/>
                  </a:lnTo>
                  <a:lnTo>
                    <a:pt x="410" y="61"/>
                  </a:lnTo>
                  <a:lnTo>
                    <a:pt x="396" y="70"/>
                  </a:lnTo>
                  <a:lnTo>
                    <a:pt x="30" y="70"/>
                  </a:lnTo>
                  <a:lnTo>
                    <a:pt x="21" y="68"/>
                  </a:lnTo>
                  <a:lnTo>
                    <a:pt x="12" y="63"/>
                  </a:lnTo>
                  <a:lnTo>
                    <a:pt x="7" y="59"/>
                  </a:lnTo>
                  <a:lnTo>
                    <a:pt x="2" y="49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2" y="21"/>
                  </a:lnTo>
                  <a:lnTo>
                    <a:pt x="7" y="12"/>
                  </a:lnTo>
                  <a:lnTo>
                    <a:pt x="12" y="7"/>
                  </a:lnTo>
                  <a:lnTo>
                    <a:pt x="21" y="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0" name="Group 230">
            <a:extLst>
              <a:ext uri="{FF2B5EF4-FFF2-40B4-BE49-F238E27FC236}">
                <a16:creationId xmlns:a16="http://schemas.microsoft.com/office/drawing/2014/main" id="{BDF4F69D-78C9-4C31-86C2-858764E6BD37}"/>
              </a:ext>
            </a:extLst>
          </p:cNvPr>
          <p:cNvGrpSpPr/>
          <p:nvPr/>
        </p:nvGrpSpPr>
        <p:grpSpPr bwMode="auto">
          <a:xfrm>
            <a:off x="7596336" y="1059582"/>
            <a:ext cx="504395" cy="956572"/>
            <a:chOff x="8978900" y="563563"/>
            <a:chExt cx="912813" cy="1731963"/>
          </a:xfrm>
          <a:effectLst>
            <a:outerShdw blurRad="50800" dist="50800" dir="5400000" algn="ctr" rotWithShape="0">
              <a:srgbClr val="FFC000"/>
            </a:outerShdw>
          </a:effectLst>
        </p:grpSpPr>
        <p:sp>
          <p:nvSpPr>
            <p:cNvPr id="31" name="Freeform 109">
              <a:extLst>
                <a:ext uri="{FF2B5EF4-FFF2-40B4-BE49-F238E27FC236}">
                  <a16:creationId xmlns:a16="http://schemas.microsoft.com/office/drawing/2014/main" id="{3EE9DC59-D028-477B-AAC0-158182960E21}"/>
                </a:ext>
              </a:extLst>
            </p:cNvPr>
            <p:cNvSpPr/>
            <p:nvPr/>
          </p:nvSpPr>
          <p:spPr bwMode="auto">
            <a:xfrm>
              <a:off x="8978900" y="563563"/>
              <a:ext cx="912813" cy="1731963"/>
            </a:xfrm>
            <a:custGeom>
              <a:avLst/>
              <a:gdLst>
                <a:gd name="T0" fmla="*/ 32 w 575"/>
                <a:gd name="T1" fmla="*/ 0 h 1091"/>
                <a:gd name="T2" fmla="*/ 542 w 575"/>
                <a:gd name="T3" fmla="*/ 0 h 1091"/>
                <a:gd name="T4" fmla="*/ 554 w 575"/>
                <a:gd name="T5" fmla="*/ 2 h 1091"/>
                <a:gd name="T6" fmla="*/ 561 w 575"/>
                <a:gd name="T7" fmla="*/ 7 h 1091"/>
                <a:gd name="T8" fmla="*/ 568 w 575"/>
                <a:gd name="T9" fmla="*/ 14 h 1091"/>
                <a:gd name="T10" fmla="*/ 572 w 575"/>
                <a:gd name="T11" fmla="*/ 21 h 1091"/>
                <a:gd name="T12" fmla="*/ 575 w 575"/>
                <a:gd name="T13" fmla="*/ 33 h 1091"/>
                <a:gd name="T14" fmla="*/ 575 w 575"/>
                <a:gd name="T15" fmla="*/ 1059 h 1091"/>
                <a:gd name="T16" fmla="*/ 572 w 575"/>
                <a:gd name="T17" fmla="*/ 1070 h 1091"/>
                <a:gd name="T18" fmla="*/ 568 w 575"/>
                <a:gd name="T19" fmla="*/ 1077 h 1091"/>
                <a:gd name="T20" fmla="*/ 561 w 575"/>
                <a:gd name="T21" fmla="*/ 1084 h 1091"/>
                <a:gd name="T22" fmla="*/ 554 w 575"/>
                <a:gd name="T23" fmla="*/ 1089 h 1091"/>
                <a:gd name="T24" fmla="*/ 542 w 575"/>
                <a:gd name="T25" fmla="*/ 1091 h 1091"/>
                <a:gd name="T26" fmla="*/ 32 w 575"/>
                <a:gd name="T27" fmla="*/ 1091 h 1091"/>
                <a:gd name="T28" fmla="*/ 21 w 575"/>
                <a:gd name="T29" fmla="*/ 1089 h 1091"/>
                <a:gd name="T30" fmla="*/ 14 w 575"/>
                <a:gd name="T31" fmla="*/ 1084 h 1091"/>
                <a:gd name="T32" fmla="*/ 7 w 575"/>
                <a:gd name="T33" fmla="*/ 1077 h 1091"/>
                <a:gd name="T34" fmla="*/ 2 w 575"/>
                <a:gd name="T35" fmla="*/ 1070 h 1091"/>
                <a:gd name="T36" fmla="*/ 0 w 575"/>
                <a:gd name="T37" fmla="*/ 1059 h 1091"/>
                <a:gd name="T38" fmla="*/ 0 w 575"/>
                <a:gd name="T39" fmla="*/ 33 h 1091"/>
                <a:gd name="T40" fmla="*/ 2 w 575"/>
                <a:gd name="T41" fmla="*/ 21 h 1091"/>
                <a:gd name="T42" fmla="*/ 7 w 575"/>
                <a:gd name="T43" fmla="*/ 14 h 1091"/>
                <a:gd name="T44" fmla="*/ 14 w 575"/>
                <a:gd name="T45" fmla="*/ 7 h 1091"/>
                <a:gd name="T46" fmla="*/ 21 w 575"/>
                <a:gd name="T47" fmla="*/ 2 h 1091"/>
                <a:gd name="T48" fmla="*/ 32 w 575"/>
                <a:gd name="T49" fmla="*/ 0 h 10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75" h="1091">
                  <a:moveTo>
                    <a:pt x="32" y="0"/>
                  </a:moveTo>
                  <a:lnTo>
                    <a:pt x="542" y="0"/>
                  </a:lnTo>
                  <a:lnTo>
                    <a:pt x="554" y="2"/>
                  </a:lnTo>
                  <a:lnTo>
                    <a:pt x="561" y="7"/>
                  </a:lnTo>
                  <a:lnTo>
                    <a:pt x="568" y="14"/>
                  </a:lnTo>
                  <a:lnTo>
                    <a:pt x="572" y="21"/>
                  </a:lnTo>
                  <a:lnTo>
                    <a:pt x="575" y="33"/>
                  </a:lnTo>
                  <a:lnTo>
                    <a:pt x="575" y="1059"/>
                  </a:lnTo>
                  <a:lnTo>
                    <a:pt x="572" y="1070"/>
                  </a:lnTo>
                  <a:lnTo>
                    <a:pt x="568" y="1077"/>
                  </a:lnTo>
                  <a:lnTo>
                    <a:pt x="561" y="1084"/>
                  </a:lnTo>
                  <a:lnTo>
                    <a:pt x="554" y="1089"/>
                  </a:lnTo>
                  <a:lnTo>
                    <a:pt x="542" y="1091"/>
                  </a:lnTo>
                  <a:lnTo>
                    <a:pt x="32" y="1091"/>
                  </a:lnTo>
                  <a:lnTo>
                    <a:pt x="21" y="1089"/>
                  </a:lnTo>
                  <a:lnTo>
                    <a:pt x="14" y="1084"/>
                  </a:lnTo>
                  <a:lnTo>
                    <a:pt x="7" y="1077"/>
                  </a:lnTo>
                  <a:lnTo>
                    <a:pt x="2" y="1070"/>
                  </a:lnTo>
                  <a:lnTo>
                    <a:pt x="0" y="1059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" name="Freeform 110">
              <a:extLst>
                <a:ext uri="{FF2B5EF4-FFF2-40B4-BE49-F238E27FC236}">
                  <a16:creationId xmlns:a16="http://schemas.microsoft.com/office/drawing/2014/main" id="{96722308-F209-4F83-AAF2-B508C356FCA6}"/>
                </a:ext>
              </a:extLst>
            </p:cNvPr>
            <p:cNvSpPr/>
            <p:nvPr/>
          </p:nvSpPr>
          <p:spPr bwMode="auto">
            <a:xfrm>
              <a:off x="9366250" y="1973263"/>
              <a:ext cx="136525" cy="133350"/>
            </a:xfrm>
            <a:custGeom>
              <a:avLst/>
              <a:gdLst>
                <a:gd name="T0" fmla="*/ 33 w 86"/>
                <a:gd name="T1" fmla="*/ 0 h 84"/>
                <a:gd name="T2" fmla="*/ 61 w 86"/>
                <a:gd name="T3" fmla="*/ 0 h 84"/>
                <a:gd name="T4" fmla="*/ 70 w 86"/>
                <a:gd name="T5" fmla="*/ 5 h 84"/>
                <a:gd name="T6" fmla="*/ 77 w 86"/>
                <a:gd name="T7" fmla="*/ 10 h 84"/>
                <a:gd name="T8" fmla="*/ 81 w 86"/>
                <a:gd name="T9" fmla="*/ 17 h 84"/>
                <a:gd name="T10" fmla="*/ 84 w 86"/>
                <a:gd name="T11" fmla="*/ 24 h 84"/>
                <a:gd name="T12" fmla="*/ 86 w 86"/>
                <a:gd name="T13" fmla="*/ 33 h 84"/>
                <a:gd name="T14" fmla="*/ 86 w 86"/>
                <a:gd name="T15" fmla="*/ 52 h 84"/>
                <a:gd name="T16" fmla="*/ 84 w 86"/>
                <a:gd name="T17" fmla="*/ 61 h 84"/>
                <a:gd name="T18" fmla="*/ 81 w 86"/>
                <a:gd name="T19" fmla="*/ 68 h 84"/>
                <a:gd name="T20" fmla="*/ 77 w 86"/>
                <a:gd name="T21" fmla="*/ 75 h 84"/>
                <a:gd name="T22" fmla="*/ 70 w 86"/>
                <a:gd name="T23" fmla="*/ 80 h 84"/>
                <a:gd name="T24" fmla="*/ 61 w 86"/>
                <a:gd name="T25" fmla="*/ 84 h 84"/>
                <a:gd name="T26" fmla="*/ 33 w 86"/>
                <a:gd name="T27" fmla="*/ 84 h 84"/>
                <a:gd name="T28" fmla="*/ 21 w 86"/>
                <a:gd name="T29" fmla="*/ 82 h 84"/>
                <a:gd name="T30" fmla="*/ 14 w 86"/>
                <a:gd name="T31" fmla="*/ 77 h 84"/>
                <a:gd name="T32" fmla="*/ 7 w 86"/>
                <a:gd name="T33" fmla="*/ 70 h 84"/>
                <a:gd name="T34" fmla="*/ 2 w 86"/>
                <a:gd name="T35" fmla="*/ 63 h 84"/>
                <a:gd name="T36" fmla="*/ 0 w 86"/>
                <a:gd name="T37" fmla="*/ 52 h 84"/>
                <a:gd name="T38" fmla="*/ 0 w 86"/>
                <a:gd name="T39" fmla="*/ 33 h 84"/>
                <a:gd name="T40" fmla="*/ 2 w 86"/>
                <a:gd name="T41" fmla="*/ 21 h 84"/>
                <a:gd name="T42" fmla="*/ 7 w 86"/>
                <a:gd name="T43" fmla="*/ 14 h 84"/>
                <a:gd name="T44" fmla="*/ 14 w 86"/>
                <a:gd name="T45" fmla="*/ 7 h 84"/>
                <a:gd name="T46" fmla="*/ 21 w 86"/>
                <a:gd name="T47" fmla="*/ 3 h 84"/>
                <a:gd name="T48" fmla="*/ 33 w 86"/>
                <a:gd name="T49" fmla="*/ 0 h 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6" h="84">
                  <a:moveTo>
                    <a:pt x="33" y="0"/>
                  </a:moveTo>
                  <a:lnTo>
                    <a:pt x="61" y="0"/>
                  </a:lnTo>
                  <a:lnTo>
                    <a:pt x="70" y="5"/>
                  </a:lnTo>
                  <a:lnTo>
                    <a:pt x="77" y="10"/>
                  </a:lnTo>
                  <a:lnTo>
                    <a:pt x="81" y="17"/>
                  </a:lnTo>
                  <a:lnTo>
                    <a:pt x="84" y="24"/>
                  </a:lnTo>
                  <a:lnTo>
                    <a:pt x="86" y="33"/>
                  </a:lnTo>
                  <a:lnTo>
                    <a:pt x="86" y="52"/>
                  </a:lnTo>
                  <a:lnTo>
                    <a:pt x="84" y="61"/>
                  </a:lnTo>
                  <a:lnTo>
                    <a:pt x="81" y="68"/>
                  </a:lnTo>
                  <a:lnTo>
                    <a:pt x="77" y="75"/>
                  </a:lnTo>
                  <a:lnTo>
                    <a:pt x="70" y="80"/>
                  </a:lnTo>
                  <a:lnTo>
                    <a:pt x="61" y="84"/>
                  </a:lnTo>
                  <a:lnTo>
                    <a:pt x="33" y="84"/>
                  </a:lnTo>
                  <a:lnTo>
                    <a:pt x="21" y="82"/>
                  </a:lnTo>
                  <a:lnTo>
                    <a:pt x="14" y="77"/>
                  </a:lnTo>
                  <a:lnTo>
                    <a:pt x="7" y="70"/>
                  </a:lnTo>
                  <a:lnTo>
                    <a:pt x="2" y="63"/>
                  </a:lnTo>
                  <a:lnTo>
                    <a:pt x="0" y="52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" name="Freeform 111">
              <a:extLst>
                <a:ext uri="{FF2B5EF4-FFF2-40B4-BE49-F238E27FC236}">
                  <a16:creationId xmlns:a16="http://schemas.microsoft.com/office/drawing/2014/main" id="{72EB8137-0348-45AD-941D-FB810BAF4E0E}"/>
                </a:ext>
              </a:extLst>
            </p:cNvPr>
            <p:cNvSpPr/>
            <p:nvPr/>
          </p:nvSpPr>
          <p:spPr bwMode="auto">
            <a:xfrm>
              <a:off x="9096375" y="788988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65 w 184"/>
                <a:gd name="T3" fmla="*/ 0 h 40"/>
                <a:gd name="T4" fmla="*/ 179 w 184"/>
                <a:gd name="T5" fmla="*/ 5 h 40"/>
                <a:gd name="T6" fmla="*/ 184 w 184"/>
                <a:gd name="T7" fmla="*/ 19 h 40"/>
                <a:gd name="T8" fmla="*/ 182 w 184"/>
                <a:gd name="T9" fmla="*/ 28 h 40"/>
                <a:gd name="T10" fmla="*/ 179 w 184"/>
                <a:gd name="T11" fmla="*/ 33 h 40"/>
                <a:gd name="T12" fmla="*/ 172 w 184"/>
                <a:gd name="T13" fmla="*/ 37 h 40"/>
                <a:gd name="T14" fmla="*/ 165 w 184"/>
                <a:gd name="T15" fmla="*/ 40 h 40"/>
                <a:gd name="T16" fmla="*/ 21 w 184"/>
                <a:gd name="T17" fmla="*/ 40 h 40"/>
                <a:gd name="T18" fmla="*/ 12 w 184"/>
                <a:gd name="T19" fmla="*/ 37 h 40"/>
                <a:gd name="T20" fmla="*/ 2 w 184"/>
                <a:gd name="T21" fmla="*/ 28 h 40"/>
                <a:gd name="T22" fmla="*/ 0 w 184"/>
                <a:gd name="T23" fmla="*/ 19 h 40"/>
                <a:gd name="T24" fmla="*/ 2 w 184"/>
                <a:gd name="T25" fmla="*/ 12 h 40"/>
                <a:gd name="T26" fmla="*/ 7 w 184"/>
                <a:gd name="T27" fmla="*/ 5 h 40"/>
                <a:gd name="T28" fmla="*/ 12 w 184"/>
                <a:gd name="T29" fmla="*/ 2 h 40"/>
                <a:gd name="T30" fmla="*/ 21 w 184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65" y="0"/>
                  </a:lnTo>
                  <a:lnTo>
                    <a:pt x="179" y="5"/>
                  </a:lnTo>
                  <a:lnTo>
                    <a:pt x="184" y="19"/>
                  </a:lnTo>
                  <a:lnTo>
                    <a:pt x="182" y="28"/>
                  </a:lnTo>
                  <a:lnTo>
                    <a:pt x="179" y="33"/>
                  </a:lnTo>
                  <a:lnTo>
                    <a:pt x="172" y="37"/>
                  </a:lnTo>
                  <a:lnTo>
                    <a:pt x="165" y="40"/>
                  </a:lnTo>
                  <a:lnTo>
                    <a:pt x="21" y="40"/>
                  </a:lnTo>
                  <a:lnTo>
                    <a:pt x="12" y="37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" name="Freeform 112">
              <a:extLst>
                <a:ext uri="{FF2B5EF4-FFF2-40B4-BE49-F238E27FC236}">
                  <a16:creationId xmlns:a16="http://schemas.microsoft.com/office/drawing/2014/main" id="{9C6E9CD4-001B-4EC6-B945-C50CCFB99FE1}"/>
                </a:ext>
              </a:extLst>
            </p:cNvPr>
            <p:cNvSpPr/>
            <p:nvPr/>
          </p:nvSpPr>
          <p:spPr bwMode="auto">
            <a:xfrm>
              <a:off x="9477375" y="788988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72 w 184"/>
                <a:gd name="T3" fmla="*/ 0 h 40"/>
                <a:gd name="T4" fmla="*/ 177 w 184"/>
                <a:gd name="T5" fmla="*/ 5 h 40"/>
                <a:gd name="T6" fmla="*/ 181 w 184"/>
                <a:gd name="T7" fmla="*/ 7 h 40"/>
                <a:gd name="T8" fmla="*/ 184 w 184"/>
                <a:gd name="T9" fmla="*/ 14 h 40"/>
                <a:gd name="T10" fmla="*/ 184 w 184"/>
                <a:gd name="T11" fmla="*/ 26 h 40"/>
                <a:gd name="T12" fmla="*/ 181 w 184"/>
                <a:gd name="T13" fmla="*/ 30 h 40"/>
                <a:gd name="T14" fmla="*/ 172 w 184"/>
                <a:gd name="T15" fmla="*/ 40 h 40"/>
                <a:gd name="T16" fmla="*/ 21 w 184"/>
                <a:gd name="T17" fmla="*/ 40 h 40"/>
                <a:gd name="T18" fmla="*/ 11 w 184"/>
                <a:gd name="T19" fmla="*/ 37 h 40"/>
                <a:gd name="T20" fmla="*/ 2 w 184"/>
                <a:gd name="T21" fmla="*/ 28 h 40"/>
                <a:gd name="T22" fmla="*/ 0 w 184"/>
                <a:gd name="T23" fmla="*/ 19 h 40"/>
                <a:gd name="T24" fmla="*/ 2 w 184"/>
                <a:gd name="T25" fmla="*/ 12 h 40"/>
                <a:gd name="T26" fmla="*/ 7 w 184"/>
                <a:gd name="T27" fmla="*/ 5 h 40"/>
                <a:gd name="T28" fmla="*/ 11 w 184"/>
                <a:gd name="T29" fmla="*/ 2 h 40"/>
                <a:gd name="T30" fmla="*/ 21 w 184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72" y="0"/>
                  </a:lnTo>
                  <a:lnTo>
                    <a:pt x="177" y="5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4" y="26"/>
                  </a:lnTo>
                  <a:lnTo>
                    <a:pt x="181" y="30"/>
                  </a:lnTo>
                  <a:lnTo>
                    <a:pt x="172" y="40"/>
                  </a:lnTo>
                  <a:lnTo>
                    <a:pt x="21" y="40"/>
                  </a:lnTo>
                  <a:lnTo>
                    <a:pt x="11" y="37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Freeform 113">
              <a:extLst>
                <a:ext uri="{FF2B5EF4-FFF2-40B4-BE49-F238E27FC236}">
                  <a16:creationId xmlns:a16="http://schemas.microsoft.com/office/drawing/2014/main" id="{8EA302EE-BEE5-443E-8F59-8B6CE04B8E4E}"/>
                </a:ext>
              </a:extLst>
            </p:cNvPr>
            <p:cNvSpPr/>
            <p:nvPr/>
          </p:nvSpPr>
          <p:spPr bwMode="auto">
            <a:xfrm>
              <a:off x="9096375" y="933450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65 w 184"/>
                <a:gd name="T3" fmla="*/ 0 h 40"/>
                <a:gd name="T4" fmla="*/ 179 w 184"/>
                <a:gd name="T5" fmla="*/ 5 h 40"/>
                <a:gd name="T6" fmla="*/ 184 w 184"/>
                <a:gd name="T7" fmla="*/ 19 h 40"/>
                <a:gd name="T8" fmla="*/ 182 w 184"/>
                <a:gd name="T9" fmla="*/ 28 h 40"/>
                <a:gd name="T10" fmla="*/ 179 w 184"/>
                <a:gd name="T11" fmla="*/ 33 h 40"/>
                <a:gd name="T12" fmla="*/ 172 w 184"/>
                <a:gd name="T13" fmla="*/ 37 h 40"/>
                <a:gd name="T14" fmla="*/ 165 w 184"/>
                <a:gd name="T15" fmla="*/ 40 h 40"/>
                <a:gd name="T16" fmla="*/ 21 w 184"/>
                <a:gd name="T17" fmla="*/ 40 h 40"/>
                <a:gd name="T18" fmla="*/ 12 w 184"/>
                <a:gd name="T19" fmla="*/ 37 h 40"/>
                <a:gd name="T20" fmla="*/ 2 w 184"/>
                <a:gd name="T21" fmla="*/ 28 h 40"/>
                <a:gd name="T22" fmla="*/ 0 w 184"/>
                <a:gd name="T23" fmla="*/ 19 h 40"/>
                <a:gd name="T24" fmla="*/ 2 w 184"/>
                <a:gd name="T25" fmla="*/ 12 h 40"/>
                <a:gd name="T26" fmla="*/ 7 w 184"/>
                <a:gd name="T27" fmla="*/ 5 h 40"/>
                <a:gd name="T28" fmla="*/ 12 w 184"/>
                <a:gd name="T29" fmla="*/ 2 h 40"/>
                <a:gd name="T30" fmla="*/ 21 w 184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65" y="0"/>
                  </a:lnTo>
                  <a:lnTo>
                    <a:pt x="179" y="5"/>
                  </a:lnTo>
                  <a:lnTo>
                    <a:pt x="184" y="19"/>
                  </a:lnTo>
                  <a:lnTo>
                    <a:pt x="182" y="28"/>
                  </a:lnTo>
                  <a:lnTo>
                    <a:pt x="179" y="33"/>
                  </a:lnTo>
                  <a:lnTo>
                    <a:pt x="172" y="37"/>
                  </a:lnTo>
                  <a:lnTo>
                    <a:pt x="165" y="40"/>
                  </a:lnTo>
                  <a:lnTo>
                    <a:pt x="21" y="40"/>
                  </a:lnTo>
                  <a:lnTo>
                    <a:pt x="12" y="37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Freeform 114">
              <a:extLst>
                <a:ext uri="{FF2B5EF4-FFF2-40B4-BE49-F238E27FC236}">
                  <a16:creationId xmlns:a16="http://schemas.microsoft.com/office/drawing/2014/main" id="{FC367319-56A1-4A19-9A8F-DE2A38A63EEF}"/>
                </a:ext>
              </a:extLst>
            </p:cNvPr>
            <p:cNvSpPr/>
            <p:nvPr/>
          </p:nvSpPr>
          <p:spPr bwMode="auto">
            <a:xfrm>
              <a:off x="9477375" y="933450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72 w 184"/>
                <a:gd name="T3" fmla="*/ 0 h 40"/>
                <a:gd name="T4" fmla="*/ 177 w 184"/>
                <a:gd name="T5" fmla="*/ 5 h 40"/>
                <a:gd name="T6" fmla="*/ 181 w 184"/>
                <a:gd name="T7" fmla="*/ 7 h 40"/>
                <a:gd name="T8" fmla="*/ 184 w 184"/>
                <a:gd name="T9" fmla="*/ 14 h 40"/>
                <a:gd name="T10" fmla="*/ 184 w 184"/>
                <a:gd name="T11" fmla="*/ 26 h 40"/>
                <a:gd name="T12" fmla="*/ 181 w 184"/>
                <a:gd name="T13" fmla="*/ 30 h 40"/>
                <a:gd name="T14" fmla="*/ 172 w 184"/>
                <a:gd name="T15" fmla="*/ 40 h 40"/>
                <a:gd name="T16" fmla="*/ 21 w 184"/>
                <a:gd name="T17" fmla="*/ 40 h 40"/>
                <a:gd name="T18" fmla="*/ 11 w 184"/>
                <a:gd name="T19" fmla="*/ 37 h 40"/>
                <a:gd name="T20" fmla="*/ 2 w 184"/>
                <a:gd name="T21" fmla="*/ 28 h 40"/>
                <a:gd name="T22" fmla="*/ 0 w 184"/>
                <a:gd name="T23" fmla="*/ 19 h 40"/>
                <a:gd name="T24" fmla="*/ 2 w 184"/>
                <a:gd name="T25" fmla="*/ 12 h 40"/>
                <a:gd name="T26" fmla="*/ 7 w 184"/>
                <a:gd name="T27" fmla="*/ 5 h 40"/>
                <a:gd name="T28" fmla="*/ 11 w 184"/>
                <a:gd name="T29" fmla="*/ 2 h 40"/>
                <a:gd name="T30" fmla="*/ 21 w 184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72" y="0"/>
                  </a:lnTo>
                  <a:lnTo>
                    <a:pt x="177" y="5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4" y="26"/>
                  </a:lnTo>
                  <a:lnTo>
                    <a:pt x="181" y="30"/>
                  </a:lnTo>
                  <a:lnTo>
                    <a:pt x="172" y="40"/>
                  </a:lnTo>
                  <a:lnTo>
                    <a:pt x="21" y="40"/>
                  </a:lnTo>
                  <a:lnTo>
                    <a:pt x="11" y="37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" name="Freeform 115">
              <a:extLst>
                <a:ext uri="{FF2B5EF4-FFF2-40B4-BE49-F238E27FC236}">
                  <a16:creationId xmlns:a16="http://schemas.microsoft.com/office/drawing/2014/main" id="{3C2D0524-3C69-4111-9CAC-426A9F6A2319}"/>
                </a:ext>
              </a:extLst>
            </p:cNvPr>
            <p:cNvSpPr/>
            <p:nvPr/>
          </p:nvSpPr>
          <p:spPr bwMode="auto">
            <a:xfrm>
              <a:off x="9096375" y="1077913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65 w 184"/>
                <a:gd name="T3" fmla="*/ 0 h 40"/>
                <a:gd name="T4" fmla="*/ 179 w 184"/>
                <a:gd name="T5" fmla="*/ 5 h 40"/>
                <a:gd name="T6" fmla="*/ 184 w 184"/>
                <a:gd name="T7" fmla="*/ 19 h 40"/>
                <a:gd name="T8" fmla="*/ 182 w 184"/>
                <a:gd name="T9" fmla="*/ 28 h 40"/>
                <a:gd name="T10" fmla="*/ 179 w 184"/>
                <a:gd name="T11" fmla="*/ 33 h 40"/>
                <a:gd name="T12" fmla="*/ 172 w 184"/>
                <a:gd name="T13" fmla="*/ 37 h 40"/>
                <a:gd name="T14" fmla="*/ 165 w 184"/>
                <a:gd name="T15" fmla="*/ 40 h 40"/>
                <a:gd name="T16" fmla="*/ 21 w 184"/>
                <a:gd name="T17" fmla="*/ 40 h 40"/>
                <a:gd name="T18" fmla="*/ 12 w 184"/>
                <a:gd name="T19" fmla="*/ 37 h 40"/>
                <a:gd name="T20" fmla="*/ 2 w 184"/>
                <a:gd name="T21" fmla="*/ 28 h 40"/>
                <a:gd name="T22" fmla="*/ 0 w 184"/>
                <a:gd name="T23" fmla="*/ 19 h 40"/>
                <a:gd name="T24" fmla="*/ 2 w 184"/>
                <a:gd name="T25" fmla="*/ 12 h 40"/>
                <a:gd name="T26" fmla="*/ 7 w 184"/>
                <a:gd name="T27" fmla="*/ 5 h 40"/>
                <a:gd name="T28" fmla="*/ 12 w 184"/>
                <a:gd name="T29" fmla="*/ 2 h 40"/>
                <a:gd name="T30" fmla="*/ 21 w 184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65" y="0"/>
                  </a:lnTo>
                  <a:lnTo>
                    <a:pt x="179" y="5"/>
                  </a:lnTo>
                  <a:lnTo>
                    <a:pt x="184" y="19"/>
                  </a:lnTo>
                  <a:lnTo>
                    <a:pt x="182" y="28"/>
                  </a:lnTo>
                  <a:lnTo>
                    <a:pt x="179" y="33"/>
                  </a:lnTo>
                  <a:lnTo>
                    <a:pt x="172" y="37"/>
                  </a:lnTo>
                  <a:lnTo>
                    <a:pt x="165" y="40"/>
                  </a:lnTo>
                  <a:lnTo>
                    <a:pt x="21" y="40"/>
                  </a:lnTo>
                  <a:lnTo>
                    <a:pt x="12" y="37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" name="Freeform 116">
              <a:extLst>
                <a:ext uri="{FF2B5EF4-FFF2-40B4-BE49-F238E27FC236}">
                  <a16:creationId xmlns:a16="http://schemas.microsoft.com/office/drawing/2014/main" id="{F4FF4DC6-0454-4D75-9183-E1971C978FEB}"/>
                </a:ext>
              </a:extLst>
            </p:cNvPr>
            <p:cNvSpPr/>
            <p:nvPr/>
          </p:nvSpPr>
          <p:spPr bwMode="auto">
            <a:xfrm>
              <a:off x="9477375" y="1077913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72 w 184"/>
                <a:gd name="T3" fmla="*/ 0 h 40"/>
                <a:gd name="T4" fmla="*/ 177 w 184"/>
                <a:gd name="T5" fmla="*/ 5 h 40"/>
                <a:gd name="T6" fmla="*/ 181 w 184"/>
                <a:gd name="T7" fmla="*/ 7 h 40"/>
                <a:gd name="T8" fmla="*/ 184 w 184"/>
                <a:gd name="T9" fmla="*/ 14 h 40"/>
                <a:gd name="T10" fmla="*/ 184 w 184"/>
                <a:gd name="T11" fmla="*/ 26 h 40"/>
                <a:gd name="T12" fmla="*/ 181 w 184"/>
                <a:gd name="T13" fmla="*/ 30 h 40"/>
                <a:gd name="T14" fmla="*/ 172 w 184"/>
                <a:gd name="T15" fmla="*/ 40 h 40"/>
                <a:gd name="T16" fmla="*/ 21 w 184"/>
                <a:gd name="T17" fmla="*/ 40 h 40"/>
                <a:gd name="T18" fmla="*/ 11 w 184"/>
                <a:gd name="T19" fmla="*/ 37 h 40"/>
                <a:gd name="T20" fmla="*/ 2 w 184"/>
                <a:gd name="T21" fmla="*/ 28 h 40"/>
                <a:gd name="T22" fmla="*/ 0 w 184"/>
                <a:gd name="T23" fmla="*/ 19 h 40"/>
                <a:gd name="T24" fmla="*/ 2 w 184"/>
                <a:gd name="T25" fmla="*/ 12 h 40"/>
                <a:gd name="T26" fmla="*/ 7 w 184"/>
                <a:gd name="T27" fmla="*/ 5 h 40"/>
                <a:gd name="T28" fmla="*/ 11 w 184"/>
                <a:gd name="T29" fmla="*/ 2 h 40"/>
                <a:gd name="T30" fmla="*/ 21 w 184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72" y="0"/>
                  </a:lnTo>
                  <a:lnTo>
                    <a:pt x="177" y="5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4" y="26"/>
                  </a:lnTo>
                  <a:lnTo>
                    <a:pt x="181" y="30"/>
                  </a:lnTo>
                  <a:lnTo>
                    <a:pt x="172" y="40"/>
                  </a:lnTo>
                  <a:lnTo>
                    <a:pt x="21" y="40"/>
                  </a:lnTo>
                  <a:lnTo>
                    <a:pt x="11" y="37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Freeform 117">
              <a:extLst>
                <a:ext uri="{FF2B5EF4-FFF2-40B4-BE49-F238E27FC236}">
                  <a16:creationId xmlns:a16="http://schemas.microsoft.com/office/drawing/2014/main" id="{E99C36B0-E842-4562-B731-FF325F8251BE}"/>
                </a:ext>
              </a:extLst>
            </p:cNvPr>
            <p:cNvSpPr/>
            <p:nvPr/>
          </p:nvSpPr>
          <p:spPr bwMode="auto">
            <a:xfrm>
              <a:off x="9096375" y="1222375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65 w 184"/>
                <a:gd name="T3" fmla="*/ 0 h 40"/>
                <a:gd name="T4" fmla="*/ 179 w 184"/>
                <a:gd name="T5" fmla="*/ 5 h 40"/>
                <a:gd name="T6" fmla="*/ 184 w 184"/>
                <a:gd name="T7" fmla="*/ 19 h 40"/>
                <a:gd name="T8" fmla="*/ 182 w 184"/>
                <a:gd name="T9" fmla="*/ 28 h 40"/>
                <a:gd name="T10" fmla="*/ 179 w 184"/>
                <a:gd name="T11" fmla="*/ 33 h 40"/>
                <a:gd name="T12" fmla="*/ 172 w 184"/>
                <a:gd name="T13" fmla="*/ 37 h 40"/>
                <a:gd name="T14" fmla="*/ 165 w 184"/>
                <a:gd name="T15" fmla="*/ 40 h 40"/>
                <a:gd name="T16" fmla="*/ 21 w 184"/>
                <a:gd name="T17" fmla="*/ 40 h 40"/>
                <a:gd name="T18" fmla="*/ 12 w 184"/>
                <a:gd name="T19" fmla="*/ 37 h 40"/>
                <a:gd name="T20" fmla="*/ 2 w 184"/>
                <a:gd name="T21" fmla="*/ 28 h 40"/>
                <a:gd name="T22" fmla="*/ 0 w 184"/>
                <a:gd name="T23" fmla="*/ 19 h 40"/>
                <a:gd name="T24" fmla="*/ 2 w 184"/>
                <a:gd name="T25" fmla="*/ 12 h 40"/>
                <a:gd name="T26" fmla="*/ 7 w 184"/>
                <a:gd name="T27" fmla="*/ 5 h 40"/>
                <a:gd name="T28" fmla="*/ 12 w 184"/>
                <a:gd name="T29" fmla="*/ 2 h 40"/>
                <a:gd name="T30" fmla="*/ 21 w 184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65" y="0"/>
                  </a:lnTo>
                  <a:lnTo>
                    <a:pt x="179" y="5"/>
                  </a:lnTo>
                  <a:lnTo>
                    <a:pt x="184" y="19"/>
                  </a:lnTo>
                  <a:lnTo>
                    <a:pt x="182" y="28"/>
                  </a:lnTo>
                  <a:lnTo>
                    <a:pt x="179" y="33"/>
                  </a:lnTo>
                  <a:lnTo>
                    <a:pt x="172" y="37"/>
                  </a:lnTo>
                  <a:lnTo>
                    <a:pt x="165" y="40"/>
                  </a:lnTo>
                  <a:lnTo>
                    <a:pt x="21" y="40"/>
                  </a:lnTo>
                  <a:lnTo>
                    <a:pt x="12" y="37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Freeform 118">
              <a:extLst>
                <a:ext uri="{FF2B5EF4-FFF2-40B4-BE49-F238E27FC236}">
                  <a16:creationId xmlns:a16="http://schemas.microsoft.com/office/drawing/2014/main" id="{D0F065E6-1488-438C-B61F-95EFFE097F52}"/>
                </a:ext>
              </a:extLst>
            </p:cNvPr>
            <p:cNvSpPr/>
            <p:nvPr/>
          </p:nvSpPr>
          <p:spPr bwMode="auto">
            <a:xfrm>
              <a:off x="9477375" y="1222375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72 w 184"/>
                <a:gd name="T3" fmla="*/ 0 h 40"/>
                <a:gd name="T4" fmla="*/ 177 w 184"/>
                <a:gd name="T5" fmla="*/ 5 h 40"/>
                <a:gd name="T6" fmla="*/ 181 w 184"/>
                <a:gd name="T7" fmla="*/ 7 h 40"/>
                <a:gd name="T8" fmla="*/ 184 w 184"/>
                <a:gd name="T9" fmla="*/ 14 h 40"/>
                <a:gd name="T10" fmla="*/ 184 w 184"/>
                <a:gd name="T11" fmla="*/ 26 h 40"/>
                <a:gd name="T12" fmla="*/ 181 w 184"/>
                <a:gd name="T13" fmla="*/ 30 h 40"/>
                <a:gd name="T14" fmla="*/ 172 w 184"/>
                <a:gd name="T15" fmla="*/ 40 h 40"/>
                <a:gd name="T16" fmla="*/ 21 w 184"/>
                <a:gd name="T17" fmla="*/ 40 h 40"/>
                <a:gd name="T18" fmla="*/ 11 w 184"/>
                <a:gd name="T19" fmla="*/ 37 h 40"/>
                <a:gd name="T20" fmla="*/ 2 w 184"/>
                <a:gd name="T21" fmla="*/ 28 h 40"/>
                <a:gd name="T22" fmla="*/ 0 w 184"/>
                <a:gd name="T23" fmla="*/ 19 h 40"/>
                <a:gd name="T24" fmla="*/ 2 w 184"/>
                <a:gd name="T25" fmla="*/ 12 h 40"/>
                <a:gd name="T26" fmla="*/ 7 w 184"/>
                <a:gd name="T27" fmla="*/ 5 h 40"/>
                <a:gd name="T28" fmla="*/ 11 w 184"/>
                <a:gd name="T29" fmla="*/ 2 h 40"/>
                <a:gd name="T30" fmla="*/ 21 w 184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72" y="0"/>
                  </a:lnTo>
                  <a:lnTo>
                    <a:pt x="177" y="5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4" y="26"/>
                  </a:lnTo>
                  <a:lnTo>
                    <a:pt x="181" y="30"/>
                  </a:lnTo>
                  <a:lnTo>
                    <a:pt x="172" y="40"/>
                  </a:lnTo>
                  <a:lnTo>
                    <a:pt x="21" y="40"/>
                  </a:lnTo>
                  <a:lnTo>
                    <a:pt x="11" y="37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" name="Freeform 119">
              <a:extLst>
                <a:ext uri="{FF2B5EF4-FFF2-40B4-BE49-F238E27FC236}">
                  <a16:creationId xmlns:a16="http://schemas.microsoft.com/office/drawing/2014/main" id="{3BC3224B-F359-427F-ADD2-F5958869887D}"/>
                </a:ext>
              </a:extLst>
            </p:cNvPr>
            <p:cNvSpPr/>
            <p:nvPr/>
          </p:nvSpPr>
          <p:spPr bwMode="auto">
            <a:xfrm>
              <a:off x="9096375" y="1366838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65 w 184"/>
                <a:gd name="T3" fmla="*/ 0 h 40"/>
                <a:gd name="T4" fmla="*/ 172 w 184"/>
                <a:gd name="T5" fmla="*/ 2 h 40"/>
                <a:gd name="T6" fmla="*/ 179 w 184"/>
                <a:gd name="T7" fmla="*/ 7 h 40"/>
                <a:gd name="T8" fmla="*/ 182 w 184"/>
                <a:gd name="T9" fmla="*/ 12 h 40"/>
                <a:gd name="T10" fmla="*/ 184 w 184"/>
                <a:gd name="T11" fmla="*/ 21 h 40"/>
                <a:gd name="T12" fmla="*/ 182 w 184"/>
                <a:gd name="T13" fmla="*/ 28 h 40"/>
                <a:gd name="T14" fmla="*/ 179 w 184"/>
                <a:gd name="T15" fmla="*/ 33 h 40"/>
                <a:gd name="T16" fmla="*/ 172 w 184"/>
                <a:gd name="T17" fmla="*/ 37 h 40"/>
                <a:gd name="T18" fmla="*/ 165 w 184"/>
                <a:gd name="T19" fmla="*/ 40 h 40"/>
                <a:gd name="T20" fmla="*/ 21 w 184"/>
                <a:gd name="T21" fmla="*/ 40 h 40"/>
                <a:gd name="T22" fmla="*/ 12 w 184"/>
                <a:gd name="T23" fmla="*/ 37 h 40"/>
                <a:gd name="T24" fmla="*/ 2 w 184"/>
                <a:gd name="T25" fmla="*/ 28 h 40"/>
                <a:gd name="T26" fmla="*/ 0 w 184"/>
                <a:gd name="T27" fmla="*/ 21 h 40"/>
                <a:gd name="T28" fmla="*/ 2 w 184"/>
                <a:gd name="T29" fmla="*/ 12 h 40"/>
                <a:gd name="T30" fmla="*/ 12 w 184"/>
                <a:gd name="T31" fmla="*/ 2 h 40"/>
                <a:gd name="T32" fmla="*/ 21 w 18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65" y="0"/>
                  </a:lnTo>
                  <a:lnTo>
                    <a:pt x="172" y="2"/>
                  </a:lnTo>
                  <a:lnTo>
                    <a:pt x="179" y="7"/>
                  </a:lnTo>
                  <a:lnTo>
                    <a:pt x="182" y="12"/>
                  </a:lnTo>
                  <a:lnTo>
                    <a:pt x="184" y="21"/>
                  </a:lnTo>
                  <a:lnTo>
                    <a:pt x="182" y="28"/>
                  </a:lnTo>
                  <a:lnTo>
                    <a:pt x="179" y="33"/>
                  </a:lnTo>
                  <a:lnTo>
                    <a:pt x="172" y="37"/>
                  </a:lnTo>
                  <a:lnTo>
                    <a:pt x="165" y="40"/>
                  </a:lnTo>
                  <a:lnTo>
                    <a:pt x="21" y="40"/>
                  </a:lnTo>
                  <a:lnTo>
                    <a:pt x="12" y="37"/>
                  </a:lnTo>
                  <a:lnTo>
                    <a:pt x="2" y="28"/>
                  </a:lnTo>
                  <a:lnTo>
                    <a:pt x="0" y="21"/>
                  </a:lnTo>
                  <a:lnTo>
                    <a:pt x="2" y="12"/>
                  </a:lnTo>
                  <a:lnTo>
                    <a:pt x="1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" name="Freeform 120">
              <a:extLst>
                <a:ext uri="{FF2B5EF4-FFF2-40B4-BE49-F238E27FC236}">
                  <a16:creationId xmlns:a16="http://schemas.microsoft.com/office/drawing/2014/main" id="{141AE13F-1E89-474F-9221-16AA543CDB75}"/>
                </a:ext>
              </a:extLst>
            </p:cNvPr>
            <p:cNvSpPr/>
            <p:nvPr/>
          </p:nvSpPr>
          <p:spPr bwMode="auto">
            <a:xfrm>
              <a:off x="9477375" y="1366838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72 w 184"/>
                <a:gd name="T3" fmla="*/ 0 h 40"/>
                <a:gd name="T4" fmla="*/ 181 w 184"/>
                <a:gd name="T5" fmla="*/ 9 h 40"/>
                <a:gd name="T6" fmla="*/ 184 w 184"/>
                <a:gd name="T7" fmla="*/ 14 h 40"/>
                <a:gd name="T8" fmla="*/ 184 w 184"/>
                <a:gd name="T9" fmla="*/ 26 h 40"/>
                <a:gd name="T10" fmla="*/ 181 w 184"/>
                <a:gd name="T11" fmla="*/ 33 h 40"/>
                <a:gd name="T12" fmla="*/ 177 w 184"/>
                <a:gd name="T13" fmla="*/ 35 h 40"/>
                <a:gd name="T14" fmla="*/ 172 w 184"/>
                <a:gd name="T15" fmla="*/ 40 h 40"/>
                <a:gd name="T16" fmla="*/ 21 w 184"/>
                <a:gd name="T17" fmla="*/ 40 h 40"/>
                <a:gd name="T18" fmla="*/ 11 w 184"/>
                <a:gd name="T19" fmla="*/ 37 h 40"/>
                <a:gd name="T20" fmla="*/ 2 w 184"/>
                <a:gd name="T21" fmla="*/ 28 h 40"/>
                <a:gd name="T22" fmla="*/ 0 w 184"/>
                <a:gd name="T23" fmla="*/ 21 h 40"/>
                <a:gd name="T24" fmla="*/ 2 w 184"/>
                <a:gd name="T25" fmla="*/ 12 h 40"/>
                <a:gd name="T26" fmla="*/ 11 w 184"/>
                <a:gd name="T27" fmla="*/ 2 h 40"/>
                <a:gd name="T28" fmla="*/ 21 w 184"/>
                <a:gd name="T29" fmla="*/ 0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72" y="0"/>
                  </a:lnTo>
                  <a:lnTo>
                    <a:pt x="181" y="9"/>
                  </a:lnTo>
                  <a:lnTo>
                    <a:pt x="184" y="14"/>
                  </a:lnTo>
                  <a:lnTo>
                    <a:pt x="184" y="26"/>
                  </a:lnTo>
                  <a:lnTo>
                    <a:pt x="181" y="33"/>
                  </a:lnTo>
                  <a:lnTo>
                    <a:pt x="177" y="35"/>
                  </a:lnTo>
                  <a:lnTo>
                    <a:pt x="172" y="40"/>
                  </a:lnTo>
                  <a:lnTo>
                    <a:pt x="21" y="40"/>
                  </a:lnTo>
                  <a:lnTo>
                    <a:pt x="11" y="37"/>
                  </a:lnTo>
                  <a:lnTo>
                    <a:pt x="2" y="28"/>
                  </a:lnTo>
                  <a:lnTo>
                    <a:pt x="0" y="21"/>
                  </a:lnTo>
                  <a:lnTo>
                    <a:pt x="2" y="12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" name="Freeform 121">
              <a:extLst>
                <a:ext uri="{FF2B5EF4-FFF2-40B4-BE49-F238E27FC236}">
                  <a16:creationId xmlns:a16="http://schemas.microsoft.com/office/drawing/2014/main" id="{4168254B-8D39-477B-8150-F66C61B05824}"/>
                </a:ext>
              </a:extLst>
            </p:cNvPr>
            <p:cNvSpPr/>
            <p:nvPr/>
          </p:nvSpPr>
          <p:spPr bwMode="auto">
            <a:xfrm>
              <a:off x="9096375" y="1511300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65 w 184"/>
                <a:gd name="T3" fmla="*/ 0 h 40"/>
                <a:gd name="T4" fmla="*/ 172 w 184"/>
                <a:gd name="T5" fmla="*/ 2 h 40"/>
                <a:gd name="T6" fmla="*/ 179 w 184"/>
                <a:gd name="T7" fmla="*/ 7 h 40"/>
                <a:gd name="T8" fmla="*/ 182 w 184"/>
                <a:gd name="T9" fmla="*/ 12 h 40"/>
                <a:gd name="T10" fmla="*/ 184 w 184"/>
                <a:gd name="T11" fmla="*/ 21 h 40"/>
                <a:gd name="T12" fmla="*/ 182 w 184"/>
                <a:gd name="T13" fmla="*/ 28 h 40"/>
                <a:gd name="T14" fmla="*/ 179 w 184"/>
                <a:gd name="T15" fmla="*/ 33 h 40"/>
                <a:gd name="T16" fmla="*/ 172 w 184"/>
                <a:gd name="T17" fmla="*/ 37 h 40"/>
                <a:gd name="T18" fmla="*/ 165 w 184"/>
                <a:gd name="T19" fmla="*/ 40 h 40"/>
                <a:gd name="T20" fmla="*/ 21 w 184"/>
                <a:gd name="T21" fmla="*/ 40 h 40"/>
                <a:gd name="T22" fmla="*/ 12 w 184"/>
                <a:gd name="T23" fmla="*/ 37 h 40"/>
                <a:gd name="T24" fmla="*/ 2 w 184"/>
                <a:gd name="T25" fmla="*/ 28 h 40"/>
                <a:gd name="T26" fmla="*/ 0 w 184"/>
                <a:gd name="T27" fmla="*/ 21 h 40"/>
                <a:gd name="T28" fmla="*/ 2 w 184"/>
                <a:gd name="T29" fmla="*/ 12 h 40"/>
                <a:gd name="T30" fmla="*/ 12 w 184"/>
                <a:gd name="T31" fmla="*/ 2 h 40"/>
                <a:gd name="T32" fmla="*/ 21 w 18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65" y="0"/>
                  </a:lnTo>
                  <a:lnTo>
                    <a:pt x="172" y="2"/>
                  </a:lnTo>
                  <a:lnTo>
                    <a:pt x="179" y="7"/>
                  </a:lnTo>
                  <a:lnTo>
                    <a:pt x="182" y="12"/>
                  </a:lnTo>
                  <a:lnTo>
                    <a:pt x="184" y="21"/>
                  </a:lnTo>
                  <a:lnTo>
                    <a:pt x="182" y="28"/>
                  </a:lnTo>
                  <a:lnTo>
                    <a:pt x="179" y="33"/>
                  </a:lnTo>
                  <a:lnTo>
                    <a:pt x="172" y="37"/>
                  </a:lnTo>
                  <a:lnTo>
                    <a:pt x="165" y="40"/>
                  </a:lnTo>
                  <a:lnTo>
                    <a:pt x="21" y="40"/>
                  </a:lnTo>
                  <a:lnTo>
                    <a:pt x="12" y="37"/>
                  </a:lnTo>
                  <a:lnTo>
                    <a:pt x="2" y="28"/>
                  </a:lnTo>
                  <a:lnTo>
                    <a:pt x="0" y="21"/>
                  </a:lnTo>
                  <a:lnTo>
                    <a:pt x="2" y="12"/>
                  </a:lnTo>
                  <a:lnTo>
                    <a:pt x="1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" name="Freeform 122">
              <a:extLst>
                <a:ext uri="{FF2B5EF4-FFF2-40B4-BE49-F238E27FC236}">
                  <a16:creationId xmlns:a16="http://schemas.microsoft.com/office/drawing/2014/main" id="{DB637B97-8C34-4421-A86F-D9431B8EFC32}"/>
                </a:ext>
              </a:extLst>
            </p:cNvPr>
            <p:cNvSpPr/>
            <p:nvPr/>
          </p:nvSpPr>
          <p:spPr bwMode="auto">
            <a:xfrm>
              <a:off x="9477375" y="1511300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72 w 184"/>
                <a:gd name="T3" fmla="*/ 0 h 40"/>
                <a:gd name="T4" fmla="*/ 181 w 184"/>
                <a:gd name="T5" fmla="*/ 9 h 40"/>
                <a:gd name="T6" fmla="*/ 184 w 184"/>
                <a:gd name="T7" fmla="*/ 14 h 40"/>
                <a:gd name="T8" fmla="*/ 184 w 184"/>
                <a:gd name="T9" fmla="*/ 26 h 40"/>
                <a:gd name="T10" fmla="*/ 181 w 184"/>
                <a:gd name="T11" fmla="*/ 33 h 40"/>
                <a:gd name="T12" fmla="*/ 177 w 184"/>
                <a:gd name="T13" fmla="*/ 35 h 40"/>
                <a:gd name="T14" fmla="*/ 172 w 184"/>
                <a:gd name="T15" fmla="*/ 40 h 40"/>
                <a:gd name="T16" fmla="*/ 21 w 184"/>
                <a:gd name="T17" fmla="*/ 40 h 40"/>
                <a:gd name="T18" fmla="*/ 11 w 184"/>
                <a:gd name="T19" fmla="*/ 37 h 40"/>
                <a:gd name="T20" fmla="*/ 2 w 184"/>
                <a:gd name="T21" fmla="*/ 28 h 40"/>
                <a:gd name="T22" fmla="*/ 0 w 184"/>
                <a:gd name="T23" fmla="*/ 21 h 40"/>
                <a:gd name="T24" fmla="*/ 2 w 184"/>
                <a:gd name="T25" fmla="*/ 12 h 40"/>
                <a:gd name="T26" fmla="*/ 11 w 184"/>
                <a:gd name="T27" fmla="*/ 2 h 40"/>
                <a:gd name="T28" fmla="*/ 21 w 184"/>
                <a:gd name="T29" fmla="*/ 0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72" y="0"/>
                  </a:lnTo>
                  <a:lnTo>
                    <a:pt x="181" y="9"/>
                  </a:lnTo>
                  <a:lnTo>
                    <a:pt x="184" y="14"/>
                  </a:lnTo>
                  <a:lnTo>
                    <a:pt x="184" y="26"/>
                  </a:lnTo>
                  <a:lnTo>
                    <a:pt x="181" y="33"/>
                  </a:lnTo>
                  <a:lnTo>
                    <a:pt x="177" y="35"/>
                  </a:lnTo>
                  <a:lnTo>
                    <a:pt x="172" y="40"/>
                  </a:lnTo>
                  <a:lnTo>
                    <a:pt x="21" y="40"/>
                  </a:lnTo>
                  <a:lnTo>
                    <a:pt x="11" y="37"/>
                  </a:lnTo>
                  <a:lnTo>
                    <a:pt x="2" y="28"/>
                  </a:lnTo>
                  <a:lnTo>
                    <a:pt x="0" y="21"/>
                  </a:lnTo>
                  <a:lnTo>
                    <a:pt x="2" y="12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Freeform 123">
              <a:extLst>
                <a:ext uri="{FF2B5EF4-FFF2-40B4-BE49-F238E27FC236}">
                  <a16:creationId xmlns:a16="http://schemas.microsoft.com/office/drawing/2014/main" id="{83EECE2A-7351-4001-9127-DBCC4A8A8C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07488" y="1670050"/>
              <a:ext cx="661988" cy="111125"/>
            </a:xfrm>
            <a:custGeom>
              <a:avLst/>
              <a:gdLst>
                <a:gd name="T0" fmla="*/ 338 w 417"/>
                <a:gd name="T1" fmla="*/ 26 h 70"/>
                <a:gd name="T2" fmla="*/ 333 w 417"/>
                <a:gd name="T3" fmla="*/ 28 h 70"/>
                <a:gd name="T4" fmla="*/ 331 w 417"/>
                <a:gd name="T5" fmla="*/ 31 h 70"/>
                <a:gd name="T6" fmla="*/ 328 w 417"/>
                <a:gd name="T7" fmla="*/ 35 h 70"/>
                <a:gd name="T8" fmla="*/ 331 w 417"/>
                <a:gd name="T9" fmla="*/ 40 h 70"/>
                <a:gd name="T10" fmla="*/ 333 w 417"/>
                <a:gd name="T11" fmla="*/ 42 h 70"/>
                <a:gd name="T12" fmla="*/ 338 w 417"/>
                <a:gd name="T13" fmla="*/ 45 h 70"/>
                <a:gd name="T14" fmla="*/ 372 w 417"/>
                <a:gd name="T15" fmla="*/ 45 h 70"/>
                <a:gd name="T16" fmla="*/ 375 w 417"/>
                <a:gd name="T17" fmla="*/ 42 h 70"/>
                <a:gd name="T18" fmla="*/ 377 w 417"/>
                <a:gd name="T19" fmla="*/ 38 h 70"/>
                <a:gd name="T20" fmla="*/ 377 w 417"/>
                <a:gd name="T21" fmla="*/ 33 h 70"/>
                <a:gd name="T22" fmla="*/ 375 w 417"/>
                <a:gd name="T23" fmla="*/ 28 h 70"/>
                <a:gd name="T24" fmla="*/ 372 w 417"/>
                <a:gd name="T25" fmla="*/ 26 h 70"/>
                <a:gd name="T26" fmla="*/ 338 w 417"/>
                <a:gd name="T27" fmla="*/ 26 h 70"/>
                <a:gd name="T28" fmla="*/ 47 w 417"/>
                <a:gd name="T29" fmla="*/ 26 h 70"/>
                <a:gd name="T30" fmla="*/ 42 w 417"/>
                <a:gd name="T31" fmla="*/ 28 h 70"/>
                <a:gd name="T32" fmla="*/ 40 w 417"/>
                <a:gd name="T33" fmla="*/ 31 h 70"/>
                <a:gd name="T34" fmla="*/ 37 w 417"/>
                <a:gd name="T35" fmla="*/ 35 h 70"/>
                <a:gd name="T36" fmla="*/ 40 w 417"/>
                <a:gd name="T37" fmla="*/ 40 h 70"/>
                <a:gd name="T38" fmla="*/ 42 w 417"/>
                <a:gd name="T39" fmla="*/ 42 h 70"/>
                <a:gd name="T40" fmla="*/ 47 w 417"/>
                <a:gd name="T41" fmla="*/ 45 h 70"/>
                <a:gd name="T42" fmla="*/ 77 w 417"/>
                <a:gd name="T43" fmla="*/ 45 h 70"/>
                <a:gd name="T44" fmla="*/ 82 w 417"/>
                <a:gd name="T45" fmla="*/ 42 h 70"/>
                <a:gd name="T46" fmla="*/ 84 w 417"/>
                <a:gd name="T47" fmla="*/ 40 h 70"/>
                <a:gd name="T48" fmla="*/ 86 w 417"/>
                <a:gd name="T49" fmla="*/ 35 h 70"/>
                <a:gd name="T50" fmla="*/ 84 w 417"/>
                <a:gd name="T51" fmla="*/ 31 h 70"/>
                <a:gd name="T52" fmla="*/ 82 w 417"/>
                <a:gd name="T53" fmla="*/ 28 h 70"/>
                <a:gd name="T54" fmla="*/ 77 w 417"/>
                <a:gd name="T55" fmla="*/ 26 h 70"/>
                <a:gd name="T56" fmla="*/ 47 w 417"/>
                <a:gd name="T57" fmla="*/ 26 h 70"/>
                <a:gd name="T58" fmla="*/ 30 w 417"/>
                <a:gd name="T59" fmla="*/ 0 h 70"/>
                <a:gd name="T60" fmla="*/ 396 w 417"/>
                <a:gd name="T61" fmla="*/ 0 h 70"/>
                <a:gd name="T62" fmla="*/ 410 w 417"/>
                <a:gd name="T63" fmla="*/ 10 h 70"/>
                <a:gd name="T64" fmla="*/ 412 w 417"/>
                <a:gd name="T65" fmla="*/ 17 h 70"/>
                <a:gd name="T66" fmla="*/ 417 w 417"/>
                <a:gd name="T67" fmla="*/ 24 h 70"/>
                <a:gd name="T68" fmla="*/ 417 w 417"/>
                <a:gd name="T69" fmla="*/ 47 h 70"/>
                <a:gd name="T70" fmla="*/ 412 w 417"/>
                <a:gd name="T71" fmla="*/ 54 h 70"/>
                <a:gd name="T72" fmla="*/ 410 w 417"/>
                <a:gd name="T73" fmla="*/ 61 h 70"/>
                <a:gd name="T74" fmla="*/ 396 w 417"/>
                <a:gd name="T75" fmla="*/ 70 h 70"/>
                <a:gd name="T76" fmla="*/ 30 w 417"/>
                <a:gd name="T77" fmla="*/ 70 h 70"/>
                <a:gd name="T78" fmla="*/ 21 w 417"/>
                <a:gd name="T79" fmla="*/ 68 h 70"/>
                <a:gd name="T80" fmla="*/ 12 w 417"/>
                <a:gd name="T81" fmla="*/ 63 h 70"/>
                <a:gd name="T82" fmla="*/ 7 w 417"/>
                <a:gd name="T83" fmla="*/ 59 h 70"/>
                <a:gd name="T84" fmla="*/ 2 w 417"/>
                <a:gd name="T85" fmla="*/ 49 h 70"/>
                <a:gd name="T86" fmla="*/ 0 w 417"/>
                <a:gd name="T87" fmla="*/ 40 h 70"/>
                <a:gd name="T88" fmla="*/ 0 w 417"/>
                <a:gd name="T89" fmla="*/ 31 h 70"/>
                <a:gd name="T90" fmla="*/ 2 w 417"/>
                <a:gd name="T91" fmla="*/ 21 h 70"/>
                <a:gd name="T92" fmla="*/ 7 w 417"/>
                <a:gd name="T93" fmla="*/ 12 h 70"/>
                <a:gd name="T94" fmla="*/ 12 w 417"/>
                <a:gd name="T95" fmla="*/ 7 h 70"/>
                <a:gd name="T96" fmla="*/ 21 w 417"/>
                <a:gd name="T97" fmla="*/ 3 h 70"/>
                <a:gd name="T98" fmla="*/ 30 w 417"/>
                <a:gd name="T99" fmla="*/ 0 h 7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17" h="70">
                  <a:moveTo>
                    <a:pt x="338" y="26"/>
                  </a:moveTo>
                  <a:lnTo>
                    <a:pt x="333" y="28"/>
                  </a:lnTo>
                  <a:lnTo>
                    <a:pt x="331" y="31"/>
                  </a:lnTo>
                  <a:lnTo>
                    <a:pt x="328" y="35"/>
                  </a:lnTo>
                  <a:lnTo>
                    <a:pt x="331" y="40"/>
                  </a:lnTo>
                  <a:lnTo>
                    <a:pt x="333" y="42"/>
                  </a:lnTo>
                  <a:lnTo>
                    <a:pt x="338" y="45"/>
                  </a:lnTo>
                  <a:lnTo>
                    <a:pt x="372" y="45"/>
                  </a:lnTo>
                  <a:lnTo>
                    <a:pt x="375" y="42"/>
                  </a:lnTo>
                  <a:lnTo>
                    <a:pt x="377" y="38"/>
                  </a:lnTo>
                  <a:lnTo>
                    <a:pt x="377" y="33"/>
                  </a:lnTo>
                  <a:lnTo>
                    <a:pt x="375" y="28"/>
                  </a:lnTo>
                  <a:lnTo>
                    <a:pt x="372" y="26"/>
                  </a:lnTo>
                  <a:lnTo>
                    <a:pt x="338" y="26"/>
                  </a:lnTo>
                  <a:close/>
                  <a:moveTo>
                    <a:pt x="47" y="26"/>
                  </a:moveTo>
                  <a:lnTo>
                    <a:pt x="42" y="28"/>
                  </a:lnTo>
                  <a:lnTo>
                    <a:pt x="40" y="31"/>
                  </a:lnTo>
                  <a:lnTo>
                    <a:pt x="37" y="35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7" y="45"/>
                  </a:lnTo>
                  <a:lnTo>
                    <a:pt x="77" y="45"/>
                  </a:lnTo>
                  <a:lnTo>
                    <a:pt x="82" y="42"/>
                  </a:lnTo>
                  <a:lnTo>
                    <a:pt x="84" y="40"/>
                  </a:lnTo>
                  <a:lnTo>
                    <a:pt x="86" y="35"/>
                  </a:lnTo>
                  <a:lnTo>
                    <a:pt x="84" y="31"/>
                  </a:lnTo>
                  <a:lnTo>
                    <a:pt x="82" y="28"/>
                  </a:lnTo>
                  <a:lnTo>
                    <a:pt x="77" y="26"/>
                  </a:lnTo>
                  <a:lnTo>
                    <a:pt x="47" y="26"/>
                  </a:lnTo>
                  <a:close/>
                  <a:moveTo>
                    <a:pt x="30" y="0"/>
                  </a:moveTo>
                  <a:lnTo>
                    <a:pt x="396" y="0"/>
                  </a:lnTo>
                  <a:lnTo>
                    <a:pt x="410" y="10"/>
                  </a:lnTo>
                  <a:lnTo>
                    <a:pt x="412" y="17"/>
                  </a:lnTo>
                  <a:lnTo>
                    <a:pt x="417" y="24"/>
                  </a:lnTo>
                  <a:lnTo>
                    <a:pt x="417" y="47"/>
                  </a:lnTo>
                  <a:lnTo>
                    <a:pt x="412" y="54"/>
                  </a:lnTo>
                  <a:lnTo>
                    <a:pt x="410" y="61"/>
                  </a:lnTo>
                  <a:lnTo>
                    <a:pt x="396" y="70"/>
                  </a:lnTo>
                  <a:lnTo>
                    <a:pt x="30" y="70"/>
                  </a:lnTo>
                  <a:lnTo>
                    <a:pt x="21" y="68"/>
                  </a:lnTo>
                  <a:lnTo>
                    <a:pt x="12" y="63"/>
                  </a:lnTo>
                  <a:lnTo>
                    <a:pt x="7" y="59"/>
                  </a:lnTo>
                  <a:lnTo>
                    <a:pt x="2" y="49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2" y="21"/>
                  </a:lnTo>
                  <a:lnTo>
                    <a:pt x="7" y="12"/>
                  </a:lnTo>
                  <a:lnTo>
                    <a:pt x="12" y="7"/>
                  </a:lnTo>
                  <a:lnTo>
                    <a:pt x="21" y="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6" name="Group 246">
            <a:extLst>
              <a:ext uri="{FF2B5EF4-FFF2-40B4-BE49-F238E27FC236}">
                <a16:creationId xmlns:a16="http://schemas.microsoft.com/office/drawing/2014/main" id="{7D4DA737-9CE3-46EE-93DF-A5D9C21DC7D7}"/>
              </a:ext>
            </a:extLst>
          </p:cNvPr>
          <p:cNvGrpSpPr/>
          <p:nvPr/>
        </p:nvGrpSpPr>
        <p:grpSpPr bwMode="auto">
          <a:xfrm>
            <a:off x="8188463" y="1059582"/>
            <a:ext cx="504395" cy="956572"/>
            <a:chOff x="8978900" y="563563"/>
            <a:chExt cx="912813" cy="1731963"/>
          </a:xfrm>
          <a:effectLst>
            <a:outerShdw blurRad="50800" dist="50800" dir="5400000" algn="ctr" rotWithShape="0">
              <a:srgbClr val="00B050"/>
            </a:outerShdw>
          </a:effectLst>
        </p:grpSpPr>
        <p:sp>
          <p:nvSpPr>
            <p:cNvPr id="47" name="Freeform 109">
              <a:extLst>
                <a:ext uri="{FF2B5EF4-FFF2-40B4-BE49-F238E27FC236}">
                  <a16:creationId xmlns:a16="http://schemas.microsoft.com/office/drawing/2014/main" id="{3F189838-06A1-4C98-B7F9-DC4EB7E1A2B3}"/>
                </a:ext>
              </a:extLst>
            </p:cNvPr>
            <p:cNvSpPr/>
            <p:nvPr/>
          </p:nvSpPr>
          <p:spPr bwMode="auto">
            <a:xfrm>
              <a:off x="8978900" y="563563"/>
              <a:ext cx="912813" cy="1731963"/>
            </a:xfrm>
            <a:custGeom>
              <a:avLst/>
              <a:gdLst>
                <a:gd name="T0" fmla="*/ 32 w 575"/>
                <a:gd name="T1" fmla="*/ 0 h 1091"/>
                <a:gd name="T2" fmla="*/ 542 w 575"/>
                <a:gd name="T3" fmla="*/ 0 h 1091"/>
                <a:gd name="T4" fmla="*/ 554 w 575"/>
                <a:gd name="T5" fmla="*/ 2 h 1091"/>
                <a:gd name="T6" fmla="*/ 561 w 575"/>
                <a:gd name="T7" fmla="*/ 7 h 1091"/>
                <a:gd name="T8" fmla="*/ 568 w 575"/>
                <a:gd name="T9" fmla="*/ 14 h 1091"/>
                <a:gd name="T10" fmla="*/ 572 w 575"/>
                <a:gd name="T11" fmla="*/ 21 h 1091"/>
                <a:gd name="T12" fmla="*/ 575 w 575"/>
                <a:gd name="T13" fmla="*/ 33 h 1091"/>
                <a:gd name="T14" fmla="*/ 575 w 575"/>
                <a:gd name="T15" fmla="*/ 1059 h 1091"/>
                <a:gd name="T16" fmla="*/ 572 w 575"/>
                <a:gd name="T17" fmla="*/ 1070 h 1091"/>
                <a:gd name="T18" fmla="*/ 568 w 575"/>
                <a:gd name="T19" fmla="*/ 1077 h 1091"/>
                <a:gd name="T20" fmla="*/ 561 w 575"/>
                <a:gd name="T21" fmla="*/ 1084 h 1091"/>
                <a:gd name="T22" fmla="*/ 554 w 575"/>
                <a:gd name="T23" fmla="*/ 1089 h 1091"/>
                <a:gd name="T24" fmla="*/ 542 w 575"/>
                <a:gd name="T25" fmla="*/ 1091 h 1091"/>
                <a:gd name="T26" fmla="*/ 32 w 575"/>
                <a:gd name="T27" fmla="*/ 1091 h 1091"/>
                <a:gd name="T28" fmla="*/ 21 w 575"/>
                <a:gd name="T29" fmla="*/ 1089 h 1091"/>
                <a:gd name="T30" fmla="*/ 14 w 575"/>
                <a:gd name="T31" fmla="*/ 1084 h 1091"/>
                <a:gd name="T32" fmla="*/ 7 w 575"/>
                <a:gd name="T33" fmla="*/ 1077 h 1091"/>
                <a:gd name="T34" fmla="*/ 2 w 575"/>
                <a:gd name="T35" fmla="*/ 1070 h 1091"/>
                <a:gd name="T36" fmla="*/ 0 w 575"/>
                <a:gd name="T37" fmla="*/ 1059 h 1091"/>
                <a:gd name="T38" fmla="*/ 0 w 575"/>
                <a:gd name="T39" fmla="*/ 33 h 1091"/>
                <a:gd name="T40" fmla="*/ 2 w 575"/>
                <a:gd name="T41" fmla="*/ 21 h 1091"/>
                <a:gd name="T42" fmla="*/ 7 w 575"/>
                <a:gd name="T43" fmla="*/ 14 h 1091"/>
                <a:gd name="T44" fmla="*/ 14 w 575"/>
                <a:gd name="T45" fmla="*/ 7 h 1091"/>
                <a:gd name="T46" fmla="*/ 21 w 575"/>
                <a:gd name="T47" fmla="*/ 2 h 1091"/>
                <a:gd name="T48" fmla="*/ 32 w 575"/>
                <a:gd name="T49" fmla="*/ 0 h 10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75" h="1091">
                  <a:moveTo>
                    <a:pt x="32" y="0"/>
                  </a:moveTo>
                  <a:lnTo>
                    <a:pt x="542" y="0"/>
                  </a:lnTo>
                  <a:lnTo>
                    <a:pt x="554" y="2"/>
                  </a:lnTo>
                  <a:lnTo>
                    <a:pt x="561" y="7"/>
                  </a:lnTo>
                  <a:lnTo>
                    <a:pt x="568" y="14"/>
                  </a:lnTo>
                  <a:lnTo>
                    <a:pt x="572" y="21"/>
                  </a:lnTo>
                  <a:lnTo>
                    <a:pt x="575" y="33"/>
                  </a:lnTo>
                  <a:lnTo>
                    <a:pt x="575" y="1059"/>
                  </a:lnTo>
                  <a:lnTo>
                    <a:pt x="572" y="1070"/>
                  </a:lnTo>
                  <a:lnTo>
                    <a:pt x="568" y="1077"/>
                  </a:lnTo>
                  <a:lnTo>
                    <a:pt x="561" y="1084"/>
                  </a:lnTo>
                  <a:lnTo>
                    <a:pt x="554" y="1089"/>
                  </a:lnTo>
                  <a:lnTo>
                    <a:pt x="542" y="1091"/>
                  </a:lnTo>
                  <a:lnTo>
                    <a:pt x="32" y="1091"/>
                  </a:lnTo>
                  <a:lnTo>
                    <a:pt x="21" y="1089"/>
                  </a:lnTo>
                  <a:lnTo>
                    <a:pt x="14" y="1084"/>
                  </a:lnTo>
                  <a:lnTo>
                    <a:pt x="7" y="1077"/>
                  </a:lnTo>
                  <a:lnTo>
                    <a:pt x="2" y="1070"/>
                  </a:lnTo>
                  <a:lnTo>
                    <a:pt x="0" y="1059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Freeform 110">
              <a:extLst>
                <a:ext uri="{FF2B5EF4-FFF2-40B4-BE49-F238E27FC236}">
                  <a16:creationId xmlns:a16="http://schemas.microsoft.com/office/drawing/2014/main" id="{692F3C14-0A07-4A26-A6A3-1FEDB805BC88}"/>
                </a:ext>
              </a:extLst>
            </p:cNvPr>
            <p:cNvSpPr/>
            <p:nvPr/>
          </p:nvSpPr>
          <p:spPr bwMode="auto">
            <a:xfrm>
              <a:off x="9366250" y="1973263"/>
              <a:ext cx="136525" cy="133350"/>
            </a:xfrm>
            <a:custGeom>
              <a:avLst/>
              <a:gdLst>
                <a:gd name="T0" fmla="*/ 33 w 86"/>
                <a:gd name="T1" fmla="*/ 0 h 84"/>
                <a:gd name="T2" fmla="*/ 61 w 86"/>
                <a:gd name="T3" fmla="*/ 0 h 84"/>
                <a:gd name="T4" fmla="*/ 70 w 86"/>
                <a:gd name="T5" fmla="*/ 5 h 84"/>
                <a:gd name="T6" fmla="*/ 77 w 86"/>
                <a:gd name="T7" fmla="*/ 10 h 84"/>
                <a:gd name="T8" fmla="*/ 81 w 86"/>
                <a:gd name="T9" fmla="*/ 17 h 84"/>
                <a:gd name="T10" fmla="*/ 84 w 86"/>
                <a:gd name="T11" fmla="*/ 24 h 84"/>
                <a:gd name="T12" fmla="*/ 86 w 86"/>
                <a:gd name="T13" fmla="*/ 33 h 84"/>
                <a:gd name="T14" fmla="*/ 86 w 86"/>
                <a:gd name="T15" fmla="*/ 52 h 84"/>
                <a:gd name="T16" fmla="*/ 84 w 86"/>
                <a:gd name="T17" fmla="*/ 61 h 84"/>
                <a:gd name="T18" fmla="*/ 81 w 86"/>
                <a:gd name="T19" fmla="*/ 68 h 84"/>
                <a:gd name="T20" fmla="*/ 77 w 86"/>
                <a:gd name="T21" fmla="*/ 75 h 84"/>
                <a:gd name="T22" fmla="*/ 70 w 86"/>
                <a:gd name="T23" fmla="*/ 80 h 84"/>
                <a:gd name="T24" fmla="*/ 61 w 86"/>
                <a:gd name="T25" fmla="*/ 84 h 84"/>
                <a:gd name="T26" fmla="*/ 33 w 86"/>
                <a:gd name="T27" fmla="*/ 84 h 84"/>
                <a:gd name="T28" fmla="*/ 21 w 86"/>
                <a:gd name="T29" fmla="*/ 82 h 84"/>
                <a:gd name="T30" fmla="*/ 14 w 86"/>
                <a:gd name="T31" fmla="*/ 77 h 84"/>
                <a:gd name="T32" fmla="*/ 7 w 86"/>
                <a:gd name="T33" fmla="*/ 70 h 84"/>
                <a:gd name="T34" fmla="*/ 2 w 86"/>
                <a:gd name="T35" fmla="*/ 63 h 84"/>
                <a:gd name="T36" fmla="*/ 0 w 86"/>
                <a:gd name="T37" fmla="*/ 52 h 84"/>
                <a:gd name="T38" fmla="*/ 0 w 86"/>
                <a:gd name="T39" fmla="*/ 33 h 84"/>
                <a:gd name="T40" fmla="*/ 2 w 86"/>
                <a:gd name="T41" fmla="*/ 21 h 84"/>
                <a:gd name="T42" fmla="*/ 7 w 86"/>
                <a:gd name="T43" fmla="*/ 14 h 84"/>
                <a:gd name="T44" fmla="*/ 14 w 86"/>
                <a:gd name="T45" fmla="*/ 7 h 84"/>
                <a:gd name="T46" fmla="*/ 21 w 86"/>
                <a:gd name="T47" fmla="*/ 3 h 84"/>
                <a:gd name="T48" fmla="*/ 33 w 86"/>
                <a:gd name="T49" fmla="*/ 0 h 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6" h="84">
                  <a:moveTo>
                    <a:pt x="33" y="0"/>
                  </a:moveTo>
                  <a:lnTo>
                    <a:pt x="61" y="0"/>
                  </a:lnTo>
                  <a:lnTo>
                    <a:pt x="70" y="5"/>
                  </a:lnTo>
                  <a:lnTo>
                    <a:pt x="77" y="10"/>
                  </a:lnTo>
                  <a:lnTo>
                    <a:pt x="81" y="17"/>
                  </a:lnTo>
                  <a:lnTo>
                    <a:pt x="84" y="24"/>
                  </a:lnTo>
                  <a:lnTo>
                    <a:pt x="86" y="33"/>
                  </a:lnTo>
                  <a:lnTo>
                    <a:pt x="86" y="52"/>
                  </a:lnTo>
                  <a:lnTo>
                    <a:pt x="84" y="61"/>
                  </a:lnTo>
                  <a:lnTo>
                    <a:pt x="81" y="68"/>
                  </a:lnTo>
                  <a:lnTo>
                    <a:pt x="77" y="75"/>
                  </a:lnTo>
                  <a:lnTo>
                    <a:pt x="70" y="80"/>
                  </a:lnTo>
                  <a:lnTo>
                    <a:pt x="61" y="84"/>
                  </a:lnTo>
                  <a:lnTo>
                    <a:pt x="33" y="84"/>
                  </a:lnTo>
                  <a:lnTo>
                    <a:pt x="21" y="82"/>
                  </a:lnTo>
                  <a:lnTo>
                    <a:pt x="14" y="77"/>
                  </a:lnTo>
                  <a:lnTo>
                    <a:pt x="7" y="70"/>
                  </a:lnTo>
                  <a:lnTo>
                    <a:pt x="2" y="63"/>
                  </a:lnTo>
                  <a:lnTo>
                    <a:pt x="0" y="52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Freeform 111">
              <a:extLst>
                <a:ext uri="{FF2B5EF4-FFF2-40B4-BE49-F238E27FC236}">
                  <a16:creationId xmlns:a16="http://schemas.microsoft.com/office/drawing/2014/main" id="{6534C9E6-DDD9-463C-B9C4-868B8E15186D}"/>
                </a:ext>
              </a:extLst>
            </p:cNvPr>
            <p:cNvSpPr/>
            <p:nvPr/>
          </p:nvSpPr>
          <p:spPr bwMode="auto">
            <a:xfrm>
              <a:off x="9096375" y="788988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65 w 184"/>
                <a:gd name="T3" fmla="*/ 0 h 40"/>
                <a:gd name="T4" fmla="*/ 179 w 184"/>
                <a:gd name="T5" fmla="*/ 5 h 40"/>
                <a:gd name="T6" fmla="*/ 184 w 184"/>
                <a:gd name="T7" fmla="*/ 19 h 40"/>
                <a:gd name="T8" fmla="*/ 182 w 184"/>
                <a:gd name="T9" fmla="*/ 28 h 40"/>
                <a:gd name="T10" fmla="*/ 179 w 184"/>
                <a:gd name="T11" fmla="*/ 33 h 40"/>
                <a:gd name="T12" fmla="*/ 172 w 184"/>
                <a:gd name="T13" fmla="*/ 37 h 40"/>
                <a:gd name="T14" fmla="*/ 165 w 184"/>
                <a:gd name="T15" fmla="*/ 40 h 40"/>
                <a:gd name="T16" fmla="*/ 21 w 184"/>
                <a:gd name="T17" fmla="*/ 40 h 40"/>
                <a:gd name="T18" fmla="*/ 12 w 184"/>
                <a:gd name="T19" fmla="*/ 37 h 40"/>
                <a:gd name="T20" fmla="*/ 2 w 184"/>
                <a:gd name="T21" fmla="*/ 28 h 40"/>
                <a:gd name="T22" fmla="*/ 0 w 184"/>
                <a:gd name="T23" fmla="*/ 19 h 40"/>
                <a:gd name="T24" fmla="*/ 2 w 184"/>
                <a:gd name="T25" fmla="*/ 12 h 40"/>
                <a:gd name="T26" fmla="*/ 7 w 184"/>
                <a:gd name="T27" fmla="*/ 5 h 40"/>
                <a:gd name="T28" fmla="*/ 12 w 184"/>
                <a:gd name="T29" fmla="*/ 2 h 40"/>
                <a:gd name="T30" fmla="*/ 21 w 184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65" y="0"/>
                  </a:lnTo>
                  <a:lnTo>
                    <a:pt x="179" y="5"/>
                  </a:lnTo>
                  <a:lnTo>
                    <a:pt x="184" y="19"/>
                  </a:lnTo>
                  <a:lnTo>
                    <a:pt x="182" y="28"/>
                  </a:lnTo>
                  <a:lnTo>
                    <a:pt x="179" y="33"/>
                  </a:lnTo>
                  <a:lnTo>
                    <a:pt x="172" y="37"/>
                  </a:lnTo>
                  <a:lnTo>
                    <a:pt x="165" y="40"/>
                  </a:lnTo>
                  <a:lnTo>
                    <a:pt x="21" y="40"/>
                  </a:lnTo>
                  <a:lnTo>
                    <a:pt x="12" y="37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Freeform 112">
              <a:extLst>
                <a:ext uri="{FF2B5EF4-FFF2-40B4-BE49-F238E27FC236}">
                  <a16:creationId xmlns:a16="http://schemas.microsoft.com/office/drawing/2014/main" id="{64E59580-182F-49EE-93BB-D4E4109E7154}"/>
                </a:ext>
              </a:extLst>
            </p:cNvPr>
            <p:cNvSpPr/>
            <p:nvPr/>
          </p:nvSpPr>
          <p:spPr bwMode="auto">
            <a:xfrm>
              <a:off x="9477375" y="788988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72 w 184"/>
                <a:gd name="T3" fmla="*/ 0 h 40"/>
                <a:gd name="T4" fmla="*/ 177 w 184"/>
                <a:gd name="T5" fmla="*/ 5 h 40"/>
                <a:gd name="T6" fmla="*/ 181 w 184"/>
                <a:gd name="T7" fmla="*/ 7 h 40"/>
                <a:gd name="T8" fmla="*/ 184 w 184"/>
                <a:gd name="T9" fmla="*/ 14 h 40"/>
                <a:gd name="T10" fmla="*/ 184 w 184"/>
                <a:gd name="T11" fmla="*/ 26 h 40"/>
                <a:gd name="T12" fmla="*/ 181 w 184"/>
                <a:gd name="T13" fmla="*/ 30 h 40"/>
                <a:gd name="T14" fmla="*/ 172 w 184"/>
                <a:gd name="T15" fmla="*/ 40 h 40"/>
                <a:gd name="T16" fmla="*/ 21 w 184"/>
                <a:gd name="T17" fmla="*/ 40 h 40"/>
                <a:gd name="T18" fmla="*/ 11 w 184"/>
                <a:gd name="T19" fmla="*/ 37 h 40"/>
                <a:gd name="T20" fmla="*/ 2 w 184"/>
                <a:gd name="T21" fmla="*/ 28 h 40"/>
                <a:gd name="T22" fmla="*/ 0 w 184"/>
                <a:gd name="T23" fmla="*/ 19 h 40"/>
                <a:gd name="T24" fmla="*/ 2 w 184"/>
                <a:gd name="T25" fmla="*/ 12 h 40"/>
                <a:gd name="T26" fmla="*/ 7 w 184"/>
                <a:gd name="T27" fmla="*/ 5 h 40"/>
                <a:gd name="T28" fmla="*/ 11 w 184"/>
                <a:gd name="T29" fmla="*/ 2 h 40"/>
                <a:gd name="T30" fmla="*/ 21 w 184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72" y="0"/>
                  </a:lnTo>
                  <a:lnTo>
                    <a:pt x="177" y="5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4" y="26"/>
                  </a:lnTo>
                  <a:lnTo>
                    <a:pt x="181" y="30"/>
                  </a:lnTo>
                  <a:lnTo>
                    <a:pt x="172" y="40"/>
                  </a:lnTo>
                  <a:lnTo>
                    <a:pt x="21" y="40"/>
                  </a:lnTo>
                  <a:lnTo>
                    <a:pt x="11" y="37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Freeform 113">
              <a:extLst>
                <a:ext uri="{FF2B5EF4-FFF2-40B4-BE49-F238E27FC236}">
                  <a16:creationId xmlns:a16="http://schemas.microsoft.com/office/drawing/2014/main" id="{0C73F5CB-CBEB-45AD-8325-1E798789CDAE}"/>
                </a:ext>
              </a:extLst>
            </p:cNvPr>
            <p:cNvSpPr/>
            <p:nvPr/>
          </p:nvSpPr>
          <p:spPr bwMode="auto">
            <a:xfrm>
              <a:off x="9096375" y="933450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65 w 184"/>
                <a:gd name="T3" fmla="*/ 0 h 40"/>
                <a:gd name="T4" fmla="*/ 179 w 184"/>
                <a:gd name="T5" fmla="*/ 5 h 40"/>
                <a:gd name="T6" fmla="*/ 184 w 184"/>
                <a:gd name="T7" fmla="*/ 19 h 40"/>
                <a:gd name="T8" fmla="*/ 182 w 184"/>
                <a:gd name="T9" fmla="*/ 28 h 40"/>
                <a:gd name="T10" fmla="*/ 179 w 184"/>
                <a:gd name="T11" fmla="*/ 33 h 40"/>
                <a:gd name="T12" fmla="*/ 172 w 184"/>
                <a:gd name="T13" fmla="*/ 37 h 40"/>
                <a:gd name="T14" fmla="*/ 165 w 184"/>
                <a:gd name="T15" fmla="*/ 40 h 40"/>
                <a:gd name="T16" fmla="*/ 21 w 184"/>
                <a:gd name="T17" fmla="*/ 40 h 40"/>
                <a:gd name="T18" fmla="*/ 12 w 184"/>
                <a:gd name="T19" fmla="*/ 37 h 40"/>
                <a:gd name="T20" fmla="*/ 2 w 184"/>
                <a:gd name="T21" fmla="*/ 28 h 40"/>
                <a:gd name="T22" fmla="*/ 0 w 184"/>
                <a:gd name="T23" fmla="*/ 19 h 40"/>
                <a:gd name="T24" fmla="*/ 2 w 184"/>
                <a:gd name="T25" fmla="*/ 12 h 40"/>
                <a:gd name="T26" fmla="*/ 7 w 184"/>
                <a:gd name="T27" fmla="*/ 5 h 40"/>
                <a:gd name="T28" fmla="*/ 12 w 184"/>
                <a:gd name="T29" fmla="*/ 2 h 40"/>
                <a:gd name="T30" fmla="*/ 21 w 184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65" y="0"/>
                  </a:lnTo>
                  <a:lnTo>
                    <a:pt x="179" y="5"/>
                  </a:lnTo>
                  <a:lnTo>
                    <a:pt x="184" y="19"/>
                  </a:lnTo>
                  <a:lnTo>
                    <a:pt x="182" y="28"/>
                  </a:lnTo>
                  <a:lnTo>
                    <a:pt x="179" y="33"/>
                  </a:lnTo>
                  <a:lnTo>
                    <a:pt x="172" y="37"/>
                  </a:lnTo>
                  <a:lnTo>
                    <a:pt x="165" y="40"/>
                  </a:lnTo>
                  <a:lnTo>
                    <a:pt x="21" y="40"/>
                  </a:lnTo>
                  <a:lnTo>
                    <a:pt x="12" y="37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Freeform 114">
              <a:extLst>
                <a:ext uri="{FF2B5EF4-FFF2-40B4-BE49-F238E27FC236}">
                  <a16:creationId xmlns:a16="http://schemas.microsoft.com/office/drawing/2014/main" id="{EF9FB9BF-5A3E-412C-A112-84E52BAAAB4D}"/>
                </a:ext>
              </a:extLst>
            </p:cNvPr>
            <p:cNvSpPr/>
            <p:nvPr/>
          </p:nvSpPr>
          <p:spPr bwMode="auto">
            <a:xfrm>
              <a:off x="9477375" y="933450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72 w 184"/>
                <a:gd name="T3" fmla="*/ 0 h 40"/>
                <a:gd name="T4" fmla="*/ 177 w 184"/>
                <a:gd name="T5" fmla="*/ 5 h 40"/>
                <a:gd name="T6" fmla="*/ 181 w 184"/>
                <a:gd name="T7" fmla="*/ 7 h 40"/>
                <a:gd name="T8" fmla="*/ 184 w 184"/>
                <a:gd name="T9" fmla="*/ 14 h 40"/>
                <a:gd name="T10" fmla="*/ 184 w 184"/>
                <a:gd name="T11" fmla="*/ 26 h 40"/>
                <a:gd name="T12" fmla="*/ 181 w 184"/>
                <a:gd name="T13" fmla="*/ 30 h 40"/>
                <a:gd name="T14" fmla="*/ 172 w 184"/>
                <a:gd name="T15" fmla="*/ 40 h 40"/>
                <a:gd name="T16" fmla="*/ 21 w 184"/>
                <a:gd name="T17" fmla="*/ 40 h 40"/>
                <a:gd name="T18" fmla="*/ 11 w 184"/>
                <a:gd name="T19" fmla="*/ 37 h 40"/>
                <a:gd name="T20" fmla="*/ 2 w 184"/>
                <a:gd name="T21" fmla="*/ 28 h 40"/>
                <a:gd name="T22" fmla="*/ 0 w 184"/>
                <a:gd name="T23" fmla="*/ 19 h 40"/>
                <a:gd name="T24" fmla="*/ 2 w 184"/>
                <a:gd name="T25" fmla="*/ 12 h 40"/>
                <a:gd name="T26" fmla="*/ 7 w 184"/>
                <a:gd name="T27" fmla="*/ 5 h 40"/>
                <a:gd name="T28" fmla="*/ 11 w 184"/>
                <a:gd name="T29" fmla="*/ 2 h 40"/>
                <a:gd name="T30" fmla="*/ 21 w 184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72" y="0"/>
                  </a:lnTo>
                  <a:lnTo>
                    <a:pt x="177" y="5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4" y="26"/>
                  </a:lnTo>
                  <a:lnTo>
                    <a:pt x="181" y="30"/>
                  </a:lnTo>
                  <a:lnTo>
                    <a:pt x="172" y="40"/>
                  </a:lnTo>
                  <a:lnTo>
                    <a:pt x="21" y="40"/>
                  </a:lnTo>
                  <a:lnTo>
                    <a:pt x="11" y="37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" name="Freeform 115">
              <a:extLst>
                <a:ext uri="{FF2B5EF4-FFF2-40B4-BE49-F238E27FC236}">
                  <a16:creationId xmlns:a16="http://schemas.microsoft.com/office/drawing/2014/main" id="{C4D10BE8-03C2-462A-AC91-8C448A3F1C3F}"/>
                </a:ext>
              </a:extLst>
            </p:cNvPr>
            <p:cNvSpPr/>
            <p:nvPr/>
          </p:nvSpPr>
          <p:spPr bwMode="auto">
            <a:xfrm>
              <a:off x="9096375" y="1077913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65 w 184"/>
                <a:gd name="T3" fmla="*/ 0 h 40"/>
                <a:gd name="T4" fmla="*/ 179 w 184"/>
                <a:gd name="T5" fmla="*/ 5 h 40"/>
                <a:gd name="T6" fmla="*/ 184 w 184"/>
                <a:gd name="T7" fmla="*/ 19 h 40"/>
                <a:gd name="T8" fmla="*/ 182 w 184"/>
                <a:gd name="T9" fmla="*/ 28 h 40"/>
                <a:gd name="T10" fmla="*/ 179 w 184"/>
                <a:gd name="T11" fmla="*/ 33 h 40"/>
                <a:gd name="T12" fmla="*/ 172 w 184"/>
                <a:gd name="T13" fmla="*/ 37 h 40"/>
                <a:gd name="T14" fmla="*/ 165 w 184"/>
                <a:gd name="T15" fmla="*/ 40 h 40"/>
                <a:gd name="T16" fmla="*/ 21 w 184"/>
                <a:gd name="T17" fmla="*/ 40 h 40"/>
                <a:gd name="T18" fmla="*/ 12 w 184"/>
                <a:gd name="T19" fmla="*/ 37 h 40"/>
                <a:gd name="T20" fmla="*/ 2 w 184"/>
                <a:gd name="T21" fmla="*/ 28 h 40"/>
                <a:gd name="T22" fmla="*/ 0 w 184"/>
                <a:gd name="T23" fmla="*/ 19 h 40"/>
                <a:gd name="T24" fmla="*/ 2 w 184"/>
                <a:gd name="T25" fmla="*/ 12 h 40"/>
                <a:gd name="T26" fmla="*/ 7 w 184"/>
                <a:gd name="T27" fmla="*/ 5 h 40"/>
                <a:gd name="T28" fmla="*/ 12 w 184"/>
                <a:gd name="T29" fmla="*/ 2 h 40"/>
                <a:gd name="T30" fmla="*/ 21 w 184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65" y="0"/>
                  </a:lnTo>
                  <a:lnTo>
                    <a:pt x="179" y="5"/>
                  </a:lnTo>
                  <a:lnTo>
                    <a:pt x="184" y="19"/>
                  </a:lnTo>
                  <a:lnTo>
                    <a:pt x="182" y="28"/>
                  </a:lnTo>
                  <a:lnTo>
                    <a:pt x="179" y="33"/>
                  </a:lnTo>
                  <a:lnTo>
                    <a:pt x="172" y="37"/>
                  </a:lnTo>
                  <a:lnTo>
                    <a:pt x="165" y="40"/>
                  </a:lnTo>
                  <a:lnTo>
                    <a:pt x="21" y="40"/>
                  </a:lnTo>
                  <a:lnTo>
                    <a:pt x="12" y="37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" name="Freeform 116">
              <a:extLst>
                <a:ext uri="{FF2B5EF4-FFF2-40B4-BE49-F238E27FC236}">
                  <a16:creationId xmlns:a16="http://schemas.microsoft.com/office/drawing/2014/main" id="{23F08400-49AE-48CD-83E4-68AA71F7DE62}"/>
                </a:ext>
              </a:extLst>
            </p:cNvPr>
            <p:cNvSpPr/>
            <p:nvPr/>
          </p:nvSpPr>
          <p:spPr bwMode="auto">
            <a:xfrm>
              <a:off x="9477375" y="1077913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72 w 184"/>
                <a:gd name="T3" fmla="*/ 0 h 40"/>
                <a:gd name="T4" fmla="*/ 177 w 184"/>
                <a:gd name="T5" fmla="*/ 5 h 40"/>
                <a:gd name="T6" fmla="*/ 181 w 184"/>
                <a:gd name="T7" fmla="*/ 7 h 40"/>
                <a:gd name="T8" fmla="*/ 184 w 184"/>
                <a:gd name="T9" fmla="*/ 14 h 40"/>
                <a:gd name="T10" fmla="*/ 184 w 184"/>
                <a:gd name="T11" fmla="*/ 26 h 40"/>
                <a:gd name="T12" fmla="*/ 181 w 184"/>
                <a:gd name="T13" fmla="*/ 30 h 40"/>
                <a:gd name="T14" fmla="*/ 172 w 184"/>
                <a:gd name="T15" fmla="*/ 40 h 40"/>
                <a:gd name="T16" fmla="*/ 21 w 184"/>
                <a:gd name="T17" fmla="*/ 40 h 40"/>
                <a:gd name="T18" fmla="*/ 11 w 184"/>
                <a:gd name="T19" fmla="*/ 37 h 40"/>
                <a:gd name="T20" fmla="*/ 2 w 184"/>
                <a:gd name="T21" fmla="*/ 28 h 40"/>
                <a:gd name="T22" fmla="*/ 0 w 184"/>
                <a:gd name="T23" fmla="*/ 19 h 40"/>
                <a:gd name="T24" fmla="*/ 2 w 184"/>
                <a:gd name="T25" fmla="*/ 12 h 40"/>
                <a:gd name="T26" fmla="*/ 7 w 184"/>
                <a:gd name="T27" fmla="*/ 5 h 40"/>
                <a:gd name="T28" fmla="*/ 11 w 184"/>
                <a:gd name="T29" fmla="*/ 2 h 40"/>
                <a:gd name="T30" fmla="*/ 21 w 184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72" y="0"/>
                  </a:lnTo>
                  <a:lnTo>
                    <a:pt x="177" y="5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4" y="26"/>
                  </a:lnTo>
                  <a:lnTo>
                    <a:pt x="181" y="30"/>
                  </a:lnTo>
                  <a:lnTo>
                    <a:pt x="172" y="40"/>
                  </a:lnTo>
                  <a:lnTo>
                    <a:pt x="21" y="40"/>
                  </a:lnTo>
                  <a:lnTo>
                    <a:pt x="11" y="37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" name="Freeform 117">
              <a:extLst>
                <a:ext uri="{FF2B5EF4-FFF2-40B4-BE49-F238E27FC236}">
                  <a16:creationId xmlns:a16="http://schemas.microsoft.com/office/drawing/2014/main" id="{F492B873-BC03-4F9D-81B9-8F43A0460CBB}"/>
                </a:ext>
              </a:extLst>
            </p:cNvPr>
            <p:cNvSpPr/>
            <p:nvPr/>
          </p:nvSpPr>
          <p:spPr bwMode="auto">
            <a:xfrm>
              <a:off x="9096375" y="1222375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65 w 184"/>
                <a:gd name="T3" fmla="*/ 0 h 40"/>
                <a:gd name="T4" fmla="*/ 179 w 184"/>
                <a:gd name="T5" fmla="*/ 5 h 40"/>
                <a:gd name="T6" fmla="*/ 184 w 184"/>
                <a:gd name="T7" fmla="*/ 19 h 40"/>
                <a:gd name="T8" fmla="*/ 182 w 184"/>
                <a:gd name="T9" fmla="*/ 28 h 40"/>
                <a:gd name="T10" fmla="*/ 179 w 184"/>
                <a:gd name="T11" fmla="*/ 33 h 40"/>
                <a:gd name="T12" fmla="*/ 172 w 184"/>
                <a:gd name="T13" fmla="*/ 37 h 40"/>
                <a:gd name="T14" fmla="*/ 165 w 184"/>
                <a:gd name="T15" fmla="*/ 40 h 40"/>
                <a:gd name="T16" fmla="*/ 21 w 184"/>
                <a:gd name="T17" fmla="*/ 40 h 40"/>
                <a:gd name="T18" fmla="*/ 12 w 184"/>
                <a:gd name="T19" fmla="*/ 37 h 40"/>
                <a:gd name="T20" fmla="*/ 2 w 184"/>
                <a:gd name="T21" fmla="*/ 28 h 40"/>
                <a:gd name="T22" fmla="*/ 0 w 184"/>
                <a:gd name="T23" fmla="*/ 19 h 40"/>
                <a:gd name="T24" fmla="*/ 2 w 184"/>
                <a:gd name="T25" fmla="*/ 12 h 40"/>
                <a:gd name="T26" fmla="*/ 7 w 184"/>
                <a:gd name="T27" fmla="*/ 5 h 40"/>
                <a:gd name="T28" fmla="*/ 12 w 184"/>
                <a:gd name="T29" fmla="*/ 2 h 40"/>
                <a:gd name="T30" fmla="*/ 21 w 184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65" y="0"/>
                  </a:lnTo>
                  <a:lnTo>
                    <a:pt x="179" y="5"/>
                  </a:lnTo>
                  <a:lnTo>
                    <a:pt x="184" y="19"/>
                  </a:lnTo>
                  <a:lnTo>
                    <a:pt x="182" y="28"/>
                  </a:lnTo>
                  <a:lnTo>
                    <a:pt x="179" y="33"/>
                  </a:lnTo>
                  <a:lnTo>
                    <a:pt x="172" y="37"/>
                  </a:lnTo>
                  <a:lnTo>
                    <a:pt x="165" y="40"/>
                  </a:lnTo>
                  <a:lnTo>
                    <a:pt x="21" y="40"/>
                  </a:lnTo>
                  <a:lnTo>
                    <a:pt x="12" y="37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" name="Freeform 118">
              <a:extLst>
                <a:ext uri="{FF2B5EF4-FFF2-40B4-BE49-F238E27FC236}">
                  <a16:creationId xmlns:a16="http://schemas.microsoft.com/office/drawing/2014/main" id="{B9B069F5-5735-4619-8926-2AAEB751A61C}"/>
                </a:ext>
              </a:extLst>
            </p:cNvPr>
            <p:cNvSpPr/>
            <p:nvPr/>
          </p:nvSpPr>
          <p:spPr bwMode="auto">
            <a:xfrm>
              <a:off x="9477375" y="1222375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72 w 184"/>
                <a:gd name="T3" fmla="*/ 0 h 40"/>
                <a:gd name="T4" fmla="*/ 177 w 184"/>
                <a:gd name="T5" fmla="*/ 5 h 40"/>
                <a:gd name="T6" fmla="*/ 181 w 184"/>
                <a:gd name="T7" fmla="*/ 7 h 40"/>
                <a:gd name="T8" fmla="*/ 184 w 184"/>
                <a:gd name="T9" fmla="*/ 14 h 40"/>
                <a:gd name="T10" fmla="*/ 184 w 184"/>
                <a:gd name="T11" fmla="*/ 26 h 40"/>
                <a:gd name="T12" fmla="*/ 181 w 184"/>
                <a:gd name="T13" fmla="*/ 30 h 40"/>
                <a:gd name="T14" fmla="*/ 172 w 184"/>
                <a:gd name="T15" fmla="*/ 40 h 40"/>
                <a:gd name="T16" fmla="*/ 21 w 184"/>
                <a:gd name="T17" fmla="*/ 40 h 40"/>
                <a:gd name="T18" fmla="*/ 11 w 184"/>
                <a:gd name="T19" fmla="*/ 37 h 40"/>
                <a:gd name="T20" fmla="*/ 2 w 184"/>
                <a:gd name="T21" fmla="*/ 28 h 40"/>
                <a:gd name="T22" fmla="*/ 0 w 184"/>
                <a:gd name="T23" fmla="*/ 19 h 40"/>
                <a:gd name="T24" fmla="*/ 2 w 184"/>
                <a:gd name="T25" fmla="*/ 12 h 40"/>
                <a:gd name="T26" fmla="*/ 7 w 184"/>
                <a:gd name="T27" fmla="*/ 5 h 40"/>
                <a:gd name="T28" fmla="*/ 11 w 184"/>
                <a:gd name="T29" fmla="*/ 2 h 40"/>
                <a:gd name="T30" fmla="*/ 21 w 184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72" y="0"/>
                  </a:lnTo>
                  <a:lnTo>
                    <a:pt x="177" y="5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4" y="26"/>
                  </a:lnTo>
                  <a:lnTo>
                    <a:pt x="181" y="30"/>
                  </a:lnTo>
                  <a:lnTo>
                    <a:pt x="172" y="40"/>
                  </a:lnTo>
                  <a:lnTo>
                    <a:pt x="21" y="40"/>
                  </a:lnTo>
                  <a:lnTo>
                    <a:pt x="11" y="37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" name="Freeform 119">
              <a:extLst>
                <a:ext uri="{FF2B5EF4-FFF2-40B4-BE49-F238E27FC236}">
                  <a16:creationId xmlns:a16="http://schemas.microsoft.com/office/drawing/2014/main" id="{FD7FC677-BFB4-425F-8991-0DA7E9F87B29}"/>
                </a:ext>
              </a:extLst>
            </p:cNvPr>
            <p:cNvSpPr/>
            <p:nvPr/>
          </p:nvSpPr>
          <p:spPr bwMode="auto">
            <a:xfrm>
              <a:off x="9096375" y="1366838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65 w 184"/>
                <a:gd name="T3" fmla="*/ 0 h 40"/>
                <a:gd name="T4" fmla="*/ 172 w 184"/>
                <a:gd name="T5" fmla="*/ 2 h 40"/>
                <a:gd name="T6" fmla="*/ 179 w 184"/>
                <a:gd name="T7" fmla="*/ 7 h 40"/>
                <a:gd name="T8" fmla="*/ 182 w 184"/>
                <a:gd name="T9" fmla="*/ 12 h 40"/>
                <a:gd name="T10" fmla="*/ 184 w 184"/>
                <a:gd name="T11" fmla="*/ 21 h 40"/>
                <a:gd name="T12" fmla="*/ 182 w 184"/>
                <a:gd name="T13" fmla="*/ 28 h 40"/>
                <a:gd name="T14" fmla="*/ 179 w 184"/>
                <a:gd name="T15" fmla="*/ 33 h 40"/>
                <a:gd name="T16" fmla="*/ 172 w 184"/>
                <a:gd name="T17" fmla="*/ 37 h 40"/>
                <a:gd name="T18" fmla="*/ 165 w 184"/>
                <a:gd name="T19" fmla="*/ 40 h 40"/>
                <a:gd name="T20" fmla="*/ 21 w 184"/>
                <a:gd name="T21" fmla="*/ 40 h 40"/>
                <a:gd name="T22" fmla="*/ 12 w 184"/>
                <a:gd name="T23" fmla="*/ 37 h 40"/>
                <a:gd name="T24" fmla="*/ 2 w 184"/>
                <a:gd name="T25" fmla="*/ 28 h 40"/>
                <a:gd name="T26" fmla="*/ 0 w 184"/>
                <a:gd name="T27" fmla="*/ 21 h 40"/>
                <a:gd name="T28" fmla="*/ 2 w 184"/>
                <a:gd name="T29" fmla="*/ 12 h 40"/>
                <a:gd name="T30" fmla="*/ 12 w 184"/>
                <a:gd name="T31" fmla="*/ 2 h 40"/>
                <a:gd name="T32" fmla="*/ 21 w 18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65" y="0"/>
                  </a:lnTo>
                  <a:lnTo>
                    <a:pt x="172" y="2"/>
                  </a:lnTo>
                  <a:lnTo>
                    <a:pt x="179" y="7"/>
                  </a:lnTo>
                  <a:lnTo>
                    <a:pt x="182" y="12"/>
                  </a:lnTo>
                  <a:lnTo>
                    <a:pt x="184" y="21"/>
                  </a:lnTo>
                  <a:lnTo>
                    <a:pt x="182" y="28"/>
                  </a:lnTo>
                  <a:lnTo>
                    <a:pt x="179" y="33"/>
                  </a:lnTo>
                  <a:lnTo>
                    <a:pt x="172" y="37"/>
                  </a:lnTo>
                  <a:lnTo>
                    <a:pt x="165" y="40"/>
                  </a:lnTo>
                  <a:lnTo>
                    <a:pt x="21" y="40"/>
                  </a:lnTo>
                  <a:lnTo>
                    <a:pt x="12" y="37"/>
                  </a:lnTo>
                  <a:lnTo>
                    <a:pt x="2" y="28"/>
                  </a:lnTo>
                  <a:lnTo>
                    <a:pt x="0" y="21"/>
                  </a:lnTo>
                  <a:lnTo>
                    <a:pt x="2" y="12"/>
                  </a:lnTo>
                  <a:lnTo>
                    <a:pt x="1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" name="Freeform 120">
              <a:extLst>
                <a:ext uri="{FF2B5EF4-FFF2-40B4-BE49-F238E27FC236}">
                  <a16:creationId xmlns:a16="http://schemas.microsoft.com/office/drawing/2014/main" id="{B059AD57-0E65-40E5-B566-92A90998FD56}"/>
                </a:ext>
              </a:extLst>
            </p:cNvPr>
            <p:cNvSpPr/>
            <p:nvPr/>
          </p:nvSpPr>
          <p:spPr bwMode="auto">
            <a:xfrm>
              <a:off x="9477375" y="1366838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72 w 184"/>
                <a:gd name="T3" fmla="*/ 0 h 40"/>
                <a:gd name="T4" fmla="*/ 181 w 184"/>
                <a:gd name="T5" fmla="*/ 9 h 40"/>
                <a:gd name="T6" fmla="*/ 184 w 184"/>
                <a:gd name="T7" fmla="*/ 14 h 40"/>
                <a:gd name="T8" fmla="*/ 184 w 184"/>
                <a:gd name="T9" fmla="*/ 26 h 40"/>
                <a:gd name="T10" fmla="*/ 181 w 184"/>
                <a:gd name="T11" fmla="*/ 33 h 40"/>
                <a:gd name="T12" fmla="*/ 177 w 184"/>
                <a:gd name="T13" fmla="*/ 35 h 40"/>
                <a:gd name="T14" fmla="*/ 172 w 184"/>
                <a:gd name="T15" fmla="*/ 40 h 40"/>
                <a:gd name="T16" fmla="*/ 21 w 184"/>
                <a:gd name="T17" fmla="*/ 40 h 40"/>
                <a:gd name="T18" fmla="*/ 11 w 184"/>
                <a:gd name="T19" fmla="*/ 37 h 40"/>
                <a:gd name="T20" fmla="*/ 2 w 184"/>
                <a:gd name="T21" fmla="*/ 28 h 40"/>
                <a:gd name="T22" fmla="*/ 0 w 184"/>
                <a:gd name="T23" fmla="*/ 21 h 40"/>
                <a:gd name="T24" fmla="*/ 2 w 184"/>
                <a:gd name="T25" fmla="*/ 12 h 40"/>
                <a:gd name="T26" fmla="*/ 11 w 184"/>
                <a:gd name="T27" fmla="*/ 2 h 40"/>
                <a:gd name="T28" fmla="*/ 21 w 184"/>
                <a:gd name="T29" fmla="*/ 0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72" y="0"/>
                  </a:lnTo>
                  <a:lnTo>
                    <a:pt x="181" y="9"/>
                  </a:lnTo>
                  <a:lnTo>
                    <a:pt x="184" y="14"/>
                  </a:lnTo>
                  <a:lnTo>
                    <a:pt x="184" y="26"/>
                  </a:lnTo>
                  <a:lnTo>
                    <a:pt x="181" y="33"/>
                  </a:lnTo>
                  <a:lnTo>
                    <a:pt x="177" y="35"/>
                  </a:lnTo>
                  <a:lnTo>
                    <a:pt x="172" y="40"/>
                  </a:lnTo>
                  <a:lnTo>
                    <a:pt x="21" y="40"/>
                  </a:lnTo>
                  <a:lnTo>
                    <a:pt x="11" y="37"/>
                  </a:lnTo>
                  <a:lnTo>
                    <a:pt x="2" y="28"/>
                  </a:lnTo>
                  <a:lnTo>
                    <a:pt x="0" y="21"/>
                  </a:lnTo>
                  <a:lnTo>
                    <a:pt x="2" y="12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" name="Freeform 121">
              <a:extLst>
                <a:ext uri="{FF2B5EF4-FFF2-40B4-BE49-F238E27FC236}">
                  <a16:creationId xmlns:a16="http://schemas.microsoft.com/office/drawing/2014/main" id="{42B390A6-7CE1-4B4B-8515-126FAEA28C45}"/>
                </a:ext>
              </a:extLst>
            </p:cNvPr>
            <p:cNvSpPr/>
            <p:nvPr/>
          </p:nvSpPr>
          <p:spPr bwMode="auto">
            <a:xfrm>
              <a:off x="9096375" y="1511300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65 w 184"/>
                <a:gd name="T3" fmla="*/ 0 h 40"/>
                <a:gd name="T4" fmla="*/ 172 w 184"/>
                <a:gd name="T5" fmla="*/ 2 h 40"/>
                <a:gd name="T6" fmla="*/ 179 w 184"/>
                <a:gd name="T7" fmla="*/ 7 h 40"/>
                <a:gd name="T8" fmla="*/ 182 w 184"/>
                <a:gd name="T9" fmla="*/ 12 h 40"/>
                <a:gd name="T10" fmla="*/ 184 w 184"/>
                <a:gd name="T11" fmla="*/ 21 h 40"/>
                <a:gd name="T12" fmla="*/ 182 w 184"/>
                <a:gd name="T13" fmla="*/ 28 h 40"/>
                <a:gd name="T14" fmla="*/ 179 w 184"/>
                <a:gd name="T15" fmla="*/ 33 h 40"/>
                <a:gd name="T16" fmla="*/ 172 w 184"/>
                <a:gd name="T17" fmla="*/ 37 h 40"/>
                <a:gd name="T18" fmla="*/ 165 w 184"/>
                <a:gd name="T19" fmla="*/ 40 h 40"/>
                <a:gd name="T20" fmla="*/ 21 w 184"/>
                <a:gd name="T21" fmla="*/ 40 h 40"/>
                <a:gd name="T22" fmla="*/ 12 w 184"/>
                <a:gd name="T23" fmla="*/ 37 h 40"/>
                <a:gd name="T24" fmla="*/ 2 w 184"/>
                <a:gd name="T25" fmla="*/ 28 h 40"/>
                <a:gd name="T26" fmla="*/ 0 w 184"/>
                <a:gd name="T27" fmla="*/ 21 h 40"/>
                <a:gd name="T28" fmla="*/ 2 w 184"/>
                <a:gd name="T29" fmla="*/ 12 h 40"/>
                <a:gd name="T30" fmla="*/ 12 w 184"/>
                <a:gd name="T31" fmla="*/ 2 h 40"/>
                <a:gd name="T32" fmla="*/ 21 w 18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65" y="0"/>
                  </a:lnTo>
                  <a:lnTo>
                    <a:pt x="172" y="2"/>
                  </a:lnTo>
                  <a:lnTo>
                    <a:pt x="179" y="7"/>
                  </a:lnTo>
                  <a:lnTo>
                    <a:pt x="182" y="12"/>
                  </a:lnTo>
                  <a:lnTo>
                    <a:pt x="184" y="21"/>
                  </a:lnTo>
                  <a:lnTo>
                    <a:pt x="182" y="28"/>
                  </a:lnTo>
                  <a:lnTo>
                    <a:pt x="179" y="33"/>
                  </a:lnTo>
                  <a:lnTo>
                    <a:pt x="172" y="37"/>
                  </a:lnTo>
                  <a:lnTo>
                    <a:pt x="165" y="40"/>
                  </a:lnTo>
                  <a:lnTo>
                    <a:pt x="21" y="40"/>
                  </a:lnTo>
                  <a:lnTo>
                    <a:pt x="12" y="37"/>
                  </a:lnTo>
                  <a:lnTo>
                    <a:pt x="2" y="28"/>
                  </a:lnTo>
                  <a:lnTo>
                    <a:pt x="0" y="21"/>
                  </a:lnTo>
                  <a:lnTo>
                    <a:pt x="2" y="12"/>
                  </a:lnTo>
                  <a:lnTo>
                    <a:pt x="1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Freeform 122">
              <a:extLst>
                <a:ext uri="{FF2B5EF4-FFF2-40B4-BE49-F238E27FC236}">
                  <a16:creationId xmlns:a16="http://schemas.microsoft.com/office/drawing/2014/main" id="{559DAD84-0310-47A0-B565-F07077DFBB6A}"/>
                </a:ext>
              </a:extLst>
            </p:cNvPr>
            <p:cNvSpPr/>
            <p:nvPr/>
          </p:nvSpPr>
          <p:spPr bwMode="auto">
            <a:xfrm>
              <a:off x="9477375" y="1511300"/>
              <a:ext cx="292100" cy="63500"/>
            </a:xfrm>
            <a:custGeom>
              <a:avLst/>
              <a:gdLst>
                <a:gd name="T0" fmla="*/ 21 w 184"/>
                <a:gd name="T1" fmla="*/ 0 h 40"/>
                <a:gd name="T2" fmla="*/ 172 w 184"/>
                <a:gd name="T3" fmla="*/ 0 h 40"/>
                <a:gd name="T4" fmla="*/ 181 w 184"/>
                <a:gd name="T5" fmla="*/ 9 h 40"/>
                <a:gd name="T6" fmla="*/ 184 w 184"/>
                <a:gd name="T7" fmla="*/ 14 h 40"/>
                <a:gd name="T8" fmla="*/ 184 w 184"/>
                <a:gd name="T9" fmla="*/ 26 h 40"/>
                <a:gd name="T10" fmla="*/ 181 w 184"/>
                <a:gd name="T11" fmla="*/ 33 h 40"/>
                <a:gd name="T12" fmla="*/ 177 w 184"/>
                <a:gd name="T13" fmla="*/ 35 h 40"/>
                <a:gd name="T14" fmla="*/ 172 w 184"/>
                <a:gd name="T15" fmla="*/ 40 h 40"/>
                <a:gd name="T16" fmla="*/ 21 w 184"/>
                <a:gd name="T17" fmla="*/ 40 h 40"/>
                <a:gd name="T18" fmla="*/ 11 w 184"/>
                <a:gd name="T19" fmla="*/ 37 h 40"/>
                <a:gd name="T20" fmla="*/ 2 w 184"/>
                <a:gd name="T21" fmla="*/ 28 h 40"/>
                <a:gd name="T22" fmla="*/ 0 w 184"/>
                <a:gd name="T23" fmla="*/ 21 h 40"/>
                <a:gd name="T24" fmla="*/ 2 w 184"/>
                <a:gd name="T25" fmla="*/ 12 h 40"/>
                <a:gd name="T26" fmla="*/ 11 w 184"/>
                <a:gd name="T27" fmla="*/ 2 h 40"/>
                <a:gd name="T28" fmla="*/ 21 w 184"/>
                <a:gd name="T29" fmla="*/ 0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4" h="40">
                  <a:moveTo>
                    <a:pt x="21" y="0"/>
                  </a:moveTo>
                  <a:lnTo>
                    <a:pt x="172" y="0"/>
                  </a:lnTo>
                  <a:lnTo>
                    <a:pt x="181" y="9"/>
                  </a:lnTo>
                  <a:lnTo>
                    <a:pt x="184" y="14"/>
                  </a:lnTo>
                  <a:lnTo>
                    <a:pt x="184" y="26"/>
                  </a:lnTo>
                  <a:lnTo>
                    <a:pt x="181" y="33"/>
                  </a:lnTo>
                  <a:lnTo>
                    <a:pt x="177" y="35"/>
                  </a:lnTo>
                  <a:lnTo>
                    <a:pt x="172" y="40"/>
                  </a:lnTo>
                  <a:lnTo>
                    <a:pt x="21" y="40"/>
                  </a:lnTo>
                  <a:lnTo>
                    <a:pt x="11" y="37"/>
                  </a:lnTo>
                  <a:lnTo>
                    <a:pt x="2" y="28"/>
                  </a:lnTo>
                  <a:lnTo>
                    <a:pt x="0" y="21"/>
                  </a:lnTo>
                  <a:lnTo>
                    <a:pt x="2" y="12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Freeform 123">
              <a:extLst>
                <a:ext uri="{FF2B5EF4-FFF2-40B4-BE49-F238E27FC236}">
                  <a16:creationId xmlns:a16="http://schemas.microsoft.com/office/drawing/2014/main" id="{208A88CC-457F-4592-A123-6E2D3B2B98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07488" y="1670050"/>
              <a:ext cx="661988" cy="111125"/>
            </a:xfrm>
            <a:custGeom>
              <a:avLst/>
              <a:gdLst>
                <a:gd name="T0" fmla="*/ 338 w 417"/>
                <a:gd name="T1" fmla="*/ 26 h 70"/>
                <a:gd name="T2" fmla="*/ 333 w 417"/>
                <a:gd name="T3" fmla="*/ 28 h 70"/>
                <a:gd name="T4" fmla="*/ 331 w 417"/>
                <a:gd name="T5" fmla="*/ 31 h 70"/>
                <a:gd name="T6" fmla="*/ 328 w 417"/>
                <a:gd name="T7" fmla="*/ 35 h 70"/>
                <a:gd name="T8" fmla="*/ 331 w 417"/>
                <a:gd name="T9" fmla="*/ 40 h 70"/>
                <a:gd name="T10" fmla="*/ 333 w 417"/>
                <a:gd name="T11" fmla="*/ 42 h 70"/>
                <a:gd name="T12" fmla="*/ 338 w 417"/>
                <a:gd name="T13" fmla="*/ 45 h 70"/>
                <a:gd name="T14" fmla="*/ 372 w 417"/>
                <a:gd name="T15" fmla="*/ 45 h 70"/>
                <a:gd name="T16" fmla="*/ 375 w 417"/>
                <a:gd name="T17" fmla="*/ 42 h 70"/>
                <a:gd name="T18" fmla="*/ 377 w 417"/>
                <a:gd name="T19" fmla="*/ 38 h 70"/>
                <a:gd name="T20" fmla="*/ 377 w 417"/>
                <a:gd name="T21" fmla="*/ 33 h 70"/>
                <a:gd name="T22" fmla="*/ 375 w 417"/>
                <a:gd name="T23" fmla="*/ 28 h 70"/>
                <a:gd name="T24" fmla="*/ 372 w 417"/>
                <a:gd name="T25" fmla="*/ 26 h 70"/>
                <a:gd name="T26" fmla="*/ 338 w 417"/>
                <a:gd name="T27" fmla="*/ 26 h 70"/>
                <a:gd name="T28" fmla="*/ 47 w 417"/>
                <a:gd name="T29" fmla="*/ 26 h 70"/>
                <a:gd name="T30" fmla="*/ 42 w 417"/>
                <a:gd name="T31" fmla="*/ 28 h 70"/>
                <a:gd name="T32" fmla="*/ 40 w 417"/>
                <a:gd name="T33" fmla="*/ 31 h 70"/>
                <a:gd name="T34" fmla="*/ 37 w 417"/>
                <a:gd name="T35" fmla="*/ 35 h 70"/>
                <a:gd name="T36" fmla="*/ 40 w 417"/>
                <a:gd name="T37" fmla="*/ 40 h 70"/>
                <a:gd name="T38" fmla="*/ 42 w 417"/>
                <a:gd name="T39" fmla="*/ 42 h 70"/>
                <a:gd name="T40" fmla="*/ 47 w 417"/>
                <a:gd name="T41" fmla="*/ 45 h 70"/>
                <a:gd name="T42" fmla="*/ 77 w 417"/>
                <a:gd name="T43" fmla="*/ 45 h 70"/>
                <a:gd name="T44" fmla="*/ 82 w 417"/>
                <a:gd name="T45" fmla="*/ 42 h 70"/>
                <a:gd name="T46" fmla="*/ 84 w 417"/>
                <a:gd name="T47" fmla="*/ 40 h 70"/>
                <a:gd name="T48" fmla="*/ 86 w 417"/>
                <a:gd name="T49" fmla="*/ 35 h 70"/>
                <a:gd name="T50" fmla="*/ 84 w 417"/>
                <a:gd name="T51" fmla="*/ 31 h 70"/>
                <a:gd name="T52" fmla="*/ 82 w 417"/>
                <a:gd name="T53" fmla="*/ 28 h 70"/>
                <a:gd name="T54" fmla="*/ 77 w 417"/>
                <a:gd name="T55" fmla="*/ 26 h 70"/>
                <a:gd name="T56" fmla="*/ 47 w 417"/>
                <a:gd name="T57" fmla="*/ 26 h 70"/>
                <a:gd name="T58" fmla="*/ 30 w 417"/>
                <a:gd name="T59" fmla="*/ 0 h 70"/>
                <a:gd name="T60" fmla="*/ 396 w 417"/>
                <a:gd name="T61" fmla="*/ 0 h 70"/>
                <a:gd name="T62" fmla="*/ 410 w 417"/>
                <a:gd name="T63" fmla="*/ 10 h 70"/>
                <a:gd name="T64" fmla="*/ 412 w 417"/>
                <a:gd name="T65" fmla="*/ 17 h 70"/>
                <a:gd name="T66" fmla="*/ 417 w 417"/>
                <a:gd name="T67" fmla="*/ 24 h 70"/>
                <a:gd name="T68" fmla="*/ 417 w 417"/>
                <a:gd name="T69" fmla="*/ 47 h 70"/>
                <a:gd name="T70" fmla="*/ 412 w 417"/>
                <a:gd name="T71" fmla="*/ 54 h 70"/>
                <a:gd name="T72" fmla="*/ 410 w 417"/>
                <a:gd name="T73" fmla="*/ 61 h 70"/>
                <a:gd name="T74" fmla="*/ 396 w 417"/>
                <a:gd name="T75" fmla="*/ 70 h 70"/>
                <a:gd name="T76" fmla="*/ 30 w 417"/>
                <a:gd name="T77" fmla="*/ 70 h 70"/>
                <a:gd name="T78" fmla="*/ 21 w 417"/>
                <a:gd name="T79" fmla="*/ 68 h 70"/>
                <a:gd name="T80" fmla="*/ 12 w 417"/>
                <a:gd name="T81" fmla="*/ 63 h 70"/>
                <a:gd name="T82" fmla="*/ 7 w 417"/>
                <a:gd name="T83" fmla="*/ 59 h 70"/>
                <a:gd name="T84" fmla="*/ 2 w 417"/>
                <a:gd name="T85" fmla="*/ 49 h 70"/>
                <a:gd name="T86" fmla="*/ 0 w 417"/>
                <a:gd name="T87" fmla="*/ 40 h 70"/>
                <a:gd name="T88" fmla="*/ 0 w 417"/>
                <a:gd name="T89" fmla="*/ 31 h 70"/>
                <a:gd name="T90" fmla="*/ 2 w 417"/>
                <a:gd name="T91" fmla="*/ 21 h 70"/>
                <a:gd name="T92" fmla="*/ 7 w 417"/>
                <a:gd name="T93" fmla="*/ 12 h 70"/>
                <a:gd name="T94" fmla="*/ 12 w 417"/>
                <a:gd name="T95" fmla="*/ 7 h 70"/>
                <a:gd name="T96" fmla="*/ 21 w 417"/>
                <a:gd name="T97" fmla="*/ 3 h 70"/>
                <a:gd name="T98" fmla="*/ 30 w 417"/>
                <a:gd name="T99" fmla="*/ 0 h 7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17" h="70">
                  <a:moveTo>
                    <a:pt x="338" y="26"/>
                  </a:moveTo>
                  <a:lnTo>
                    <a:pt x="333" y="28"/>
                  </a:lnTo>
                  <a:lnTo>
                    <a:pt x="331" y="31"/>
                  </a:lnTo>
                  <a:lnTo>
                    <a:pt x="328" y="35"/>
                  </a:lnTo>
                  <a:lnTo>
                    <a:pt x="331" y="40"/>
                  </a:lnTo>
                  <a:lnTo>
                    <a:pt x="333" y="42"/>
                  </a:lnTo>
                  <a:lnTo>
                    <a:pt x="338" y="45"/>
                  </a:lnTo>
                  <a:lnTo>
                    <a:pt x="372" y="45"/>
                  </a:lnTo>
                  <a:lnTo>
                    <a:pt x="375" y="42"/>
                  </a:lnTo>
                  <a:lnTo>
                    <a:pt x="377" y="38"/>
                  </a:lnTo>
                  <a:lnTo>
                    <a:pt x="377" y="33"/>
                  </a:lnTo>
                  <a:lnTo>
                    <a:pt x="375" y="28"/>
                  </a:lnTo>
                  <a:lnTo>
                    <a:pt x="372" y="26"/>
                  </a:lnTo>
                  <a:lnTo>
                    <a:pt x="338" y="26"/>
                  </a:lnTo>
                  <a:close/>
                  <a:moveTo>
                    <a:pt x="47" y="26"/>
                  </a:moveTo>
                  <a:lnTo>
                    <a:pt x="42" y="28"/>
                  </a:lnTo>
                  <a:lnTo>
                    <a:pt x="40" y="31"/>
                  </a:lnTo>
                  <a:lnTo>
                    <a:pt x="37" y="35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7" y="45"/>
                  </a:lnTo>
                  <a:lnTo>
                    <a:pt x="77" y="45"/>
                  </a:lnTo>
                  <a:lnTo>
                    <a:pt x="82" y="42"/>
                  </a:lnTo>
                  <a:lnTo>
                    <a:pt x="84" y="40"/>
                  </a:lnTo>
                  <a:lnTo>
                    <a:pt x="86" y="35"/>
                  </a:lnTo>
                  <a:lnTo>
                    <a:pt x="84" y="31"/>
                  </a:lnTo>
                  <a:lnTo>
                    <a:pt x="82" y="28"/>
                  </a:lnTo>
                  <a:lnTo>
                    <a:pt x="77" y="26"/>
                  </a:lnTo>
                  <a:lnTo>
                    <a:pt x="47" y="26"/>
                  </a:lnTo>
                  <a:close/>
                  <a:moveTo>
                    <a:pt x="30" y="0"/>
                  </a:moveTo>
                  <a:lnTo>
                    <a:pt x="396" y="0"/>
                  </a:lnTo>
                  <a:lnTo>
                    <a:pt x="410" y="10"/>
                  </a:lnTo>
                  <a:lnTo>
                    <a:pt x="412" y="17"/>
                  </a:lnTo>
                  <a:lnTo>
                    <a:pt x="417" y="24"/>
                  </a:lnTo>
                  <a:lnTo>
                    <a:pt x="417" y="47"/>
                  </a:lnTo>
                  <a:lnTo>
                    <a:pt x="412" y="54"/>
                  </a:lnTo>
                  <a:lnTo>
                    <a:pt x="410" y="61"/>
                  </a:lnTo>
                  <a:lnTo>
                    <a:pt x="396" y="70"/>
                  </a:lnTo>
                  <a:lnTo>
                    <a:pt x="30" y="70"/>
                  </a:lnTo>
                  <a:lnTo>
                    <a:pt x="21" y="68"/>
                  </a:lnTo>
                  <a:lnTo>
                    <a:pt x="12" y="63"/>
                  </a:lnTo>
                  <a:lnTo>
                    <a:pt x="7" y="59"/>
                  </a:lnTo>
                  <a:lnTo>
                    <a:pt x="2" y="49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2" y="21"/>
                  </a:lnTo>
                  <a:lnTo>
                    <a:pt x="7" y="12"/>
                  </a:lnTo>
                  <a:lnTo>
                    <a:pt x="12" y="7"/>
                  </a:lnTo>
                  <a:lnTo>
                    <a:pt x="21" y="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2" name="TextBox 275">
            <a:extLst>
              <a:ext uri="{FF2B5EF4-FFF2-40B4-BE49-F238E27FC236}">
                <a16:creationId xmlns:a16="http://schemas.microsoft.com/office/drawing/2014/main" id="{E4E1DADE-5FA3-41E8-A102-47FBD8F807CB}"/>
              </a:ext>
            </a:extLst>
          </p:cNvPr>
          <p:cNvSpPr txBox="1"/>
          <p:nvPr/>
        </p:nvSpPr>
        <p:spPr>
          <a:xfrm>
            <a:off x="7276237" y="3140492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黑体" panose="02010609060101010101" charset="-122"/>
                <a:cs typeface="黑体" panose="02010609060101010101" charset="-122"/>
              </a:rPr>
              <a:t>研发安全管控平台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63" name="Straight Connector 277">
            <a:extLst>
              <a:ext uri="{FF2B5EF4-FFF2-40B4-BE49-F238E27FC236}">
                <a16:creationId xmlns:a16="http://schemas.microsoft.com/office/drawing/2014/main" id="{2B5D6533-1FE5-44A5-933F-BDA6FB85C872}"/>
              </a:ext>
            </a:extLst>
          </p:cNvPr>
          <p:cNvCxnSpPr/>
          <p:nvPr/>
        </p:nvCxnSpPr>
        <p:spPr>
          <a:xfrm flipV="1">
            <a:off x="7662063" y="2397154"/>
            <a:ext cx="0" cy="228599"/>
          </a:xfrm>
          <a:prstGeom prst="line">
            <a:avLst/>
          </a:prstGeom>
          <a:ln w="38100">
            <a:solidFill>
              <a:srgbClr val="6699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283">
            <a:extLst>
              <a:ext uri="{FF2B5EF4-FFF2-40B4-BE49-F238E27FC236}">
                <a16:creationId xmlns:a16="http://schemas.microsoft.com/office/drawing/2014/main" id="{A81B9278-B54D-496B-98A0-CE69CAE775F3}"/>
              </a:ext>
            </a:extLst>
          </p:cNvPr>
          <p:cNvCxnSpPr/>
          <p:nvPr/>
        </p:nvCxnSpPr>
        <p:spPr>
          <a:xfrm flipV="1">
            <a:off x="8119263" y="2397154"/>
            <a:ext cx="0" cy="228599"/>
          </a:xfrm>
          <a:prstGeom prst="line">
            <a:avLst/>
          </a:prstGeom>
          <a:ln w="38100">
            <a:solidFill>
              <a:srgbClr val="6699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284">
            <a:extLst>
              <a:ext uri="{FF2B5EF4-FFF2-40B4-BE49-F238E27FC236}">
                <a16:creationId xmlns:a16="http://schemas.microsoft.com/office/drawing/2014/main" id="{25B56224-B52F-4F9A-81C4-F55E7441492B}"/>
              </a:ext>
            </a:extLst>
          </p:cNvPr>
          <p:cNvCxnSpPr/>
          <p:nvPr/>
        </p:nvCxnSpPr>
        <p:spPr>
          <a:xfrm flipV="1">
            <a:off x="7859361" y="3400454"/>
            <a:ext cx="0" cy="228599"/>
          </a:xfrm>
          <a:prstGeom prst="line">
            <a:avLst/>
          </a:prstGeom>
          <a:ln w="381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336">
            <a:extLst>
              <a:ext uri="{FF2B5EF4-FFF2-40B4-BE49-F238E27FC236}">
                <a16:creationId xmlns:a16="http://schemas.microsoft.com/office/drawing/2014/main" id="{D6763968-CAC1-4CC6-9836-C5469AF070F5}"/>
              </a:ext>
            </a:extLst>
          </p:cNvPr>
          <p:cNvGrpSpPr>
            <a:grpSpLocks noChangeAspect="1"/>
          </p:cNvGrpSpPr>
          <p:nvPr/>
        </p:nvGrpSpPr>
        <p:grpSpPr>
          <a:xfrm>
            <a:off x="7230529" y="2627243"/>
            <a:ext cx="1361153" cy="510471"/>
            <a:chOff x="1329111" y="1276352"/>
            <a:chExt cx="2590800" cy="1025727"/>
          </a:xfrm>
        </p:grpSpPr>
        <p:grpSp>
          <p:nvGrpSpPr>
            <p:cNvPr id="92" name="Group 3">
              <a:extLst>
                <a:ext uri="{FF2B5EF4-FFF2-40B4-BE49-F238E27FC236}">
                  <a16:creationId xmlns:a16="http://schemas.microsoft.com/office/drawing/2014/main" id="{B30E8F49-68B4-4C2D-B6B1-1DE72CDAB3A0}"/>
                </a:ext>
              </a:extLst>
            </p:cNvPr>
            <p:cNvGrpSpPr/>
            <p:nvPr/>
          </p:nvGrpSpPr>
          <p:grpSpPr bwMode="auto">
            <a:xfrm>
              <a:off x="1329111" y="1276352"/>
              <a:ext cx="2590800" cy="1025727"/>
              <a:chOff x="1329780" y="1276350"/>
              <a:chExt cx="2590838" cy="1026082"/>
            </a:xfrm>
          </p:grpSpPr>
          <p:sp>
            <p:nvSpPr>
              <p:cNvPr id="94" name="Oval 339">
                <a:extLst>
                  <a:ext uri="{FF2B5EF4-FFF2-40B4-BE49-F238E27FC236}">
                    <a16:creationId xmlns:a16="http://schemas.microsoft.com/office/drawing/2014/main" id="{D89049B7-2217-4D1C-BFBB-D103D12C2E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62" y="2114840"/>
                <a:ext cx="2560356" cy="18759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50000"/>
                      <a:lumOff val="50000"/>
                      <a:alpha val="70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5" name="Rectangle 11">
                <a:extLst>
                  <a:ext uri="{FF2B5EF4-FFF2-40B4-BE49-F238E27FC236}">
                    <a16:creationId xmlns:a16="http://schemas.microsoft.com/office/drawing/2014/main" id="{5C349E1F-C649-488D-9823-AE9BF8A74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9780" y="1276350"/>
                <a:ext cx="2576384" cy="84831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" name="Rectangle 12">
                <a:extLst>
                  <a:ext uri="{FF2B5EF4-FFF2-40B4-BE49-F238E27FC236}">
                    <a16:creationId xmlns:a16="http://schemas.microsoft.com/office/drawing/2014/main" id="{1FC3D381-2CA5-438F-881F-7C3099330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080" y="2124667"/>
                <a:ext cx="182596" cy="38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" name="Rectangle 13">
                <a:extLst>
                  <a:ext uri="{FF2B5EF4-FFF2-40B4-BE49-F238E27FC236}">
                    <a16:creationId xmlns:a16="http://schemas.microsoft.com/office/drawing/2014/main" id="{6CC6E68D-86D4-46CC-87D4-2F78517A1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9099" y="2124667"/>
                <a:ext cx="214699" cy="38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98" name="Group 67">
                <a:extLst>
                  <a:ext uri="{FF2B5EF4-FFF2-40B4-BE49-F238E27FC236}">
                    <a16:creationId xmlns:a16="http://schemas.microsoft.com/office/drawing/2014/main" id="{D0FABDF1-0435-40CF-976B-9133B76485BB}"/>
                  </a:ext>
                </a:extLst>
              </p:cNvPr>
              <p:cNvGrpSpPr/>
              <p:nvPr/>
            </p:nvGrpSpPr>
            <p:grpSpPr bwMode="auto">
              <a:xfrm>
                <a:off x="3212100" y="1684849"/>
                <a:ext cx="521700" cy="263790"/>
                <a:chOff x="5415923" y="1151831"/>
                <a:chExt cx="766923" cy="387885"/>
              </a:xfrm>
            </p:grpSpPr>
            <p:grpSp>
              <p:nvGrpSpPr>
                <p:cNvPr id="105" name="Group 78">
                  <a:extLst>
                    <a:ext uri="{FF2B5EF4-FFF2-40B4-BE49-F238E27FC236}">
                      <a16:creationId xmlns:a16="http://schemas.microsoft.com/office/drawing/2014/main" id="{C84A12F9-893A-4EBB-BE7D-86CB483A7019}"/>
                    </a:ext>
                  </a:extLst>
                </p:cNvPr>
                <p:cNvGrpSpPr/>
                <p:nvPr/>
              </p:nvGrpSpPr>
              <p:grpSpPr bwMode="auto">
                <a:xfrm>
                  <a:off x="5418816" y="1380431"/>
                  <a:ext cx="150435" cy="159285"/>
                  <a:chOff x="3958316" y="1460074"/>
                  <a:chExt cx="150435" cy="159285"/>
                </a:xfrm>
              </p:grpSpPr>
              <p:sp>
                <p:nvSpPr>
                  <p:cNvPr id="127" name="Rectangle 14">
                    <a:extLst>
                      <a:ext uri="{FF2B5EF4-FFF2-40B4-BE49-F238E27FC236}">
                        <a16:creationId xmlns:a16="http://schemas.microsoft.com/office/drawing/2014/main" id="{974F69C1-1C4F-42DD-B515-1B588ECE7A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58316" y="1460074"/>
                    <a:ext cx="150435" cy="1120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28" name="Rectangle 15">
                    <a:extLst>
                      <a:ext uri="{FF2B5EF4-FFF2-40B4-BE49-F238E27FC236}">
                        <a16:creationId xmlns:a16="http://schemas.microsoft.com/office/drawing/2014/main" id="{5829ECD7-B37D-4818-B9A1-5E03160CE1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99609" y="1572163"/>
                    <a:ext cx="61945" cy="471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06" name="Group 107">
                  <a:extLst>
                    <a:ext uri="{FF2B5EF4-FFF2-40B4-BE49-F238E27FC236}">
                      <a16:creationId xmlns:a16="http://schemas.microsoft.com/office/drawing/2014/main" id="{2FA3AF01-3173-462A-871F-EA3D9A614D1C}"/>
                    </a:ext>
                  </a:extLst>
                </p:cNvPr>
                <p:cNvGrpSpPr/>
                <p:nvPr/>
              </p:nvGrpSpPr>
              <p:grpSpPr bwMode="auto">
                <a:xfrm>
                  <a:off x="5622344" y="1380431"/>
                  <a:ext cx="153383" cy="159285"/>
                  <a:chOff x="4161844" y="1460074"/>
                  <a:chExt cx="153383" cy="159285"/>
                </a:xfrm>
              </p:grpSpPr>
              <p:sp>
                <p:nvSpPr>
                  <p:cNvPr id="125" name="Rectangle 16">
                    <a:extLst>
                      <a:ext uri="{FF2B5EF4-FFF2-40B4-BE49-F238E27FC236}">
                        <a16:creationId xmlns:a16="http://schemas.microsoft.com/office/drawing/2014/main" id="{6EB2B75B-2111-41A1-88C7-57A7FC2D56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61844" y="1460074"/>
                    <a:ext cx="153383" cy="1120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26" name="Rectangle 17">
                    <a:extLst>
                      <a:ext uri="{FF2B5EF4-FFF2-40B4-BE49-F238E27FC236}">
                        <a16:creationId xmlns:a16="http://schemas.microsoft.com/office/drawing/2014/main" id="{DD4F9D80-3DFD-4D7C-BDD3-9702182AB3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3140" y="1572163"/>
                    <a:ext cx="56045" cy="471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07" name="Group 109">
                  <a:extLst>
                    <a:ext uri="{FF2B5EF4-FFF2-40B4-BE49-F238E27FC236}">
                      <a16:creationId xmlns:a16="http://schemas.microsoft.com/office/drawing/2014/main" id="{FF8F8A78-E5E8-4DE9-8563-8B1473480E68}"/>
                    </a:ext>
                  </a:extLst>
                </p:cNvPr>
                <p:cNvGrpSpPr/>
                <p:nvPr/>
              </p:nvGrpSpPr>
              <p:grpSpPr bwMode="auto">
                <a:xfrm>
                  <a:off x="5822923" y="1380431"/>
                  <a:ext cx="150436" cy="159285"/>
                  <a:chOff x="4362423" y="1460074"/>
                  <a:chExt cx="150436" cy="159285"/>
                </a:xfrm>
              </p:grpSpPr>
              <p:sp>
                <p:nvSpPr>
                  <p:cNvPr id="123" name="Rectangle 18">
                    <a:extLst>
                      <a:ext uri="{FF2B5EF4-FFF2-40B4-BE49-F238E27FC236}">
                        <a16:creationId xmlns:a16="http://schemas.microsoft.com/office/drawing/2014/main" id="{EFE7BA6C-7F01-4A7F-996E-F5C1AC34B4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62423" y="1460074"/>
                    <a:ext cx="150436" cy="1120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24" name="Rectangle 19">
                    <a:extLst>
                      <a:ext uri="{FF2B5EF4-FFF2-40B4-BE49-F238E27FC236}">
                        <a16:creationId xmlns:a16="http://schemas.microsoft.com/office/drawing/2014/main" id="{85923986-08C3-464A-B07B-45AA295F28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9619" y="1572163"/>
                    <a:ext cx="56045" cy="471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08" name="Group 123">
                  <a:extLst>
                    <a:ext uri="{FF2B5EF4-FFF2-40B4-BE49-F238E27FC236}">
                      <a16:creationId xmlns:a16="http://schemas.microsoft.com/office/drawing/2014/main" id="{BF8F70CD-6C88-4B16-BE6C-DDC98D4D541C}"/>
                    </a:ext>
                  </a:extLst>
                </p:cNvPr>
                <p:cNvGrpSpPr/>
                <p:nvPr/>
              </p:nvGrpSpPr>
              <p:grpSpPr bwMode="auto">
                <a:xfrm>
                  <a:off x="6029402" y="1380431"/>
                  <a:ext cx="150434" cy="159285"/>
                  <a:chOff x="4568902" y="1460074"/>
                  <a:chExt cx="150434" cy="159285"/>
                </a:xfrm>
              </p:grpSpPr>
              <p:sp>
                <p:nvSpPr>
                  <p:cNvPr id="121" name="Rectangle 20">
                    <a:extLst>
                      <a:ext uri="{FF2B5EF4-FFF2-40B4-BE49-F238E27FC236}">
                        <a16:creationId xmlns:a16="http://schemas.microsoft.com/office/drawing/2014/main" id="{2C8AF6DE-10A3-4DD5-91C7-82BE3F4F3E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68902" y="1460074"/>
                    <a:ext cx="150434" cy="1120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22" name="Rectangle 21">
                    <a:extLst>
                      <a:ext uri="{FF2B5EF4-FFF2-40B4-BE49-F238E27FC236}">
                        <a16:creationId xmlns:a16="http://schemas.microsoft.com/office/drawing/2014/main" id="{CF133937-372E-4229-B408-5F6AD35D2C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16096" y="1572163"/>
                    <a:ext cx="56045" cy="471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09" name="Group 124">
                  <a:extLst>
                    <a:ext uri="{FF2B5EF4-FFF2-40B4-BE49-F238E27FC236}">
                      <a16:creationId xmlns:a16="http://schemas.microsoft.com/office/drawing/2014/main" id="{550EA2FE-2204-42A1-8920-CDFBC635478C}"/>
                    </a:ext>
                  </a:extLst>
                </p:cNvPr>
                <p:cNvGrpSpPr/>
                <p:nvPr/>
              </p:nvGrpSpPr>
              <p:grpSpPr bwMode="auto">
                <a:xfrm>
                  <a:off x="5415923" y="1151831"/>
                  <a:ext cx="150436" cy="159285"/>
                  <a:chOff x="4775378" y="1460074"/>
                  <a:chExt cx="150436" cy="159285"/>
                </a:xfrm>
              </p:grpSpPr>
              <p:sp>
                <p:nvSpPr>
                  <p:cNvPr id="119" name="Rectangle 22">
                    <a:extLst>
                      <a:ext uri="{FF2B5EF4-FFF2-40B4-BE49-F238E27FC236}">
                        <a16:creationId xmlns:a16="http://schemas.microsoft.com/office/drawing/2014/main" id="{101B9CD6-42E9-451A-AC9B-1CCA512725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75378" y="1460074"/>
                    <a:ext cx="150436" cy="1120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20" name="Rectangle 23">
                    <a:extLst>
                      <a:ext uri="{FF2B5EF4-FFF2-40B4-BE49-F238E27FC236}">
                        <a16:creationId xmlns:a16="http://schemas.microsoft.com/office/drawing/2014/main" id="{DAF2A8C7-397B-4E28-B406-92BF8D706A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16675" y="1572163"/>
                    <a:ext cx="61945" cy="471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10" name="Group 125">
                  <a:extLst>
                    <a:ext uri="{FF2B5EF4-FFF2-40B4-BE49-F238E27FC236}">
                      <a16:creationId xmlns:a16="http://schemas.microsoft.com/office/drawing/2014/main" id="{2C319631-1D80-4302-ABE1-ED700303E59A}"/>
                    </a:ext>
                  </a:extLst>
                </p:cNvPr>
                <p:cNvGrpSpPr/>
                <p:nvPr/>
              </p:nvGrpSpPr>
              <p:grpSpPr bwMode="auto">
                <a:xfrm>
                  <a:off x="5619451" y="1151831"/>
                  <a:ext cx="153384" cy="159285"/>
                  <a:chOff x="4978906" y="1460074"/>
                  <a:chExt cx="153384" cy="159285"/>
                </a:xfrm>
              </p:grpSpPr>
              <p:sp>
                <p:nvSpPr>
                  <p:cNvPr id="117" name="Rectangle 24">
                    <a:extLst>
                      <a:ext uri="{FF2B5EF4-FFF2-40B4-BE49-F238E27FC236}">
                        <a16:creationId xmlns:a16="http://schemas.microsoft.com/office/drawing/2014/main" id="{3D385DA9-3892-4B73-985E-B1873D422E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78906" y="1460074"/>
                    <a:ext cx="153384" cy="1120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18" name="Rectangle 25">
                    <a:extLst>
                      <a:ext uri="{FF2B5EF4-FFF2-40B4-BE49-F238E27FC236}">
                        <a16:creationId xmlns:a16="http://schemas.microsoft.com/office/drawing/2014/main" id="{45C0D65B-0186-4EB4-AF25-3ABA80CCA1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20203" y="1572163"/>
                    <a:ext cx="56045" cy="471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11" name="Group 126">
                  <a:extLst>
                    <a:ext uri="{FF2B5EF4-FFF2-40B4-BE49-F238E27FC236}">
                      <a16:creationId xmlns:a16="http://schemas.microsoft.com/office/drawing/2014/main" id="{8093E4FF-5172-4BC7-A9DD-22C721805974}"/>
                    </a:ext>
                  </a:extLst>
                </p:cNvPr>
                <p:cNvGrpSpPr/>
                <p:nvPr/>
              </p:nvGrpSpPr>
              <p:grpSpPr bwMode="auto">
                <a:xfrm>
                  <a:off x="5825930" y="1151831"/>
                  <a:ext cx="150436" cy="159285"/>
                  <a:chOff x="5185385" y="1460074"/>
                  <a:chExt cx="150436" cy="159285"/>
                </a:xfrm>
              </p:grpSpPr>
              <p:sp>
                <p:nvSpPr>
                  <p:cNvPr id="115" name="Rectangle 26">
                    <a:extLst>
                      <a:ext uri="{FF2B5EF4-FFF2-40B4-BE49-F238E27FC236}">
                        <a16:creationId xmlns:a16="http://schemas.microsoft.com/office/drawing/2014/main" id="{AF4BF03E-29AE-4F5A-A13C-6706D5659E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5385" y="1460074"/>
                    <a:ext cx="150436" cy="1120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16" name="Rectangle 27">
                    <a:extLst>
                      <a:ext uri="{FF2B5EF4-FFF2-40B4-BE49-F238E27FC236}">
                        <a16:creationId xmlns:a16="http://schemas.microsoft.com/office/drawing/2014/main" id="{83EFDA32-4FC7-4FF2-9E38-AC0CE5BD39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26682" y="1572163"/>
                    <a:ext cx="56045" cy="471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12" name="Group 127">
                  <a:extLst>
                    <a:ext uri="{FF2B5EF4-FFF2-40B4-BE49-F238E27FC236}">
                      <a16:creationId xmlns:a16="http://schemas.microsoft.com/office/drawing/2014/main" id="{60384410-AE03-4777-850B-FA5D71B223EC}"/>
                    </a:ext>
                  </a:extLst>
                </p:cNvPr>
                <p:cNvGrpSpPr/>
                <p:nvPr/>
              </p:nvGrpSpPr>
              <p:grpSpPr bwMode="auto">
                <a:xfrm>
                  <a:off x="6032410" y="1151831"/>
                  <a:ext cx="150436" cy="159285"/>
                  <a:chOff x="5391865" y="1460074"/>
                  <a:chExt cx="150436" cy="159285"/>
                </a:xfrm>
              </p:grpSpPr>
              <p:sp>
                <p:nvSpPr>
                  <p:cNvPr id="113" name="Rectangle 28">
                    <a:extLst>
                      <a:ext uri="{FF2B5EF4-FFF2-40B4-BE49-F238E27FC236}">
                        <a16:creationId xmlns:a16="http://schemas.microsoft.com/office/drawing/2014/main" id="{A82BB3F8-6AF4-4CBB-9D51-7C7A6CD81C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91865" y="1460074"/>
                    <a:ext cx="150436" cy="1120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14" name="Rectangle 29">
                    <a:extLst>
                      <a:ext uri="{FF2B5EF4-FFF2-40B4-BE49-F238E27FC236}">
                        <a16:creationId xmlns:a16="http://schemas.microsoft.com/office/drawing/2014/main" id="{E4C91AC3-DF84-4D96-85D0-1FCEE97A79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39059" y="1572163"/>
                    <a:ext cx="56045" cy="471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9" name="Freeform 107">
                <a:extLst>
                  <a:ext uri="{FF2B5EF4-FFF2-40B4-BE49-F238E27FC236}">
                    <a16:creationId xmlns:a16="http://schemas.microsoft.com/office/drawing/2014/main" id="{7B7713E4-1ACE-4892-BBB7-4EE017BFEC0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478279" y="1504950"/>
                <a:ext cx="731520" cy="118385"/>
              </a:xfrm>
              <a:custGeom>
                <a:avLst/>
                <a:gdLst>
                  <a:gd name="T0" fmla="*/ 536 w 661"/>
                  <a:gd name="T1" fmla="*/ 39 h 107"/>
                  <a:gd name="T2" fmla="*/ 526 w 661"/>
                  <a:gd name="T3" fmla="*/ 44 h 107"/>
                  <a:gd name="T4" fmla="*/ 522 w 661"/>
                  <a:gd name="T5" fmla="*/ 53 h 107"/>
                  <a:gd name="T6" fmla="*/ 524 w 661"/>
                  <a:gd name="T7" fmla="*/ 60 h 107"/>
                  <a:gd name="T8" fmla="*/ 531 w 661"/>
                  <a:gd name="T9" fmla="*/ 67 h 107"/>
                  <a:gd name="T10" fmla="*/ 592 w 661"/>
                  <a:gd name="T11" fmla="*/ 67 h 107"/>
                  <a:gd name="T12" fmla="*/ 598 w 661"/>
                  <a:gd name="T13" fmla="*/ 60 h 107"/>
                  <a:gd name="T14" fmla="*/ 598 w 661"/>
                  <a:gd name="T15" fmla="*/ 49 h 107"/>
                  <a:gd name="T16" fmla="*/ 596 w 661"/>
                  <a:gd name="T17" fmla="*/ 44 h 107"/>
                  <a:gd name="T18" fmla="*/ 592 w 661"/>
                  <a:gd name="T19" fmla="*/ 42 h 107"/>
                  <a:gd name="T20" fmla="*/ 585 w 661"/>
                  <a:gd name="T21" fmla="*/ 39 h 107"/>
                  <a:gd name="T22" fmla="*/ 536 w 661"/>
                  <a:gd name="T23" fmla="*/ 39 h 107"/>
                  <a:gd name="T24" fmla="*/ 75 w 661"/>
                  <a:gd name="T25" fmla="*/ 39 h 107"/>
                  <a:gd name="T26" fmla="*/ 66 w 661"/>
                  <a:gd name="T27" fmla="*/ 44 h 107"/>
                  <a:gd name="T28" fmla="*/ 61 w 661"/>
                  <a:gd name="T29" fmla="*/ 53 h 107"/>
                  <a:gd name="T30" fmla="*/ 63 w 661"/>
                  <a:gd name="T31" fmla="*/ 60 h 107"/>
                  <a:gd name="T32" fmla="*/ 70 w 661"/>
                  <a:gd name="T33" fmla="*/ 67 h 107"/>
                  <a:gd name="T34" fmla="*/ 128 w 661"/>
                  <a:gd name="T35" fmla="*/ 67 h 107"/>
                  <a:gd name="T36" fmla="*/ 135 w 661"/>
                  <a:gd name="T37" fmla="*/ 60 h 107"/>
                  <a:gd name="T38" fmla="*/ 138 w 661"/>
                  <a:gd name="T39" fmla="*/ 53 h 107"/>
                  <a:gd name="T40" fmla="*/ 133 w 661"/>
                  <a:gd name="T41" fmla="*/ 44 h 107"/>
                  <a:gd name="T42" fmla="*/ 124 w 661"/>
                  <a:gd name="T43" fmla="*/ 39 h 107"/>
                  <a:gd name="T44" fmla="*/ 75 w 661"/>
                  <a:gd name="T45" fmla="*/ 39 h 107"/>
                  <a:gd name="T46" fmla="*/ 49 w 661"/>
                  <a:gd name="T47" fmla="*/ 0 h 107"/>
                  <a:gd name="T48" fmla="*/ 615 w 661"/>
                  <a:gd name="T49" fmla="*/ 0 h 107"/>
                  <a:gd name="T50" fmla="*/ 633 w 661"/>
                  <a:gd name="T51" fmla="*/ 4 h 107"/>
                  <a:gd name="T52" fmla="*/ 647 w 661"/>
                  <a:gd name="T53" fmla="*/ 14 h 107"/>
                  <a:gd name="T54" fmla="*/ 657 w 661"/>
                  <a:gd name="T55" fmla="*/ 30 h 107"/>
                  <a:gd name="T56" fmla="*/ 661 w 661"/>
                  <a:gd name="T57" fmla="*/ 49 h 107"/>
                  <a:gd name="T58" fmla="*/ 661 w 661"/>
                  <a:gd name="T59" fmla="*/ 60 h 107"/>
                  <a:gd name="T60" fmla="*/ 654 w 661"/>
                  <a:gd name="T61" fmla="*/ 84 h 107"/>
                  <a:gd name="T62" fmla="*/ 638 w 661"/>
                  <a:gd name="T63" fmla="*/ 100 h 107"/>
                  <a:gd name="T64" fmla="*/ 615 w 661"/>
                  <a:gd name="T65" fmla="*/ 107 h 107"/>
                  <a:gd name="T66" fmla="*/ 49 w 661"/>
                  <a:gd name="T67" fmla="*/ 107 h 107"/>
                  <a:gd name="T68" fmla="*/ 31 w 661"/>
                  <a:gd name="T69" fmla="*/ 102 h 107"/>
                  <a:gd name="T70" fmla="*/ 14 w 661"/>
                  <a:gd name="T71" fmla="*/ 93 h 107"/>
                  <a:gd name="T72" fmla="*/ 5 w 661"/>
                  <a:gd name="T73" fmla="*/ 79 h 107"/>
                  <a:gd name="T74" fmla="*/ 0 w 661"/>
                  <a:gd name="T75" fmla="*/ 60 h 107"/>
                  <a:gd name="T76" fmla="*/ 0 w 661"/>
                  <a:gd name="T77" fmla="*/ 49 h 107"/>
                  <a:gd name="T78" fmla="*/ 5 w 661"/>
                  <a:gd name="T79" fmla="*/ 30 h 107"/>
                  <a:gd name="T80" fmla="*/ 14 w 661"/>
                  <a:gd name="T81" fmla="*/ 14 h 107"/>
                  <a:gd name="T82" fmla="*/ 31 w 661"/>
                  <a:gd name="T83" fmla="*/ 4 h 107"/>
                  <a:gd name="T84" fmla="*/ 49 w 661"/>
                  <a:gd name="T85" fmla="*/ 0 h 10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61" h="107">
                    <a:moveTo>
                      <a:pt x="536" y="39"/>
                    </a:moveTo>
                    <a:lnTo>
                      <a:pt x="526" y="44"/>
                    </a:lnTo>
                    <a:lnTo>
                      <a:pt x="522" y="53"/>
                    </a:lnTo>
                    <a:lnTo>
                      <a:pt x="524" y="60"/>
                    </a:lnTo>
                    <a:lnTo>
                      <a:pt x="531" y="67"/>
                    </a:lnTo>
                    <a:lnTo>
                      <a:pt x="592" y="67"/>
                    </a:lnTo>
                    <a:lnTo>
                      <a:pt x="598" y="60"/>
                    </a:lnTo>
                    <a:lnTo>
                      <a:pt x="598" y="49"/>
                    </a:lnTo>
                    <a:lnTo>
                      <a:pt x="596" y="44"/>
                    </a:lnTo>
                    <a:lnTo>
                      <a:pt x="592" y="42"/>
                    </a:lnTo>
                    <a:lnTo>
                      <a:pt x="585" y="39"/>
                    </a:lnTo>
                    <a:lnTo>
                      <a:pt x="536" y="39"/>
                    </a:lnTo>
                    <a:close/>
                    <a:moveTo>
                      <a:pt x="75" y="39"/>
                    </a:moveTo>
                    <a:lnTo>
                      <a:pt x="66" y="44"/>
                    </a:lnTo>
                    <a:lnTo>
                      <a:pt x="61" y="53"/>
                    </a:lnTo>
                    <a:lnTo>
                      <a:pt x="63" y="60"/>
                    </a:lnTo>
                    <a:lnTo>
                      <a:pt x="70" y="67"/>
                    </a:lnTo>
                    <a:lnTo>
                      <a:pt x="128" y="67"/>
                    </a:lnTo>
                    <a:lnTo>
                      <a:pt x="135" y="60"/>
                    </a:lnTo>
                    <a:lnTo>
                      <a:pt x="138" y="53"/>
                    </a:lnTo>
                    <a:lnTo>
                      <a:pt x="133" y="44"/>
                    </a:lnTo>
                    <a:lnTo>
                      <a:pt x="124" y="39"/>
                    </a:lnTo>
                    <a:lnTo>
                      <a:pt x="75" y="39"/>
                    </a:lnTo>
                    <a:close/>
                    <a:moveTo>
                      <a:pt x="49" y="0"/>
                    </a:moveTo>
                    <a:lnTo>
                      <a:pt x="615" y="0"/>
                    </a:lnTo>
                    <a:lnTo>
                      <a:pt x="633" y="4"/>
                    </a:lnTo>
                    <a:lnTo>
                      <a:pt x="647" y="14"/>
                    </a:lnTo>
                    <a:lnTo>
                      <a:pt x="657" y="30"/>
                    </a:lnTo>
                    <a:lnTo>
                      <a:pt x="661" y="49"/>
                    </a:lnTo>
                    <a:lnTo>
                      <a:pt x="661" y="60"/>
                    </a:lnTo>
                    <a:lnTo>
                      <a:pt x="654" y="84"/>
                    </a:lnTo>
                    <a:lnTo>
                      <a:pt x="638" y="100"/>
                    </a:lnTo>
                    <a:lnTo>
                      <a:pt x="615" y="107"/>
                    </a:lnTo>
                    <a:lnTo>
                      <a:pt x="49" y="107"/>
                    </a:lnTo>
                    <a:lnTo>
                      <a:pt x="31" y="102"/>
                    </a:lnTo>
                    <a:lnTo>
                      <a:pt x="14" y="93"/>
                    </a:lnTo>
                    <a:lnTo>
                      <a:pt x="5" y="79"/>
                    </a:lnTo>
                    <a:lnTo>
                      <a:pt x="0" y="60"/>
                    </a:lnTo>
                    <a:lnTo>
                      <a:pt x="0" y="49"/>
                    </a:lnTo>
                    <a:lnTo>
                      <a:pt x="5" y="30"/>
                    </a:lnTo>
                    <a:lnTo>
                      <a:pt x="14" y="14"/>
                    </a:lnTo>
                    <a:lnTo>
                      <a:pt x="31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" name="Freeform 107">
                <a:extLst>
                  <a:ext uri="{FF2B5EF4-FFF2-40B4-BE49-F238E27FC236}">
                    <a16:creationId xmlns:a16="http://schemas.microsoft.com/office/drawing/2014/main" id="{D2F1F8E1-76BE-4448-87E5-8814A4DB647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240280" y="1504950"/>
                <a:ext cx="731520" cy="118385"/>
              </a:xfrm>
              <a:custGeom>
                <a:avLst/>
                <a:gdLst>
                  <a:gd name="T0" fmla="*/ 536 w 661"/>
                  <a:gd name="T1" fmla="*/ 39 h 107"/>
                  <a:gd name="T2" fmla="*/ 526 w 661"/>
                  <a:gd name="T3" fmla="*/ 44 h 107"/>
                  <a:gd name="T4" fmla="*/ 522 w 661"/>
                  <a:gd name="T5" fmla="*/ 53 h 107"/>
                  <a:gd name="T6" fmla="*/ 524 w 661"/>
                  <a:gd name="T7" fmla="*/ 60 h 107"/>
                  <a:gd name="T8" fmla="*/ 531 w 661"/>
                  <a:gd name="T9" fmla="*/ 67 h 107"/>
                  <a:gd name="T10" fmla="*/ 592 w 661"/>
                  <a:gd name="T11" fmla="*/ 67 h 107"/>
                  <a:gd name="T12" fmla="*/ 598 w 661"/>
                  <a:gd name="T13" fmla="*/ 60 h 107"/>
                  <a:gd name="T14" fmla="*/ 598 w 661"/>
                  <a:gd name="T15" fmla="*/ 49 h 107"/>
                  <a:gd name="T16" fmla="*/ 596 w 661"/>
                  <a:gd name="T17" fmla="*/ 44 h 107"/>
                  <a:gd name="T18" fmla="*/ 592 w 661"/>
                  <a:gd name="T19" fmla="*/ 42 h 107"/>
                  <a:gd name="T20" fmla="*/ 585 w 661"/>
                  <a:gd name="T21" fmla="*/ 39 h 107"/>
                  <a:gd name="T22" fmla="*/ 536 w 661"/>
                  <a:gd name="T23" fmla="*/ 39 h 107"/>
                  <a:gd name="T24" fmla="*/ 75 w 661"/>
                  <a:gd name="T25" fmla="*/ 39 h 107"/>
                  <a:gd name="T26" fmla="*/ 66 w 661"/>
                  <a:gd name="T27" fmla="*/ 44 h 107"/>
                  <a:gd name="T28" fmla="*/ 61 w 661"/>
                  <a:gd name="T29" fmla="*/ 53 h 107"/>
                  <a:gd name="T30" fmla="*/ 63 w 661"/>
                  <a:gd name="T31" fmla="*/ 60 h 107"/>
                  <a:gd name="T32" fmla="*/ 70 w 661"/>
                  <a:gd name="T33" fmla="*/ 67 h 107"/>
                  <a:gd name="T34" fmla="*/ 128 w 661"/>
                  <a:gd name="T35" fmla="*/ 67 h 107"/>
                  <a:gd name="T36" fmla="*/ 135 w 661"/>
                  <a:gd name="T37" fmla="*/ 60 h 107"/>
                  <a:gd name="T38" fmla="*/ 138 w 661"/>
                  <a:gd name="T39" fmla="*/ 53 h 107"/>
                  <a:gd name="T40" fmla="*/ 133 w 661"/>
                  <a:gd name="T41" fmla="*/ 44 h 107"/>
                  <a:gd name="T42" fmla="*/ 124 w 661"/>
                  <a:gd name="T43" fmla="*/ 39 h 107"/>
                  <a:gd name="T44" fmla="*/ 75 w 661"/>
                  <a:gd name="T45" fmla="*/ 39 h 107"/>
                  <a:gd name="T46" fmla="*/ 49 w 661"/>
                  <a:gd name="T47" fmla="*/ 0 h 107"/>
                  <a:gd name="T48" fmla="*/ 615 w 661"/>
                  <a:gd name="T49" fmla="*/ 0 h 107"/>
                  <a:gd name="T50" fmla="*/ 633 w 661"/>
                  <a:gd name="T51" fmla="*/ 4 h 107"/>
                  <a:gd name="T52" fmla="*/ 647 w 661"/>
                  <a:gd name="T53" fmla="*/ 14 h 107"/>
                  <a:gd name="T54" fmla="*/ 657 w 661"/>
                  <a:gd name="T55" fmla="*/ 30 h 107"/>
                  <a:gd name="T56" fmla="*/ 661 w 661"/>
                  <a:gd name="T57" fmla="*/ 49 h 107"/>
                  <a:gd name="T58" fmla="*/ 661 w 661"/>
                  <a:gd name="T59" fmla="*/ 60 h 107"/>
                  <a:gd name="T60" fmla="*/ 654 w 661"/>
                  <a:gd name="T61" fmla="*/ 84 h 107"/>
                  <a:gd name="T62" fmla="*/ 638 w 661"/>
                  <a:gd name="T63" fmla="*/ 100 h 107"/>
                  <a:gd name="T64" fmla="*/ 615 w 661"/>
                  <a:gd name="T65" fmla="*/ 107 h 107"/>
                  <a:gd name="T66" fmla="*/ 49 w 661"/>
                  <a:gd name="T67" fmla="*/ 107 h 107"/>
                  <a:gd name="T68" fmla="*/ 31 w 661"/>
                  <a:gd name="T69" fmla="*/ 102 h 107"/>
                  <a:gd name="T70" fmla="*/ 14 w 661"/>
                  <a:gd name="T71" fmla="*/ 93 h 107"/>
                  <a:gd name="T72" fmla="*/ 5 w 661"/>
                  <a:gd name="T73" fmla="*/ 79 h 107"/>
                  <a:gd name="T74" fmla="*/ 0 w 661"/>
                  <a:gd name="T75" fmla="*/ 60 h 107"/>
                  <a:gd name="T76" fmla="*/ 0 w 661"/>
                  <a:gd name="T77" fmla="*/ 49 h 107"/>
                  <a:gd name="T78" fmla="*/ 5 w 661"/>
                  <a:gd name="T79" fmla="*/ 30 h 107"/>
                  <a:gd name="T80" fmla="*/ 14 w 661"/>
                  <a:gd name="T81" fmla="*/ 14 h 107"/>
                  <a:gd name="T82" fmla="*/ 31 w 661"/>
                  <a:gd name="T83" fmla="*/ 4 h 107"/>
                  <a:gd name="T84" fmla="*/ 49 w 661"/>
                  <a:gd name="T85" fmla="*/ 0 h 10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61" h="107">
                    <a:moveTo>
                      <a:pt x="536" y="39"/>
                    </a:moveTo>
                    <a:lnTo>
                      <a:pt x="526" y="44"/>
                    </a:lnTo>
                    <a:lnTo>
                      <a:pt x="522" y="53"/>
                    </a:lnTo>
                    <a:lnTo>
                      <a:pt x="524" y="60"/>
                    </a:lnTo>
                    <a:lnTo>
                      <a:pt x="531" y="67"/>
                    </a:lnTo>
                    <a:lnTo>
                      <a:pt x="592" y="67"/>
                    </a:lnTo>
                    <a:lnTo>
                      <a:pt x="598" y="60"/>
                    </a:lnTo>
                    <a:lnTo>
                      <a:pt x="598" y="49"/>
                    </a:lnTo>
                    <a:lnTo>
                      <a:pt x="596" y="44"/>
                    </a:lnTo>
                    <a:lnTo>
                      <a:pt x="592" y="42"/>
                    </a:lnTo>
                    <a:lnTo>
                      <a:pt x="585" y="39"/>
                    </a:lnTo>
                    <a:lnTo>
                      <a:pt x="536" y="39"/>
                    </a:lnTo>
                    <a:close/>
                    <a:moveTo>
                      <a:pt x="75" y="39"/>
                    </a:moveTo>
                    <a:lnTo>
                      <a:pt x="66" y="44"/>
                    </a:lnTo>
                    <a:lnTo>
                      <a:pt x="61" y="53"/>
                    </a:lnTo>
                    <a:lnTo>
                      <a:pt x="63" y="60"/>
                    </a:lnTo>
                    <a:lnTo>
                      <a:pt x="70" y="67"/>
                    </a:lnTo>
                    <a:lnTo>
                      <a:pt x="128" y="67"/>
                    </a:lnTo>
                    <a:lnTo>
                      <a:pt x="135" y="60"/>
                    </a:lnTo>
                    <a:lnTo>
                      <a:pt x="138" y="53"/>
                    </a:lnTo>
                    <a:lnTo>
                      <a:pt x="133" y="44"/>
                    </a:lnTo>
                    <a:lnTo>
                      <a:pt x="124" y="39"/>
                    </a:lnTo>
                    <a:lnTo>
                      <a:pt x="75" y="39"/>
                    </a:lnTo>
                    <a:close/>
                    <a:moveTo>
                      <a:pt x="49" y="0"/>
                    </a:moveTo>
                    <a:lnTo>
                      <a:pt x="615" y="0"/>
                    </a:lnTo>
                    <a:lnTo>
                      <a:pt x="633" y="4"/>
                    </a:lnTo>
                    <a:lnTo>
                      <a:pt x="647" y="14"/>
                    </a:lnTo>
                    <a:lnTo>
                      <a:pt x="657" y="30"/>
                    </a:lnTo>
                    <a:lnTo>
                      <a:pt x="661" y="49"/>
                    </a:lnTo>
                    <a:lnTo>
                      <a:pt x="661" y="60"/>
                    </a:lnTo>
                    <a:lnTo>
                      <a:pt x="654" y="84"/>
                    </a:lnTo>
                    <a:lnTo>
                      <a:pt x="638" y="100"/>
                    </a:lnTo>
                    <a:lnTo>
                      <a:pt x="615" y="107"/>
                    </a:lnTo>
                    <a:lnTo>
                      <a:pt x="49" y="107"/>
                    </a:lnTo>
                    <a:lnTo>
                      <a:pt x="31" y="102"/>
                    </a:lnTo>
                    <a:lnTo>
                      <a:pt x="14" y="93"/>
                    </a:lnTo>
                    <a:lnTo>
                      <a:pt x="5" y="79"/>
                    </a:lnTo>
                    <a:lnTo>
                      <a:pt x="0" y="60"/>
                    </a:lnTo>
                    <a:lnTo>
                      <a:pt x="0" y="49"/>
                    </a:lnTo>
                    <a:lnTo>
                      <a:pt x="5" y="30"/>
                    </a:lnTo>
                    <a:lnTo>
                      <a:pt x="14" y="14"/>
                    </a:lnTo>
                    <a:lnTo>
                      <a:pt x="31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" name="Freeform 107">
                <a:extLst>
                  <a:ext uri="{FF2B5EF4-FFF2-40B4-BE49-F238E27FC236}">
                    <a16:creationId xmlns:a16="http://schemas.microsoft.com/office/drawing/2014/main" id="{86E2565A-E304-4AC0-898C-7DEA96BD622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478279" y="1657350"/>
                <a:ext cx="731520" cy="118385"/>
              </a:xfrm>
              <a:custGeom>
                <a:avLst/>
                <a:gdLst>
                  <a:gd name="T0" fmla="*/ 536 w 661"/>
                  <a:gd name="T1" fmla="*/ 39 h 107"/>
                  <a:gd name="T2" fmla="*/ 526 w 661"/>
                  <a:gd name="T3" fmla="*/ 44 h 107"/>
                  <a:gd name="T4" fmla="*/ 522 w 661"/>
                  <a:gd name="T5" fmla="*/ 53 h 107"/>
                  <a:gd name="T6" fmla="*/ 524 w 661"/>
                  <a:gd name="T7" fmla="*/ 60 h 107"/>
                  <a:gd name="T8" fmla="*/ 531 w 661"/>
                  <a:gd name="T9" fmla="*/ 67 h 107"/>
                  <a:gd name="T10" fmla="*/ 592 w 661"/>
                  <a:gd name="T11" fmla="*/ 67 h 107"/>
                  <a:gd name="T12" fmla="*/ 598 w 661"/>
                  <a:gd name="T13" fmla="*/ 60 h 107"/>
                  <a:gd name="T14" fmla="*/ 598 w 661"/>
                  <a:gd name="T15" fmla="*/ 49 h 107"/>
                  <a:gd name="T16" fmla="*/ 596 w 661"/>
                  <a:gd name="T17" fmla="*/ 44 h 107"/>
                  <a:gd name="T18" fmla="*/ 592 w 661"/>
                  <a:gd name="T19" fmla="*/ 42 h 107"/>
                  <a:gd name="T20" fmla="*/ 585 w 661"/>
                  <a:gd name="T21" fmla="*/ 39 h 107"/>
                  <a:gd name="T22" fmla="*/ 536 w 661"/>
                  <a:gd name="T23" fmla="*/ 39 h 107"/>
                  <a:gd name="T24" fmla="*/ 75 w 661"/>
                  <a:gd name="T25" fmla="*/ 39 h 107"/>
                  <a:gd name="T26" fmla="*/ 66 w 661"/>
                  <a:gd name="T27" fmla="*/ 44 h 107"/>
                  <a:gd name="T28" fmla="*/ 61 w 661"/>
                  <a:gd name="T29" fmla="*/ 53 h 107"/>
                  <a:gd name="T30" fmla="*/ 63 w 661"/>
                  <a:gd name="T31" fmla="*/ 60 h 107"/>
                  <a:gd name="T32" fmla="*/ 70 w 661"/>
                  <a:gd name="T33" fmla="*/ 67 h 107"/>
                  <a:gd name="T34" fmla="*/ 128 w 661"/>
                  <a:gd name="T35" fmla="*/ 67 h 107"/>
                  <a:gd name="T36" fmla="*/ 135 w 661"/>
                  <a:gd name="T37" fmla="*/ 60 h 107"/>
                  <a:gd name="T38" fmla="*/ 138 w 661"/>
                  <a:gd name="T39" fmla="*/ 53 h 107"/>
                  <a:gd name="T40" fmla="*/ 133 w 661"/>
                  <a:gd name="T41" fmla="*/ 44 h 107"/>
                  <a:gd name="T42" fmla="*/ 124 w 661"/>
                  <a:gd name="T43" fmla="*/ 39 h 107"/>
                  <a:gd name="T44" fmla="*/ 75 w 661"/>
                  <a:gd name="T45" fmla="*/ 39 h 107"/>
                  <a:gd name="T46" fmla="*/ 49 w 661"/>
                  <a:gd name="T47" fmla="*/ 0 h 107"/>
                  <a:gd name="T48" fmla="*/ 615 w 661"/>
                  <a:gd name="T49" fmla="*/ 0 h 107"/>
                  <a:gd name="T50" fmla="*/ 633 w 661"/>
                  <a:gd name="T51" fmla="*/ 4 h 107"/>
                  <a:gd name="T52" fmla="*/ 647 w 661"/>
                  <a:gd name="T53" fmla="*/ 14 h 107"/>
                  <a:gd name="T54" fmla="*/ 657 w 661"/>
                  <a:gd name="T55" fmla="*/ 30 h 107"/>
                  <a:gd name="T56" fmla="*/ 661 w 661"/>
                  <a:gd name="T57" fmla="*/ 49 h 107"/>
                  <a:gd name="T58" fmla="*/ 661 w 661"/>
                  <a:gd name="T59" fmla="*/ 60 h 107"/>
                  <a:gd name="T60" fmla="*/ 654 w 661"/>
                  <a:gd name="T61" fmla="*/ 84 h 107"/>
                  <a:gd name="T62" fmla="*/ 638 w 661"/>
                  <a:gd name="T63" fmla="*/ 100 h 107"/>
                  <a:gd name="T64" fmla="*/ 615 w 661"/>
                  <a:gd name="T65" fmla="*/ 107 h 107"/>
                  <a:gd name="T66" fmla="*/ 49 w 661"/>
                  <a:gd name="T67" fmla="*/ 107 h 107"/>
                  <a:gd name="T68" fmla="*/ 31 w 661"/>
                  <a:gd name="T69" fmla="*/ 102 h 107"/>
                  <a:gd name="T70" fmla="*/ 14 w 661"/>
                  <a:gd name="T71" fmla="*/ 93 h 107"/>
                  <a:gd name="T72" fmla="*/ 5 w 661"/>
                  <a:gd name="T73" fmla="*/ 79 h 107"/>
                  <a:gd name="T74" fmla="*/ 0 w 661"/>
                  <a:gd name="T75" fmla="*/ 60 h 107"/>
                  <a:gd name="T76" fmla="*/ 0 w 661"/>
                  <a:gd name="T77" fmla="*/ 49 h 107"/>
                  <a:gd name="T78" fmla="*/ 5 w 661"/>
                  <a:gd name="T79" fmla="*/ 30 h 107"/>
                  <a:gd name="T80" fmla="*/ 14 w 661"/>
                  <a:gd name="T81" fmla="*/ 14 h 107"/>
                  <a:gd name="T82" fmla="*/ 31 w 661"/>
                  <a:gd name="T83" fmla="*/ 4 h 107"/>
                  <a:gd name="T84" fmla="*/ 49 w 661"/>
                  <a:gd name="T85" fmla="*/ 0 h 10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61" h="107">
                    <a:moveTo>
                      <a:pt x="536" y="39"/>
                    </a:moveTo>
                    <a:lnTo>
                      <a:pt x="526" y="44"/>
                    </a:lnTo>
                    <a:lnTo>
                      <a:pt x="522" y="53"/>
                    </a:lnTo>
                    <a:lnTo>
                      <a:pt x="524" y="60"/>
                    </a:lnTo>
                    <a:lnTo>
                      <a:pt x="531" y="67"/>
                    </a:lnTo>
                    <a:lnTo>
                      <a:pt x="592" y="67"/>
                    </a:lnTo>
                    <a:lnTo>
                      <a:pt x="598" y="60"/>
                    </a:lnTo>
                    <a:lnTo>
                      <a:pt x="598" y="49"/>
                    </a:lnTo>
                    <a:lnTo>
                      <a:pt x="596" y="44"/>
                    </a:lnTo>
                    <a:lnTo>
                      <a:pt x="592" y="42"/>
                    </a:lnTo>
                    <a:lnTo>
                      <a:pt x="585" y="39"/>
                    </a:lnTo>
                    <a:lnTo>
                      <a:pt x="536" y="39"/>
                    </a:lnTo>
                    <a:close/>
                    <a:moveTo>
                      <a:pt x="75" y="39"/>
                    </a:moveTo>
                    <a:lnTo>
                      <a:pt x="66" y="44"/>
                    </a:lnTo>
                    <a:lnTo>
                      <a:pt x="61" y="53"/>
                    </a:lnTo>
                    <a:lnTo>
                      <a:pt x="63" y="60"/>
                    </a:lnTo>
                    <a:lnTo>
                      <a:pt x="70" y="67"/>
                    </a:lnTo>
                    <a:lnTo>
                      <a:pt x="128" y="67"/>
                    </a:lnTo>
                    <a:lnTo>
                      <a:pt x="135" y="60"/>
                    </a:lnTo>
                    <a:lnTo>
                      <a:pt x="138" y="53"/>
                    </a:lnTo>
                    <a:lnTo>
                      <a:pt x="133" y="44"/>
                    </a:lnTo>
                    <a:lnTo>
                      <a:pt x="124" y="39"/>
                    </a:lnTo>
                    <a:lnTo>
                      <a:pt x="75" y="39"/>
                    </a:lnTo>
                    <a:close/>
                    <a:moveTo>
                      <a:pt x="49" y="0"/>
                    </a:moveTo>
                    <a:lnTo>
                      <a:pt x="615" y="0"/>
                    </a:lnTo>
                    <a:lnTo>
                      <a:pt x="633" y="4"/>
                    </a:lnTo>
                    <a:lnTo>
                      <a:pt x="647" y="14"/>
                    </a:lnTo>
                    <a:lnTo>
                      <a:pt x="657" y="30"/>
                    </a:lnTo>
                    <a:lnTo>
                      <a:pt x="661" y="49"/>
                    </a:lnTo>
                    <a:lnTo>
                      <a:pt x="661" y="60"/>
                    </a:lnTo>
                    <a:lnTo>
                      <a:pt x="654" y="84"/>
                    </a:lnTo>
                    <a:lnTo>
                      <a:pt x="638" y="100"/>
                    </a:lnTo>
                    <a:lnTo>
                      <a:pt x="615" y="107"/>
                    </a:lnTo>
                    <a:lnTo>
                      <a:pt x="49" y="107"/>
                    </a:lnTo>
                    <a:lnTo>
                      <a:pt x="31" y="102"/>
                    </a:lnTo>
                    <a:lnTo>
                      <a:pt x="14" y="93"/>
                    </a:lnTo>
                    <a:lnTo>
                      <a:pt x="5" y="79"/>
                    </a:lnTo>
                    <a:lnTo>
                      <a:pt x="0" y="60"/>
                    </a:lnTo>
                    <a:lnTo>
                      <a:pt x="0" y="49"/>
                    </a:lnTo>
                    <a:lnTo>
                      <a:pt x="5" y="30"/>
                    </a:lnTo>
                    <a:lnTo>
                      <a:pt x="14" y="14"/>
                    </a:lnTo>
                    <a:lnTo>
                      <a:pt x="31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" name="Freeform 107">
                <a:extLst>
                  <a:ext uri="{FF2B5EF4-FFF2-40B4-BE49-F238E27FC236}">
                    <a16:creationId xmlns:a16="http://schemas.microsoft.com/office/drawing/2014/main" id="{57B17C8D-28B7-4EED-B818-E54B4DD1286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240280" y="1657350"/>
                <a:ext cx="731520" cy="118385"/>
              </a:xfrm>
              <a:custGeom>
                <a:avLst/>
                <a:gdLst>
                  <a:gd name="T0" fmla="*/ 536 w 661"/>
                  <a:gd name="T1" fmla="*/ 39 h 107"/>
                  <a:gd name="T2" fmla="*/ 526 w 661"/>
                  <a:gd name="T3" fmla="*/ 44 h 107"/>
                  <a:gd name="T4" fmla="*/ 522 w 661"/>
                  <a:gd name="T5" fmla="*/ 53 h 107"/>
                  <a:gd name="T6" fmla="*/ 524 w 661"/>
                  <a:gd name="T7" fmla="*/ 60 h 107"/>
                  <a:gd name="T8" fmla="*/ 531 w 661"/>
                  <a:gd name="T9" fmla="*/ 67 h 107"/>
                  <a:gd name="T10" fmla="*/ 592 w 661"/>
                  <a:gd name="T11" fmla="*/ 67 h 107"/>
                  <a:gd name="T12" fmla="*/ 598 w 661"/>
                  <a:gd name="T13" fmla="*/ 60 h 107"/>
                  <a:gd name="T14" fmla="*/ 598 w 661"/>
                  <a:gd name="T15" fmla="*/ 49 h 107"/>
                  <a:gd name="T16" fmla="*/ 596 w 661"/>
                  <a:gd name="T17" fmla="*/ 44 h 107"/>
                  <a:gd name="T18" fmla="*/ 592 w 661"/>
                  <a:gd name="T19" fmla="*/ 42 h 107"/>
                  <a:gd name="T20" fmla="*/ 585 w 661"/>
                  <a:gd name="T21" fmla="*/ 39 h 107"/>
                  <a:gd name="T22" fmla="*/ 536 w 661"/>
                  <a:gd name="T23" fmla="*/ 39 h 107"/>
                  <a:gd name="T24" fmla="*/ 75 w 661"/>
                  <a:gd name="T25" fmla="*/ 39 h 107"/>
                  <a:gd name="T26" fmla="*/ 66 w 661"/>
                  <a:gd name="T27" fmla="*/ 44 h 107"/>
                  <a:gd name="T28" fmla="*/ 61 w 661"/>
                  <a:gd name="T29" fmla="*/ 53 h 107"/>
                  <a:gd name="T30" fmla="*/ 63 w 661"/>
                  <a:gd name="T31" fmla="*/ 60 h 107"/>
                  <a:gd name="T32" fmla="*/ 70 w 661"/>
                  <a:gd name="T33" fmla="*/ 67 h 107"/>
                  <a:gd name="T34" fmla="*/ 128 w 661"/>
                  <a:gd name="T35" fmla="*/ 67 h 107"/>
                  <a:gd name="T36" fmla="*/ 135 w 661"/>
                  <a:gd name="T37" fmla="*/ 60 h 107"/>
                  <a:gd name="T38" fmla="*/ 138 w 661"/>
                  <a:gd name="T39" fmla="*/ 53 h 107"/>
                  <a:gd name="T40" fmla="*/ 133 w 661"/>
                  <a:gd name="T41" fmla="*/ 44 h 107"/>
                  <a:gd name="T42" fmla="*/ 124 w 661"/>
                  <a:gd name="T43" fmla="*/ 39 h 107"/>
                  <a:gd name="T44" fmla="*/ 75 w 661"/>
                  <a:gd name="T45" fmla="*/ 39 h 107"/>
                  <a:gd name="T46" fmla="*/ 49 w 661"/>
                  <a:gd name="T47" fmla="*/ 0 h 107"/>
                  <a:gd name="T48" fmla="*/ 615 w 661"/>
                  <a:gd name="T49" fmla="*/ 0 h 107"/>
                  <a:gd name="T50" fmla="*/ 633 w 661"/>
                  <a:gd name="T51" fmla="*/ 4 h 107"/>
                  <a:gd name="T52" fmla="*/ 647 w 661"/>
                  <a:gd name="T53" fmla="*/ 14 h 107"/>
                  <a:gd name="T54" fmla="*/ 657 w 661"/>
                  <a:gd name="T55" fmla="*/ 30 h 107"/>
                  <a:gd name="T56" fmla="*/ 661 w 661"/>
                  <a:gd name="T57" fmla="*/ 49 h 107"/>
                  <a:gd name="T58" fmla="*/ 661 w 661"/>
                  <a:gd name="T59" fmla="*/ 60 h 107"/>
                  <a:gd name="T60" fmla="*/ 654 w 661"/>
                  <a:gd name="T61" fmla="*/ 84 h 107"/>
                  <a:gd name="T62" fmla="*/ 638 w 661"/>
                  <a:gd name="T63" fmla="*/ 100 h 107"/>
                  <a:gd name="T64" fmla="*/ 615 w 661"/>
                  <a:gd name="T65" fmla="*/ 107 h 107"/>
                  <a:gd name="T66" fmla="*/ 49 w 661"/>
                  <a:gd name="T67" fmla="*/ 107 h 107"/>
                  <a:gd name="T68" fmla="*/ 31 w 661"/>
                  <a:gd name="T69" fmla="*/ 102 h 107"/>
                  <a:gd name="T70" fmla="*/ 14 w 661"/>
                  <a:gd name="T71" fmla="*/ 93 h 107"/>
                  <a:gd name="T72" fmla="*/ 5 w 661"/>
                  <a:gd name="T73" fmla="*/ 79 h 107"/>
                  <a:gd name="T74" fmla="*/ 0 w 661"/>
                  <a:gd name="T75" fmla="*/ 60 h 107"/>
                  <a:gd name="T76" fmla="*/ 0 w 661"/>
                  <a:gd name="T77" fmla="*/ 49 h 107"/>
                  <a:gd name="T78" fmla="*/ 5 w 661"/>
                  <a:gd name="T79" fmla="*/ 30 h 107"/>
                  <a:gd name="T80" fmla="*/ 14 w 661"/>
                  <a:gd name="T81" fmla="*/ 14 h 107"/>
                  <a:gd name="T82" fmla="*/ 31 w 661"/>
                  <a:gd name="T83" fmla="*/ 4 h 107"/>
                  <a:gd name="T84" fmla="*/ 49 w 661"/>
                  <a:gd name="T85" fmla="*/ 0 h 10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61" h="107">
                    <a:moveTo>
                      <a:pt x="536" y="39"/>
                    </a:moveTo>
                    <a:lnTo>
                      <a:pt x="526" y="44"/>
                    </a:lnTo>
                    <a:lnTo>
                      <a:pt x="522" y="53"/>
                    </a:lnTo>
                    <a:lnTo>
                      <a:pt x="524" y="60"/>
                    </a:lnTo>
                    <a:lnTo>
                      <a:pt x="531" y="67"/>
                    </a:lnTo>
                    <a:lnTo>
                      <a:pt x="592" y="67"/>
                    </a:lnTo>
                    <a:lnTo>
                      <a:pt x="598" y="60"/>
                    </a:lnTo>
                    <a:lnTo>
                      <a:pt x="598" y="49"/>
                    </a:lnTo>
                    <a:lnTo>
                      <a:pt x="596" y="44"/>
                    </a:lnTo>
                    <a:lnTo>
                      <a:pt x="592" y="42"/>
                    </a:lnTo>
                    <a:lnTo>
                      <a:pt x="585" y="39"/>
                    </a:lnTo>
                    <a:lnTo>
                      <a:pt x="536" y="39"/>
                    </a:lnTo>
                    <a:close/>
                    <a:moveTo>
                      <a:pt x="75" y="39"/>
                    </a:moveTo>
                    <a:lnTo>
                      <a:pt x="66" y="44"/>
                    </a:lnTo>
                    <a:lnTo>
                      <a:pt x="61" y="53"/>
                    </a:lnTo>
                    <a:lnTo>
                      <a:pt x="63" y="60"/>
                    </a:lnTo>
                    <a:lnTo>
                      <a:pt x="70" y="67"/>
                    </a:lnTo>
                    <a:lnTo>
                      <a:pt x="128" y="67"/>
                    </a:lnTo>
                    <a:lnTo>
                      <a:pt x="135" y="60"/>
                    </a:lnTo>
                    <a:lnTo>
                      <a:pt x="138" y="53"/>
                    </a:lnTo>
                    <a:lnTo>
                      <a:pt x="133" y="44"/>
                    </a:lnTo>
                    <a:lnTo>
                      <a:pt x="124" y="39"/>
                    </a:lnTo>
                    <a:lnTo>
                      <a:pt x="75" y="39"/>
                    </a:lnTo>
                    <a:close/>
                    <a:moveTo>
                      <a:pt x="49" y="0"/>
                    </a:moveTo>
                    <a:lnTo>
                      <a:pt x="615" y="0"/>
                    </a:lnTo>
                    <a:lnTo>
                      <a:pt x="633" y="4"/>
                    </a:lnTo>
                    <a:lnTo>
                      <a:pt x="647" y="14"/>
                    </a:lnTo>
                    <a:lnTo>
                      <a:pt x="657" y="30"/>
                    </a:lnTo>
                    <a:lnTo>
                      <a:pt x="661" y="49"/>
                    </a:lnTo>
                    <a:lnTo>
                      <a:pt x="661" y="60"/>
                    </a:lnTo>
                    <a:lnTo>
                      <a:pt x="654" y="84"/>
                    </a:lnTo>
                    <a:lnTo>
                      <a:pt x="638" y="100"/>
                    </a:lnTo>
                    <a:lnTo>
                      <a:pt x="615" y="107"/>
                    </a:lnTo>
                    <a:lnTo>
                      <a:pt x="49" y="107"/>
                    </a:lnTo>
                    <a:lnTo>
                      <a:pt x="31" y="102"/>
                    </a:lnTo>
                    <a:lnTo>
                      <a:pt x="14" y="93"/>
                    </a:lnTo>
                    <a:lnTo>
                      <a:pt x="5" y="79"/>
                    </a:lnTo>
                    <a:lnTo>
                      <a:pt x="0" y="60"/>
                    </a:lnTo>
                    <a:lnTo>
                      <a:pt x="0" y="49"/>
                    </a:lnTo>
                    <a:lnTo>
                      <a:pt x="5" y="30"/>
                    </a:lnTo>
                    <a:lnTo>
                      <a:pt x="14" y="14"/>
                    </a:lnTo>
                    <a:lnTo>
                      <a:pt x="31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" name="Freeform 107">
                <a:extLst>
                  <a:ext uri="{FF2B5EF4-FFF2-40B4-BE49-F238E27FC236}">
                    <a16:creationId xmlns:a16="http://schemas.microsoft.com/office/drawing/2014/main" id="{D2A2C2DA-D867-4D57-8CE6-A41B4427967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478279" y="1809750"/>
                <a:ext cx="731520" cy="118385"/>
              </a:xfrm>
              <a:custGeom>
                <a:avLst/>
                <a:gdLst>
                  <a:gd name="T0" fmla="*/ 536 w 661"/>
                  <a:gd name="T1" fmla="*/ 39 h 107"/>
                  <a:gd name="T2" fmla="*/ 526 w 661"/>
                  <a:gd name="T3" fmla="*/ 44 h 107"/>
                  <a:gd name="T4" fmla="*/ 522 w 661"/>
                  <a:gd name="T5" fmla="*/ 53 h 107"/>
                  <a:gd name="T6" fmla="*/ 524 w 661"/>
                  <a:gd name="T7" fmla="*/ 60 h 107"/>
                  <a:gd name="T8" fmla="*/ 531 w 661"/>
                  <a:gd name="T9" fmla="*/ 67 h 107"/>
                  <a:gd name="T10" fmla="*/ 592 w 661"/>
                  <a:gd name="T11" fmla="*/ 67 h 107"/>
                  <a:gd name="T12" fmla="*/ 598 w 661"/>
                  <a:gd name="T13" fmla="*/ 60 h 107"/>
                  <a:gd name="T14" fmla="*/ 598 w 661"/>
                  <a:gd name="T15" fmla="*/ 49 h 107"/>
                  <a:gd name="T16" fmla="*/ 596 w 661"/>
                  <a:gd name="T17" fmla="*/ 44 h 107"/>
                  <a:gd name="T18" fmla="*/ 592 w 661"/>
                  <a:gd name="T19" fmla="*/ 42 h 107"/>
                  <a:gd name="T20" fmla="*/ 585 w 661"/>
                  <a:gd name="T21" fmla="*/ 39 h 107"/>
                  <a:gd name="T22" fmla="*/ 536 w 661"/>
                  <a:gd name="T23" fmla="*/ 39 h 107"/>
                  <a:gd name="T24" fmla="*/ 75 w 661"/>
                  <a:gd name="T25" fmla="*/ 39 h 107"/>
                  <a:gd name="T26" fmla="*/ 66 w 661"/>
                  <a:gd name="T27" fmla="*/ 44 h 107"/>
                  <a:gd name="T28" fmla="*/ 61 w 661"/>
                  <a:gd name="T29" fmla="*/ 53 h 107"/>
                  <a:gd name="T30" fmla="*/ 63 w 661"/>
                  <a:gd name="T31" fmla="*/ 60 h 107"/>
                  <a:gd name="T32" fmla="*/ 70 w 661"/>
                  <a:gd name="T33" fmla="*/ 67 h 107"/>
                  <a:gd name="T34" fmla="*/ 128 w 661"/>
                  <a:gd name="T35" fmla="*/ 67 h 107"/>
                  <a:gd name="T36" fmla="*/ 135 w 661"/>
                  <a:gd name="T37" fmla="*/ 60 h 107"/>
                  <a:gd name="T38" fmla="*/ 138 w 661"/>
                  <a:gd name="T39" fmla="*/ 53 h 107"/>
                  <a:gd name="T40" fmla="*/ 133 w 661"/>
                  <a:gd name="T41" fmla="*/ 44 h 107"/>
                  <a:gd name="T42" fmla="*/ 124 w 661"/>
                  <a:gd name="T43" fmla="*/ 39 h 107"/>
                  <a:gd name="T44" fmla="*/ 75 w 661"/>
                  <a:gd name="T45" fmla="*/ 39 h 107"/>
                  <a:gd name="T46" fmla="*/ 49 w 661"/>
                  <a:gd name="T47" fmla="*/ 0 h 107"/>
                  <a:gd name="T48" fmla="*/ 615 w 661"/>
                  <a:gd name="T49" fmla="*/ 0 h 107"/>
                  <a:gd name="T50" fmla="*/ 633 w 661"/>
                  <a:gd name="T51" fmla="*/ 4 h 107"/>
                  <a:gd name="T52" fmla="*/ 647 w 661"/>
                  <a:gd name="T53" fmla="*/ 14 h 107"/>
                  <a:gd name="T54" fmla="*/ 657 w 661"/>
                  <a:gd name="T55" fmla="*/ 30 h 107"/>
                  <a:gd name="T56" fmla="*/ 661 w 661"/>
                  <a:gd name="T57" fmla="*/ 49 h 107"/>
                  <a:gd name="T58" fmla="*/ 661 w 661"/>
                  <a:gd name="T59" fmla="*/ 60 h 107"/>
                  <a:gd name="T60" fmla="*/ 654 w 661"/>
                  <a:gd name="T61" fmla="*/ 84 h 107"/>
                  <a:gd name="T62" fmla="*/ 638 w 661"/>
                  <a:gd name="T63" fmla="*/ 100 h 107"/>
                  <a:gd name="T64" fmla="*/ 615 w 661"/>
                  <a:gd name="T65" fmla="*/ 107 h 107"/>
                  <a:gd name="T66" fmla="*/ 49 w 661"/>
                  <a:gd name="T67" fmla="*/ 107 h 107"/>
                  <a:gd name="T68" fmla="*/ 31 w 661"/>
                  <a:gd name="T69" fmla="*/ 102 h 107"/>
                  <a:gd name="T70" fmla="*/ 14 w 661"/>
                  <a:gd name="T71" fmla="*/ 93 h 107"/>
                  <a:gd name="T72" fmla="*/ 5 w 661"/>
                  <a:gd name="T73" fmla="*/ 79 h 107"/>
                  <a:gd name="T74" fmla="*/ 0 w 661"/>
                  <a:gd name="T75" fmla="*/ 60 h 107"/>
                  <a:gd name="T76" fmla="*/ 0 w 661"/>
                  <a:gd name="T77" fmla="*/ 49 h 107"/>
                  <a:gd name="T78" fmla="*/ 5 w 661"/>
                  <a:gd name="T79" fmla="*/ 30 h 107"/>
                  <a:gd name="T80" fmla="*/ 14 w 661"/>
                  <a:gd name="T81" fmla="*/ 14 h 107"/>
                  <a:gd name="T82" fmla="*/ 31 w 661"/>
                  <a:gd name="T83" fmla="*/ 4 h 107"/>
                  <a:gd name="T84" fmla="*/ 49 w 661"/>
                  <a:gd name="T85" fmla="*/ 0 h 10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61" h="107">
                    <a:moveTo>
                      <a:pt x="536" y="39"/>
                    </a:moveTo>
                    <a:lnTo>
                      <a:pt x="526" y="44"/>
                    </a:lnTo>
                    <a:lnTo>
                      <a:pt x="522" y="53"/>
                    </a:lnTo>
                    <a:lnTo>
                      <a:pt x="524" y="60"/>
                    </a:lnTo>
                    <a:lnTo>
                      <a:pt x="531" y="67"/>
                    </a:lnTo>
                    <a:lnTo>
                      <a:pt x="592" y="67"/>
                    </a:lnTo>
                    <a:lnTo>
                      <a:pt x="598" y="60"/>
                    </a:lnTo>
                    <a:lnTo>
                      <a:pt x="598" y="49"/>
                    </a:lnTo>
                    <a:lnTo>
                      <a:pt x="596" y="44"/>
                    </a:lnTo>
                    <a:lnTo>
                      <a:pt x="592" y="42"/>
                    </a:lnTo>
                    <a:lnTo>
                      <a:pt x="585" y="39"/>
                    </a:lnTo>
                    <a:lnTo>
                      <a:pt x="536" y="39"/>
                    </a:lnTo>
                    <a:close/>
                    <a:moveTo>
                      <a:pt x="75" y="39"/>
                    </a:moveTo>
                    <a:lnTo>
                      <a:pt x="66" y="44"/>
                    </a:lnTo>
                    <a:lnTo>
                      <a:pt x="61" y="53"/>
                    </a:lnTo>
                    <a:lnTo>
                      <a:pt x="63" y="60"/>
                    </a:lnTo>
                    <a:lnTo>
                      <a:pt x="70" y="67"/>
                    </a:lnTo>
                    <a:lnTo>
                      <a:pt x="128" y="67"/>
                    </a:lnTo>
                    <a:lnTo>
                      <a:pt x="135" y="60"/>
                    </a:lnTo>
                    <a:lnTo>
                      <a:pt x="138" y="53"/>
                    </a:lnTo>
                    <a:lnTo>
                      <a:pt x="133" y="44"/>
                    </a:lnTo>
                    <a:lnTo>
                      <a:pt x="124" y="39"/>
                    </a:lnTo>
                    <a:lnTo>
                      <a:pt x="75" y="39"/>
                    </a:lnTo>
                    <a:close/>
                    <a:moveTo>
                      <a:pt x="49" y="0"/>
                    </a:moveTo>
                    <a:lnTo>
                      <a:pt x="615" y="0"/>
                    </a:lnTo>
                    <a:lnTo>
                      <a:pt x="633" y="4"/>
                    </a:lnTo>
                    <a:lnTo>
                      <a:pt x="647" y="14"/>
                    </a:lnTo>
                    <a:lnTo>
                      <a:pt x="657" y="30"/>
                    </a:lnTo>
                    <a:lnTo>
                      <a:pt x="661" y="49"/>
                    </a:lnTo>
                    <a:lnTo>
                      <a:pt x="661" y="60"/>
                    </a:lnTo>
                    <a:lnTo>
                      <a:pt x="654" y="84"/>
                    </a:lnTo>
                    <a:lnTo>
                      <a:pt x="638" y="100"/>
                    </a:lnTo>
                    <a:lnTo>
                      <a:pt x="615" y="107"/>
                    </a:lnTo>
                    <a:lnTo>
                      <a:pt x="49" y="107"/>
                    </a:lnTo>
                    <a:lnTo>
                      <a:pt x="31" y="102"/>
                    </a:lnTo>
                    <a:lnTo>
                      <a:pt x="14" y="93"/>
                    </a:lnTo>
                    <a:lnTo>
                      <a:pt x="5" y="79"/>
                    </a:lnTo>
                    <a:lnTo>
                      <a:pt x="0" y="60"/>
                    </a:lnTo>
                    <a:lnTo>
                      <a:pt x="0" y="49"/>
                    </a:lnTo>
                    <a:lnTo>
                      <a:pt x="5" y="30"/>
                    </a:lnTo>
                    <a:lnTo>
                      <a:pt x="14" y="14"/>
                    </a:lnTo>
                    <a:lnTo>
                      <a:pt x="31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4" name="Freeform 107">
                <a:extLst>
                  <a:ext uri="{FF2B5EF4-FFF2-40B4-BE49-F238E27FC236}">
                    <a16:creationId xmlns:a16="http://schemas.microsoft.com/office/drawing/2014/main" id="{037FD336-9D93-4964-88F5-A0D7A8F3998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240280" y="1809750"/>
                <a:ext cx="731520" cy="118385"/>
              </a:xfrm>
              <a:custGeom>
                <a:avLst/>
                <a:gdLst>
                  <a:gd name="T0" fmla="*/ 536 w 661"/>
                  <a:gd name="T1" fmla="*/ 39 h 107"/>
                  <a:gd name="T2" fmla="*/ 526 w 661"/>
                  <a:gd name="T3" fmla="*/ 44 h 107"/>
                  <a:gd name="T4" fmla="*/ 522 w 661"/>
                  <a:gd name="T5" fmla="*/ 53 h 107"/>
                  <a:gd name="T6" fmla="*/ 524 w 661"/>
                  <a:gd name="T7" fmla="*/ 60 h 107"/>
                  <a:gd name="T8" fmla="*/ 531 w 661"/>
                  <a:gd name="T9" fmla="*/ 67 h 107"/>
                  <a:gd name="T10" fmla="*/ 592 w 661"/>
                  <a:gd name="T11" fmla="*/ 67 h 107"/>
                  <a:gd name="T12" fmla="*/ 598 w 661"/>
                  <a:gd name="T13" fmla="*/ 60 h 107"/>
                  <a:gd name="T14" fmla="*/ 598 w 661"/>
                  <a:gd name="T15" fmla="*/ 49 h 107"/>
                  <a:gd name="T16" fmla="*/ 596 w 661"/>
                  <a:gd name="T17" fmla="*/ 44 h 107"/>
                  <a:gd name="T18" fmla="*/ 592 w 661"/>
                  <a:gd name="T19" fmla="*/ 42 h 107"/>
                  <a:gd name="T20" fmla="*/ 585 w 661"/>
                  <a:gd name="T21" fmla="*/ 39 h 107"/>
                  <a:gd name="T22" fmla="*/ 536 w 661"/>
                  <a:gd name="T23" fmla="*/ 39 h 107"/>
                  <a:gd name="T24" fmla="*/ 75 w 661"/>
                  <a:gd name="T25" fmla="*/ 39 h 107"/>
                  <a:gd name="T26" fmla="*/ 66 w 661"/>
                  <a:gd name="T27" fmla="*/ 44 h 107"/>
                  <a:gd name="T28" fmla="*/ 61 w 661"/>
                  <a:gd name="T29" fmla="*/ 53 h 107"/>
                  <a:gd name="T30" fmla="*/ 63 w 661"/>
                  <a:gd name="T31" fmla="*/ 60 h 107"/>
                  <a:gd name="T32" fmla="*/ 70 w 661"/>
                  <a:gd name="T33" fmla="*/ 67 h 107"/>
                  <a:gd name="T34" fmla="*/ 128 w 661"/>
                  <a:gd name="T35" fmla="*/ 67 h 107"/>
                  <a:gd name="T36" fmla="*/ 135 w 661"/>
                  <a:gd name="T37" fmla="*/ 60 h 107"/>
                  <a:gd name="T38" fmla="*/ 138 w 661"/>
                  <a:gd name="T39" fmla="*/ 53 h 107"/>
                  <a:gd name="T40" fmla="*/ 133 w 661"/>
                  <a:gd name="T41" fmla="*/ 44 h 107"/>
                  <a:gd name="T42" fmla="*/ 124 w 661"/>
                  <a:gd name="T43" fmla="*/ 39 h 107"/>
                  <a:gd name="T44" fmla="*/ 75 w 661"/>
                  <a:gd name="T45" fmla="*/ 39 h 107"/>
                  <a:gd name="T46" fmla="*/ 49 w 661"/>
                  <a:gd name="T47" fmla="*/ 0 h 107"/>
                  <a:gd name="T48" fmla="*/ 615 w 661"/>
                  <a:gd name="T49" fmla="*/ 0 h 107"/>
                  <a:gd name="T50" fmla="*/ 633 w 661"/>
                  <a:gd name="T51" fmla="*/ 4 h 107"/>
                  <a:gd name="T52" fmla="*/ 647 w 661"/>
                  <a:gd name="T53" fmla="*/ 14 h 107"/>
                  <a:gd name="T54" fmla="*/ 657 w 661"/>
                  <a:gd name="T55" fmla="*/ 30 h 107"/>
                  <a:gd name="T56" fmla="*/ 661 w 661"/>
                  <a:gd name="T57" fmla="*/ 49 h 107"/>
                  <a:gd name="T58" fmla="*/ 661 w 661"/>
                  <a:gd name="T59" fmla="*/ 60 h 107"/>
                  <a:gd name="T60" fmla="*/ 654 w 661"/>
                  <a:gd name="T61" fmla="*/ 84 h 107"/>
                  <a:gd name="T62" fmla="*/ 638 w 661"/>
                  <a:gd name="T63" fmla="*/ 100 h 107"/>
                  <a:gd name="T64" fmla="*/ 615 w 661"/>
                  <a:gd name="T65" fmla="*/ 107 h 107"/>
                  <a:gd name="T66" fmla="*/ 49 w 661"/>
                  <a:gd name="T67" fmla="*/ 107 h 107"/>
                  <a:gd name="T68" fmla="*/ 31 w 661"/>
                  <a:gd name="T69" fmla="*/ 102 h 107"/>
                  <a:gd name="T70" fmla="*/ 14 w 661"/>
                  <a:gd name="T71" fmla="*/ 93 h 107"/>
                  <a:gd name="T72" fmla="*/ 5 w 661"/>
                  <a:gd name="T73" fmla="*/ 79 h 107"/>
                  <a:gd name="T74" fmla="*/ 0 w 661"/>
                  <a:gd name="T75" fmla="*/ 60 h 107"/>
                  <a:gd name="T76" fmla="*/ 0 w 661"/>
                  <a:gd name="T77" fmla="*/ 49 h 107"/>
                  <a:gd name="T78" fmla="*/ 5 w 661"/>
                  <a:gd name="T79" fmla="*/ 30 h 107"/>
                  <a:gd name="T80" fmla="*/ 14 w 661"/>
                  <a:gd name="T81" fmla="*/ 14 h 107"/>
                  <a:gd name="T82" fmla="*/ 31 w 661"/>
                  <a:gd name="T83" fmla="*/ 4 h 107"/>
                  <a:gd name="T84" fmla="*/ 49 w 661"/>
                  <a:gd name="T85" fmla="*/ 0 h 10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61" h="107">
                    <a:moveTo>
                      <a:pt x="536" y="39"/>
                    </a:moveTo>
                    <a:lnTo>
                      <a:pt x="526" y="44"/>
                    </a:lnTo>
                    <a:lnTo>
                      <a:pt x="522" y="53"/>
                    </a:lnTo>
                    <a:lnTo>
                      <a:pt x="524" y="60"/>
                    </a:lnTo>
                    <a:lnTo>
                      <a:pt x="531" y="67"/>
                    </a:lnTo>
                    <a:lnTo>
                      <a:pt x="592" y="67"/>
                    </a:lnTo>
                    <a:lnTo>
                      <a:pt x="598" y="60"/>
                    </a:lnTo>
                    <a:lnTo>
                      <a:pt x="598" y="49"/>
                    </a:lnTo>
                    <a:lnTo>
                      <a:pt x="596" y="44"/>
                    </a:lnTo>
                    <a:lnTo>
                      <a:pt x="592" y="42"/>
                    </a:lnTo>
                    <a:lnTo>
                      <a:pt x="585" y="39"/>
                    </a:lnTo>
                    <a:lnTo>
                      <a:pt x="536" y="39"/>
                    </a:lnTo>
                    <a:close/>
                    <a:moveTo>
                      <a:pt x="75" y="39"/>
                    </a:moveTo>
                    <a:lnTo>
                      <a:pt x="66" y="44"/>
                    </a:lnTo>
                    <a:lnTo>
                      <a:pt x="61" y="53"/>
                    </a:lnTo>
                    <a:lnTo>
                      <a:pt x="63" y="60"/>
                    </a:lnTo>
                    <a:lnTo>
                      <a:pt x="70" y="67"/>
                    </a:lnTo>
                    <a:lnTo>
                      <a:pt x="128" y="67"/>
                    </a:lnTo>
                    <a:lnTo>
                      <a:pt x="135" y="60"/>
                    </a:lnTo>
                    <a:lnTo>
                      <a:pt x="138" y="53"/>
                    </a:lnTo>
                    <a:lnTo>
                      <a:pt x="133" y="44"/>
                    </a:lnTo>
                    <a:lnTo>
                      <a:pt x="124" y="39"/>
                    </a:lnTo>
                    <a:lnTo>
                      <a:pt x="75" y="39"/>
                    </a:lnTo>
                    <a:close/>
                    <a:moveTo>
                      <a:pt x="49" y="0"/>
                    </a:moveTo>
                    <a:lnTo>
                      <a:pt x="615" y="0"/>
                    </a:lnTo>
                    <a:lnTo>
                      <a:pt x="633" y="4"/>
                    </a:lnTo>
                    <a:lnTo>
                      <a:pt x="647" y="14"/>
                    </a:lnTo>
                    <a:lnTo>
                      <a:pt x="657" y="30"/>
                    </a:lnTo>
                    <a:lnTo>
                      <a:pt x="661" y="49"/>
                    </a:lnTo>
                    <a:lnTo>
                      <a:pt x="661" y="60"/>
                    </a:lnTo>
                    <a:lnTo>
                      <a:pt x="654" y="84"/>
                    </a:lnTo>
                    <a:lnTo>
                      <a:pt x="638" y="100"/>
                    </a:lnTo>
                    <a:lnTo>
                      <a:pt x="615" y="107"/>
                    </a:lnTo>
                    <a:lnTo>
                      <a:pt x="49" y="107"/>
                    </a:lnTo>
                    <a:lnTo>
                      <a:pt x="31" y="102"/>
                    </a:lnTo>
                    <a:lnTo>
                      <a:pt x="14" y="93"/>
                    </a:lnTo>
                    <a:lnTo>
                      <a:pt x="5" y="79"/>
                    </a:lnTo>
                    <a:lnTo>
                      <a:pt x="0" y="60"/>
                    </a:lnTo>
                    <a:lnTo>
                      <a:pt x="0" y="49"/>
                    </a:lnTo>
                    <a:lnTo>
                      <a:pt x="5" y="30"/>
                    </a:lnTo>
                    <a:lnTo>
                      <a:pt x="14" y="14"/>
                    </a:lnTo>
                    <a:lnTo>
                      <a:pt x="31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93" name="Picture 338">
              <a:extLst>
                <a:ext uri="{FF2B5EF4-FFF2-40B4-BE49-F238E27FC236}">
                  <a16:creationId xmlns:a16="http://schemas.microsoft.com/office/drawing/2014/main" id="{78FE980C-19A3-4F44-9F19-9E66A304D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243" y="1352549"/>
              <a:ext cx="179164" cy="183737"/>
            </a:xfrm>
            <a:prstGeom prst="rect">
              <a:avLst/>
            </a:prstGeom>
          </p:spPr>
        </p:pic>
      </p:grpSp>
      <p:sp>
        <p:nvSpPr>
          <p:cNvPr id="129" name="矩形 128">
            <a:extLst>
              <a:ext uri="{FF2B5EF4-FFF2-40B4-BE49-F238E27FC236}">
                <a16:creationId xmlns:a16="http://schemas.microsoft.com/office/drawing/2014/main" id="{EA165AD8-3573-4717-A386-8430ACC19912}"/>
              </a:ext>
            </a:extLst>
          </p:cNvPr>
          <p:cNvSpPr/>
          <p:nvPr/>
        </p:nvSpPr>
        <p:spPr>
          <a:xfrm>
            <a:off x="6868761" y="2017643"/>
            <a:ext cx="19394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charset="0"/>
                <a:ea typeface="黑体" panose="02010609060101010101" charset="-122"/>
                <a:cs typeface="黑体" panose="02010609060101010101" charset="-122"/>
              </a:rPr>
              <a:t>集中式数据保护区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2" name="TextBox 275">
            <a:extLst>
              <a:ext uri="{FF2B5EF4-FFF2-40B4-BE49-F238E27FC236}">
                <a16:creationId xmlns:a16="http://schemas.microsoft.com/office/drawing/2014/main" id="{5A3D5588-6504-4D74-9F66-B692AC6F28B8}"/>
              </a:ext>
            </a:extLst>
          </p:cNvPr>
          <p:cNvSpPr txBox="1"/>
          <p:nvPr/>
        </p:nvSpPr>
        <p:spPr>
          <a:xfrm>
            <a:off x="7570260" y="45966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黑体" panose="02010609060101010101" charset="-122"/>
                <a:cs typeface="黑体" panose="02010609060101010101" charset="-122"/>
              </a:rPr>
              <a:t>开发终端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5" name="Trapezoid 271">
            <a:extLst>
              <a:ext uri="{FF2B5EF4-FFF2-40B4-BE49-F238E27FC236}">
                <a16:creationId xmlns:a16="http://schemas.microsoft.com/office/drawing/2014/main" id="{69913DE9-E515-42C0-8BFB-9A4EAC029936}"/>
              </a:ext>
            </a:extLst>
          </p:cNvPr>
          <p:cNvSpPr/>
          <p:nvPr/>
        </p:nvSpPr>
        <p:spPr>
          <a:xfrm rot="5400000" flipV="1">
            <a:off x="6172774" y="3871390"/>
            <a:ext cx="953023" cy="434975"/>
          </a:xfrm>
          <a:prstGeom prst="trapezoid">
            <a:avLst>
              <a:gd name="adj" fmla="val 110304"/>
            </a:avLst>
          </a:prstGeom>
          <a:gradFill flip="none" rotWithShape="1">
            <a:gsLst>
              <a:gs pos="0">
                <a:srgbClr val="34708F"/>
              </a:gs>
              <a:gs pos="100000">
                <a:srgbClr val="4BAEE2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DB5263C1-15BC-4B2F-A17C-0FDE8CAA1E8A}"/>
              </a:ext>
            </a:extLst>
          </p:cNvPr>
          <p:cNvSpPr/>
          <p:nvPr/>
        </p:nvSpPr>
        <p:spPr>
          <a:xfrm>
            <a:off x="3144861" y="3927783"/>
            <a:ext cx="1177654" cy="517913"/>
          </a:xfrm>
          <a:prstGeom prst="rect">
            <a:avLst/>
          </a:prstGeom>
          <a:solidFill>
            <a:srgbClr val="347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正常磁盘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F75A6735-BC4C-459D-A1C0-82233A6AB3EB}"/>
              </a:ext>
            </a:extLst>
          </p:cNvPr>
          <p:cNvSpPr/>
          <p:nvPr/>
        </p:nvSpPr>
        <p:spPr>
          <a:xfrm>
            <a:off x="4602832" y="3947278"/>
            <a:ext cx="1059612" cy="498417"/>
          </a:xfrm>
          <a:prstGeom prst="rect">
            <a:avLst/>
          </a:prstGeom>
          <a:solidFill>
            <a:srgbClr val="347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加密盘</a:t>
            </a: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24C540C1-FF71-42AE-9A0D-7411FB6AAB80}"/>
              </a:ext>
            </a:extLst>
          </p:cNvPr>
          <p:cNvSpPr/>
          <p:nvPr/>
        </p:nvSpPr>
        <p:spPr>
          <a:xfrm>
            <a:off x="2843808" y="3629053"/>
            <a:ext cx="3290817" cy="936336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Oval 80">
            <a:extLst>
              <a:ext uri="{FF2B5EF4-FFF2-40B4-BE49-F238E27FC236}">
                <a16:creationId xmlns:a16="http://schemas.microsoft.com/office/drawing/2014/main" id="{9DF1302B-D6A2-4725-ADCA-F8A202A1BB19}"/>
              </a:ext>
            </a:extLst>
          </p:cNvPr>
          <p:cNvSpPr/>
          <p:nvPr/>
        </p:nvSpPr>
        <p:spPr bwMode="auto">
          <a:xfrm>
            <a:off x="7597789" y="4162451"/>
            <a:ext cx="752528" cy="81744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514394">
              <a:defRPr/>
            </a:pPr>
            <a:endParaRPr lang="en-US" sz="900" kern="0">
              <a:solidFill>
                <a:sysClr val="window" lastClr="FFFFFF"/>
              </a:solidFill>
              <a:latin typeface="+mj-lt"/>
              <a:ea typeface="+mj-ea"/>
            </a:endParaRPr>
          </a:p>
        </p:txBody>
      </p:sp>
      <p:grpSp>
        <p:nvGrpSpPr>
          <p:cNvPr id="161" name="Group 6">
            <a:extLst>
              <a:ext uri="{FF2B5EF4-FFF2-40B4-BE49-F238E27FC236}">
                <a16:creationId xmlns:a16="http://schemas.microsoft.com/office/drawing/2014/main" id="{97C9D6BC-A82F-4A91-A7B6-62974D0A9245}"/>
              </a:ext>
            </a:extLst>
          </p:cNvPr>
          <p:cNvGrpSpPr>
            <a:grpSpLocks noChangeAspect="1"/>
          </p:cNvGrpSpPr>
          <p:nvPr/>
        </p:nvGrpSpPr>
        <p:grpSpPr>
          <a:xfrm>
            <a:off x="7154526" y="3797568"/>
            <a:ext cx="1351036" cy="804777"/>
            <a:chOff x="6368239" y="1700573"/>
            <a:chExt cx="1102454" cy="656701"/>
          </a:xfrm>
        </p:grpSpPr>
        <p:grpSp>
          <p:nvGrpSpPr>
            <p:cNvPr id="162" name="Group 105">
              <a:extLst>
                <a:ext uri="{FF2B5EF4-FFF2-40B4-BE49-F238E27FC236}">
                  <a16:creationId xmlns:a16="http://schemas.microsoft.com/office/drawing/2014/main" id="{8B70FF00-E8DE-4A91-95EB-2758D8314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12732" y="1700573"/>
              <a:ext cx="657961" cy="618376"/>
              <a:chOff x="7742593" y="5170308"/>
              <a:chExt cx="1193777" cy="1123250"/>
            </a:xfrm>
          </p:grpSpPr>
          <p:sp>
            <p:nvSpPr>
              <p:cNvPr id="176" name="Oval 114">
                <a:extLst>
                  <a:ext uri="{FF2B5EF4-FFF2-40B4-BE49-F238E27FC236}">
                    <a16:creationId xmlns:a16="http://schemas.microsoft.com/office/drawing/2014/main" id="{3767F6CD-859A-4436-AB25-D92BE65C6159}"/>
                  </a:ext>
                </a:extLst>
              </p:cNvPr>
              <p:cNvSpPr/>
              <p:nvPr/>
            </p:nvSpPr>
            <p:spPr>
              <a:xfrm>
                <a:off x="7742593" y="6188618"/>
                <a:ext cx="1193777" cy="10494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50000"/>
                      <a:lumOff val="50000"/>
                      <a:alpha val="70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823"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j-lt"/>
                  <a:ea typeface="+mj-ea"/>
                </a:endParaRPr>
              </a:p>
            </p:txBody>
          </p:sp>
          <p:grpSp>
            <p:nvGrpSpPr>
              <p:cNvPr id="177" name="Group 350">
                <a:extLst>
                  <a:ext uri="{FF2B5EF4-FFF2-40B4-BE49-F238E27FC236}">
                    <a16:creationId xmlns:a16="http://schemas.microsoft.com/office/drawing/2014/main" id="{425C9D57-6924-40C9-A11C-1EEC586E03F7}"/>
                  </a:ext>
                </a:extLst>
              </p:cNvPr>
              <p:cNvGrpSpPr/>
              <p:nvPr/>
            </p:nvGrpSpPr>
            <p:grpSpPr>
              <a:xfrm>
                <a:off x="7771942" y="5170308"/>
                <a:ext cx="1109160" cy="1013406"/>
                <a:chOff x="7999413" y="1528763"/>
                <a:chExt cx="1544637" cy="1411288"/>
              </a:xfrm>
              <a:solidFill>
                <a:schemeClr val="tx2"/>
              </a:solidFill>
            </p:grpSpPr>
            <p:sp>
              <p:nvSpPr>
                <p:cNvPr id="178" name="Freeform 6">
                  <a:extLst>
                    <a:ext uri="{FF2B5EF4-FFF2-40B4-BE49-F238E27FC236}">
                      <a16:creationId xmlns:a16="http://schemas.microsoft.com/office/drawing/2014/main" id="{6F75B594-56CB-4149-9662-1A65049833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9413" y="1528763"/>
                  <a:ext cx="1544637" cy="1092200"/>
                </a:xfrm>
                <a:custGeom>
                  <a:avLst/>
                  <a:gdLst/>
                  <a:ahLst/>
                  <a:cxnLst>
                    <a:cxn ang="0">
                      <a:pos x="30" y="0"/>
                    </a:cxn>
                    <a:cxn ang="0">
                      <a:pos x="944" y="0"/>
                    </a:cxn>
                    <a:cxn ang="0">
                      <a:pos x="950" y="1"/>
                    </a:cxn>
                    <a:cxn ang="0">
                      <a:pos x="957" y="3"/>
                    </a:cxn>
                    <a:cxn ang="0">
                      <a:pos x="962" y="6"/>
                    </a:cxn>
                    <a:cxn ang="0">
                      <a:pos x="967" y="11"/>
                    </a:cxn>
                    <a:cxn ang="0">
                      <a:pos x="970" y="16"/>
                    </a:cxn>
                    <a:cxn ang="0">
                      <a:pos x="972" y="22"/>
                    </a:cxn>
                    <a:cxn ang="0">
                      <a:pos x="973" y="29"/>
                    </a:cxn>
                    <a:cxn ang="0">
                      <a:pos x="973" y="658"/>
                    </a:cxn>
                    <a:cxn ang="0">
                      <a:pos x="972" y="665"/>
                    </a:cxn>
                    <a:cxn ang="0">
                      <a:pos x="970" y="671"/>
                    </a:cxn>
                    <a:cxn ang="0">
                      <a:pos x="967" y="676"/>
                    </a:cxn>
                    <a:cxn ang="0">
                      <a:pos x="962" y="681"/>
                    </a:cxn>
                    <a:cxn ang="0">
                      <a:pos x="957" y="685"/>
                    </a:cxn>
                    <a:cxn ang="0">
                      <a:pos x="950" y="687"/>
                    </a:cxn>
                    <a:cxn ang="0">
                      <a:pos x="944" y="688"/>
                    </a:cxn>
                    <a:cxn ang="0">
                      <a:pos x="30" y="688"/>
                    </a:cxn>
                    <a:cxn ang="0">
                      <a:pos x="23" y="687"/>
                    </a:cxn>
                    <a:cxn ang="0">
                      <a:pos x="17" y="685"/>
                    </a:cxn>
                    <a:cxn ang="0">
                      <a:pos x="11" y="681"/>
                    </a:cxn>
                    <a:cxn ang="0">
                      <a:pos x="7" y="676"/>
                    </a:cxn>
                    <a:cxn ang="0">
                      <a:pos x="3" y="671"/>
                    </a:cxn>
                    <a:cxn ang="0">
                      <a:pos x="1" y="665"/>
                    </a:cxn>
                    <a:cxn ang="0">
                      <a:pos x="0" y="658"/>
                    </a:cxn>
                    <a:cxn ang="0">
                      <a:pos x="0" y="29"/>
                    </a:cxn>
                    <a:cxn ang="0">
                      <a:pos x="1" y="22"/>
                    </a:cxn>
                    <a:cxn ang="0">
                      <a:pos x="3" y="16"/>
                    </a:cxn>
                    <a:cxn ang="0">
                      <a:pos x="7" y="11"/>
                    </a:cxn>
                    <a:cxn ang="0">
                      <a:pos x="11" y="6"/>
                    </a:cxn>
                    <a:cxn ang="0">
                      <a:pos x="17" y="3"/>
                    </a:cxn>
                    <a:cxn ang="0">
                      <a:pos x="23" y="1"/>
                    </a:cxn>
                    <a:cxn ang="0">
                      <a:pos x="30" y="0"/>
                    </a:cxn>
                  </a:cxnLst>
                  <a:rect l="0" t="0" r="r" b="b"/>
                  <a:pathLst>
                    <a:path w="973" h="688">
                      <a:moveTo>
                        <a:pt x="30" y="0"/>
                      </a:moveTo>
                      <a:lnTo>
                        <a:pt x="944" y="0"/>
                      </a:lnTo>
                      <a:lnTo>
                        <a:pt x="950" y="1"/>
                      </a:lnTo>
                      <a:lnTo>
                        <a:pt x="957" y="3"/>
                      </a:lnTo>
                      <a:lnTo>
                        <a:pt x="962" y="6"/>
                      </a:lnTo>
                      <a:lnTo>
                        <a:pt x="967" y="11"/>
                      </a:lnTo>
                      <a:lnTo>
                        <a:pt x="970" y="16"/>
                      </a:lnTo>
                      <a:lnTo>
                        <a:pt x="972" y="22"/>
                      </a:lnTo>
                      <a:lnTo>
                        <a:pt x="973" y="29"/>
                      </a:lnTo>
                      <a:lnTo>
                        <a:pt x="973" y="658"/>
                      </a:lnTo>
                      <a:lnTo>
                        <a:pt x="972" y="665"/>
                      </a:lnTo>
                      <a:lnTo>
                        <a:pt x="970" y="671"/>
                      </a:lnTo>
                      <a:lnTo>
                        <a:pt x="967" y="676"/>
                      </a:lnTo>
                      <a:lnTo>
                        <a:pt x="962" y="681"/>
                      </a:lnTo>
                      <a:lnTo>
                        <a:pt x="957" y="685"/>
                      </a:lnTo>
                      <a:lnTo>
                        <a:pt x="950" y="687"/>
                      </a:lnTo>
                      <a:lnTo>
                        <a:pt x="944" y="688"/>
                      </a:lnTo>
                      <a:lnTo>
                        <a:pt x="30" y="688"/>
                      </a:lnTo>
                      <a:lnTo>
                        <a:pt x="23" y="687"/>
                      </a:lnTo>
                      <a:lnTo>
                        <a:pt x="17" y="685"/>
                      </a:lnTo>
                      <a:lnTo>
                        <a:pt x="11" y="681"/>
                      </a:lnTo>
                      <a:lnTo>
                        <a:pt x="7" y="676"/>
                      </a:lnTo>
                      <a:lnTo>
                        <a:pt x="3" y="671"/>
                      </a:lnTo>
                      <a:lnTo>
                        <a:pt x="1" y="665"/>
                      </a:lnTo>
                      <a:lnTo>
                        <a:pt x="0" y="658"/>
                      </a:lnTo>
                      <a:lnTo>
                        <a:pt x="0" y="29"/>
                      </a:lnTo>
                      <a:lnTo>
                        <a:pt x="1" y="22"/>
                      </a:lnTo>
                      <a:lnTo>
                        <a:pt x="3" y="16"/>
                      </a:lnTo>
                      <a:lnTo>
                        <a:pt x="7" y="11"/>
                      </a:lnTo>
                      <a:lnTo>
                        <a:pt x="11" y="6"/>
                      </a:lnTo>
                      <a:lnTo>
                        <a:pt x="17" y="3"/>
                      </a:lnTo>
                      <a:lnTo>
                        <a:pt x="23" y="1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79" name="Freeform 7">
                  <a:extLst>
                    <a:ext uri="{FF2B5EF4-FFF2-40B4-BE49-F238E27FC236}">
                      <a16:creationId xmlns:a16="http://schemas.microsoft.com/office/drawing/2014/main" id="{251F35A7-01D9-4C5A-B8B9-56DD203AC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62916" y="1584325"/>
                  <a:ext cx="1420812" cy="914401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866" y="0"/>
                    </a:cxn>
                    <a:cxn ang="0">
                      <a:pos x="872" y="1"/>
                    </a:cxn>
                    <a:cxn ang="0">
                      <a:pos x="879" y="3"/>
                    </a:cxn>
                    <a:cxn ang="0">
                      <a:pos x="884" y="6"/>
                    </a:cxn>
                    <a:cxn ang="0">
                      <a:pos x="889" y="11"/>
                    </a:cxn>
                    <a:cxn ang="0">
                      <a:pos x="892" y="16"/>
                    </a:cxn>
                    <a:cxn ang="0">
                      <a:pos x="894" y="22"/>
                    </a:cxn>
                    <a:cxn ang="0">
                      <a:pos x="895" y="29"/>
                    </a:cxn>
                    <a:cxn ang="0">
                      <a:pos x="895" y="547"/>
                    </a:cxn>
                    <a:cxn ang="0">
                      <a:pos x="894" y="553"/>
                    </a:cxn>
                    <a:cxn ang="0">
                      <a:pos x="892" y="560"/>
                    </a:cxn>
                    <a:cxn ang="0">
                      <a:pos x="889" y="565"/>
                    </a:cxn>
                    <a:cxn ang="0">
                      <a:pos x="884" y="570"/>
                    </a:cxn>
                    <a:cxn ang="0">
                      <a:pos x="879" y="573"/>
                    </a:cxn>
                    <a:cxn ang="0">
                      <a:pos x="872" y="576"/>
                    </a:cxn>
                    <a:cxn ang="0">
                      <a:pos x="866" y="576"/>
                    </a:cxn>
                    <a:cxn ang="0">
                      <a:pos x="29" y="576"/>
                    </a:cxn>
                    <a:cxn ang="0">
                      <a:pos x="23" y="576"/>
                    </a:cxn>
                    <a:cxn ang="0">
                      <a:pos x="16" y="573"/>
                    </a:cxn>
                    <a:cxn ang="0">
                      <a:pos x="11" y="570"/>
                    </a:cxn>
                    <a:cxn ang="0">
                      <a:pos x="6" y="565"/>
                    </a:cxn>
                    <a:cxn ang="0">
                      <a:pos x="2" y="560"/>
                    </a:cxn>
                    <a:cxn ang="0">
                      <a:pos x="0" y="553"/>
                    </a:cxn>
                    <a:cxn ang="0">
                      <a:pos x="0" y="547"/>
                    </a:cxn>
                    <a:cxn ang="0">
                      <a:pos x="0" y="29"/>
                    </a:cxn>
                    <a:cxn ang="0">
                      <a:pos x="0" y="22"/>
                    </a:cxn>
                    <a:cxn ang="0">
                      <a:pos x="2" y="16"/>
                    </a:cxn>
                    <a:cxn ang="0">
                      <a:pos x="6" y="11"/>
                    </a:cxn>
                    <a:cxn ang="0">
                      <a:pos x="11" y="6"/>
                    </a:cxn>
                    <a:cxn ang="0">
                      <a:pos x="16" y="3"/>
                    </a:cxn>
                    <a:cxn ang="0">
                      <a:pos x="23" y="1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895" h="576">
                      <a:moveTo>
                        <a:pt x="29" y="0"/>
                      </a:moveTo>
                      <a:lnTo>
                        <a:pt x="866" y="0"/>
                      </a:lnTo>
                      <a:lnTo>
                        <a:pt x="872" y="1"/>
                      </a:lnTo>
                      <a:lnTo>
                        <a:pt x="879" y="3"/>
                      </a:lnTo>
                      <a:lnTo>
                        <a:pt x="884" y="6"/>
                      </a:lnTo>
                      <a:lnTo>
                        <a:pt x="889" y="11"/>
                      </a:lnTo>
                      <a:lnTo>
                        <a:pt x="892" y="16"/>
                      </a:lnTo>
                      <a:lnTo>
                        <a:pt x="894" y="22"/>
                      </a:lnTo>
                      <a:lnTo>
                        <a:pt x="895" y="29"/>
                      </a:lnTo>
                      <a:lnTo>
                        <a:pt x="895" y="547"/>
                      </a:lnTo>
                      <a:lnTo>
                        <a:pt x="894" y="553"/>
                      </a:lnTo>
                      <a:lnTo>
                        <a:pt x="892" y="560"/>
                      </a:lnTo>
                      <a:lnTo>
                        <a:pt x="889" y="565"/>
                      </a:lnTo>
                      <a:lnTo>
                        <a:pt x="884" y="570"/>
                      </a:lnTo>
                      <a:lnTo>
                        <a:pt x="879" y="573"/>
                      </a:lnTo>
                      <a:lnTo>
                        <a:pt x="872" y="576"/>
                      </a:lnTo>
                      <a:lnTo>
                        <a:pt x="866" y="576"/>
                      </a:lnTo>
                      <a:lnTo>
                        <a:pt x="29" y="576"/>
                      </a:lnTo>
                      <a:lnTo>
                        <a:pt x="23" y="576"/>
                      </a:lnTo>
                      <a:lnTo>
                        <a:pt x="16" y="573"/>
                      </a:lnTo>
                      <a:lnTo>
                        <a:pt x="11" y="570"/>
                      </a:lnTo>
                      <a:lnTo>
                        <a:pt x="6" y="565"/>
                      </a:lnTo>
                      <a:lnTo>
                        <a:pt x="2" y="560"/>
                      </a:lnTo>
                      <a:lnTo>
                        <a:pt x="0" y="553"/>
                      </a:lnTo>
                      <a:lnTo>
                        <a:pt x="0" y="547"/>
                      </a:lnTo>
                      <a:lnTo>
                        <a:pt x="0" y="29"/>
                      </a:lnTo>
                      <a:lnTo>
                        <a:pt x="0" y="22"/>
                      </a:lnTo>
                      <a:lnTo>
                        <a:pt x="2" y="16"/>
                      </a:lnTo>
                      <a:lnTo>
                        <a:pt x="6" y="11"/>
                      </a:lnTo>
                      <a:lnTo>
                        <a:pt x="11" y="6"/>
                      </a:lnTo>
                      <a:lnTo>
                        <a:pt x="16" y="3"/>
                      </a:lnTo>
                      <a:lnTo>
                        <a:pt x="23" y="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80" name="Freeform 8">
                  <a:extLst>
                    <a:ext uri="{FF2B5EF4-FFF2-40B4-BE49-F238E27FC236}">
                      <a16:creationId xmlns:a16="http://schemas.microsoft.com/office/drawing/2014/main" id="{5CDD7A8E-4BB6-44DD-A758-FA213D19F2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40775" y="2536825"/>
                  <a:ext cx="65087" cy="65088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6" y="1"/>
                    </a:cxn>
                    <a:cxn ang="0">
                      <a:pos x="31" y="3"/>
                    </a:cxn>
                    <a:cxn ang="0">
                      <a:pos x="35" y="6"/>
                    </a:cxn>
                    <a:cxn ang="0">
                      <a:pos x="38" y="10"/>
                    </a:cxn>
                    <a:cxn ang="0">
                      <a:pos x="40" y="15"/>
                    </a:cxn>
                    <a:cxn ang="0">
                      <a:pos x="41" y="21"/>
                    </a:cxn>
                    <a:cxn ang="0">
                      <a:pos x="40" y="26"/>
                    </a:cxn>
                    <a:cxn ang="0">
                      <a:pos x="38" y="31"/>
                    </a:cxn>
                    <a:cxn ang="0">
                      <a:pos x="35" y="35"/>
                    </a:cxn>
                    <a:cxn ang="0">
                      <a:pos x="31" y="38"/>
                    </a:cxn>
                    <a:cxn ang="0">
                      <a:pos x="26" y="40"/>
                    </a:cxn>
                    <a:cxn ang="0">
                      <a:pos x="20" y="41"/>
                    </a:cxn>
                    <a:cxn ang="0">
                      <a:pos x="15" y="40"/>
                    </a:cxn>
                    <a:cxn ang="0">
                      <a:pos x="10" y="38"/>
                    </a:cxn>
                    <a:cxn ang="0">
                      <a:pos x="6" y="35"/>
                    </a:cxn>
                    <a:cxn ang="0">
                      <a:pos x="3" y="31"/>
                    </a:cxn>
                    <a:cxn ang="0">
                      <a:pos x="1" y="26"/>
                    </a:cxn>
                    <a:cxn ang="0">
                      <a:pos x="0" y="21"/>
                    </a:cxn>
                    <a:cxn ang="0">
                      <a:pos x="1" y="15"/>
                    </a:cxn>
                    <a:cxn ang="0">
                      <a:pos x="3" y="10"/>
                    </a:cxn>
                    <a:cxn ang="0">
                      <a:pos x="6" y="6"/>
                    </a:cxn>
                    <a:cxn ang="0">
                      <a:pos x="10" y="3"/>
                    </a:cxn>
                    <a:cxn ang="0">
                      <a:pos x="15" y="1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41" h="41">
                      <a:moveTo>
                        <a:pt x="20" y="0"/>
                      </a:moveTo>
                      <a:lnTo>
                        <a:pt x="26" y="1"/>
                      </a:lnTo>
                      <a:lnTo>
                        <a:pt x="31" y="3"/>
                      </a:lnTo>
                      <a:lnTo>
                        <a:pt x="35" y="6"/>
                      </a:lnTo>
                      <a:lnTo>
                        <a:pt x="38" y="10"/>
                      </a:lnTo>
                      <a:lnTo>
                        <a:pt x="40" y="15"/>
                      </a:lnTo>
                      <a:lnTo>
                        <a:pt x="41" y="21"/>
                      </a:lnTo>
                      <a:lnTo>
                        <a:pt x="40" y="26"/>
                      </a:lnTo>
                      <a:lnTo>
                        <a:pt x="38" y="31"/>
                      </a:lnTo>
                      <a:lnTo>
                        <a:pt x="35" y="35"/>
                      </a:lnTo>
                      <a:lnTo>
                        <a:pt x="31" y="38"/>
                      </a:lnTo>
                      <a:lnTo>
                        <a:pt x="26" y="40"/>
                      </a:lnTo>
                      <a:lnTo>
                        <a:pt x="20" y="41"/>
                      </a:lnTo>
                      <a:lnTo>
                        <a:pt x="15" y="40"/>
                      </a:lnTo>
                      <a:lnTo>
                        <a:pt x="10" y="38"/>
                      </a:lnTo>
                      <a:lnTo>
                        <a:pt x="6" y="35"/>
                      </a:lnTo>
                      <a:lnTo>
                        <a:pt x="3" y="31"/>
                      </a:lnTo>
                      <a:lnTo>
                        <a:pt x="1" y="26"/>
                      </a:lnTo>
                      <a:lnTo>
                        <a:pt x="0" y="21"/>
                      </a:lnTo>
                      <a:lnTo>
                        <a:pt x="1" y="15"/>
                      </a:lnTo>
                      <a:lnTo>
                        <a:pt x="3" y="10"/>
                      </a:lnTo>
                      <a:lnTo>
                        <a:pt x="6" y="6"/>
                      </a:lnTo>
                      <a:lnTo>
                        <a:pt x="10" y="3"/>
                      </a:lnTo>
                      <a:lnTo>
                        <a:pt x="15" y="1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81" name="Freeform 9">
                  <a:extLst>
                    <a:ext uri="{FF2B5EF4-FFF2-40B4-BE49-F238E27FC236}">
                      <a16:creationId xmlns:a16="http://schemas.microsoft.com/office/drawing/2014/main" id="{160DFEED-D33B-41FC-98B1-FB95A3395A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4413" y="2701925"/>
                  <a:ext cx="287337" cy="214313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152" y="0"/>
                    </a:cxn>
                    <a:cxn ang="0">
                      <a:pos x="158" y="1"/>
                    </a:cxn>
                    <a:cxn ang="0">
                      <a:pos x="165" y="3"/>
                    </a:cxn>
                    <a:cxn ang="0">
                      <a:pos x="170" y="7"/>
                    </a:cxn>
                    <a:cxn ang="0">
                      <a:pos x="175" y="12"/>
                    </a:cxn>
                    <a:cxn ang="0">
                      <a:pos x="178" y="17"/>
                    </a:cxn>
                    <a:cxn ang="0">
                      <a:pos x="180" y="23"/>
                    </a:cxn>
                    <a:cxn ang="0">
                      <a:pos x="181" y="30"/>
                    </a:cxn>
                    <a:cxn ang="0">
                      <a:pos x="181" y="105"/>
                    </a:cxn>
                    <a:cxn ang="0">
                      <a:pos x="180" y="112"/>
                    </a:cxn>
                    <a:cxn ang="0">
                      <a:pos x="178" y="118"/>
                    </a:cxn>
                    <a:cxn ang="0">
                      <a:pos x="175" y="123"/>
                    </a:cxn>
                    <a:cxn ang="0">
                      <a:pos x="170" y="128"/>
                    </a:cxn>
                    <a:cxn ang="0">
                      <a:pos x="165" y="132"/>
                    </a:cxn>
                    <a:cxn ang="0">
                      <a:pos x="158" y="134"/>
                    </a:cxn>
                    <a:cxn ang="0">
                      <a:pos x="152" y="135"/>
                    </a:cxn>
                    <a:cxn ang="0">
                      <a:pos x="29" y="135"/>
                    </a:cxn>
                    <a:cxn ang="0">
                      <a:pos x="23" y="134"/>
                    </a:cxn>
                    <a:cxn ang="0">
                      <a:pos x="16" y="132"/>
                    </a:cxn>
                    <a:cxn ang="0">
                      <a:pos x="11" y="128"/>
                    </a:cxn>
                    <a:cxn ang="0">
                      <a:pos x="6" y="123"/>
                    </a:cxn>
                    <a:cxn ang="0">
                      <a:pos x="3" y="118"/>
                    </a:cxn>
                    <a:cxn ang="0">
                      <a:pos x="1" y="112"/>
                    </a:cxn>
                    <a:cxn ang="0">
                      <a:pos x="0" y="105"/>
                    </a:cxn>
                    <a:cxn ang="0">
                      <a:pos x="0" y="30"/>
                    </a:cxn>
                    <a:cxn ang="0">
                      <a:pos x="1" y="23"/>
                    </a:cxn>
                    <a:cxn ang="0">
                      <a:pos x="3" y="17"/>
                    </a:cxn>
                    <a:cxn ang="0">
                      <a:pos x="6" y="12"/>
                    </a:cxn>
                    <a:cxn ang="0">
                      <a:pos x="11" y="7"/>
                    </a:cxn>
                    <a:cxn ang="0">
                      <a:pos x="16" y="3"/>
                    </a:cxn>
                    <a:cxn ang="0">
                      <a:pos x="23" y="1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181" h="135">
                      <a:moveTo>
                        <a:pt x="29" y="0"/>
                      </a:moveTo>
                      <a:lnTo>
                        <a:pt x="152" y="0"/>
                      </a:lnTo>
                      <a:lnTo>
                        <a:pt x="158" y="1"/>
                      </a:lnTo>
                      <a:lnTo>
                        <a:pt x="165" y="3"/>
                      </a:lnTo>
                      <a:lnTo>
                        <a:pt x="170" y="7"/>
                      </a:lnTo>
                      <a:lnTo>
                        <a:pt x="175" y="12"/>
                      </a:lnTo>
                      <a:lnTo>
                        <a:pt x="178" y="17"/>
                      </a:lnTo>
                      <a:lnTo>
                        <a:pt x="180" y="23"/>
                      </a:lnTo>
                      <a:lnTo>
                        <a:pt x="181" y="30"/>
                      </a:lnTo>
                      <a:lnTo>
                        <a:pt x="181" y="105"/>
                      </a:lnTo>
                      <a:lnTo>
                        <a:pt x="180" y="112"/>
                      </a:lnTo>
                      <a:lnTo>
                        <a:pt x="178" y="118"/>
                      </a:lnTo>
                      <a:lnTo>
                        <a:pt x="175" y="123"/>
                      </a:lnTo>
                      <a:lnTo>
                        <a:pt x="170" y="128"/>
                      </a:lnTo>
                      <a:lnTo>
                        <a:pt x="165" y="132"/>
                      </a:lnTo>
                      <a:lnTo>
                        <a:pt x="158" y="134"/>
                      </a:lnTo>
                      <a:lnTo>
                        <a:pt x="152" y="135"/>
                      </a:lnTo>
                      <a:lnTo>
                        <a:pt x="29" y="135"/>
                      </a:lnTo>
                      <a:lnTo>
                        <a:pt x="23" y="134"/>
                      </a:lnTo>
                      <a:lnTo>
                        <a:pt x="16" y="132"/>
                      </a:lnTo>
                      <a:lnTo>
                        <a:pt x="11" y="128"/>
                      </a:lnTo>
                      <a:lnTo>
                        <a:pt x="6" y="123"/>
                      </a:lnTo>
                      <a:lnTo>
                        <a:pt x="3" y="118"/>
                      </a:lnTo>
                      <a:lnTo>
                        <a:pt x="1" y="112"/>
                      </a:lnTo>
                      <a:lnTo>
                        <a:pt x="0" y="105"/>
                      </a:lnTo>
                      <a:lnTo>
                        <a:pt x="0" y="30"/>
                      </a:lnTo>
                      <a:lnTo>
                        <a:pt x="1" y="23"/>
                      </a:lnTo>
                      <a:lnTo>
                        <a:pt x="3" y="17"/>
                      </a:lnTo>
                      <a:lnTo>
                        <a:pt x="6" y="12"/>
                      </a:lnTo>
                      <a:lnTo>
                        <a:pt x="11" y="7"/>
                      </a:lnTo>
                      <a:lnTo>
                        <a:pt x="16" y="3"/>
                      </a:lnTo>
                      <a:lnTo>
                        <a:pt x="23" y="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0779B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82" name="Freeform 10">
                  <a:extLst>
                    <a:ext uri="{FF2B5EF4-FFF2-40B4-BE49-F238E27FC236}">
                      <a16:creationId xmlns:a16="http://schemas.microsoft.com/office/drawing/2014/main" id="{CAA0AE5E-85D0-432D-87ED-97F631A132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3125" y="2865438"/>
                  <a:ext cx="566737" cy="74613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333" y="0"/>
                    </a:cxn>
                    <a:cxn ang="0">
                      <a:pos x="340" y="1"/>
                    </a:cxn>
                    <a:cxn ang="0">
                      <a:pos x="346" y="3"/>
                    </a:cxn>
                    <a:cxn ang="0">
                      <a:pos x="350" y="7"/>
                    </a:cxn>
                    <a:cxn ang="0">
                      <a:pos x="354" y="12"/>
                    </a:cxn>
                    <a:cxn ang="0">
                      <a:pos x="356" y="17"/>
                    </a:cxn>
                    <a:cxn ang="0">
                      <a:pos x="357" y="23"/>
                    </a:cxn>
                    <a:cxn ang="0">
                      <a:pos x="356" y="30"/>
                    </a:cxn>
                    <a:cxn ang="0">
                      <a:pos x="354" y="35"/>
                    </a:cxn>
                    <a:cxn ang="0">
                      <a:pos x="350" y="40"/>
                    </a:cxn>
                    <a:cxn ang="0">
                      <a:pos x="346" y="44"/>
                    </a:cxn>
                    <a:cxn ang="0">
                      <a:pos x="340" y="46"/>
                    </a:cxn>
                    <a:cxn ang="0">
                      <a:pos x="333" y="47"/>
                    </a:cxn>
                    <a:cxn ang="0">
                      <a:pos x="24" y="47"/>
                    </a:cxn>
                    <a:cxn ang="0">
                      <a:pos x="18" y="46"/>
                    </a:cxn>
                    <a:cxn ang="0">
                      <a:pos x="12" y="44"/>
                    </a:cxn>
                    <a:cxn ang="0">
                      <a:pos x="7" y="40"/>
                    </a:cxn>
                    <a:cxn ang="0">
                      <a:pos x="3" y="35"/>
                    </a:cxn>
                    <a:cxn ang="0">
                      <a:pos x="1" y="30"/>
                    </a:cxn>
                    <a:cxn ang="0">
                      <a:pos x="0" y="23"/>
                    </a:cxn>
                    <a:cxn ang="0">
                      <a:pos x="1" y="17"/>
                    </a:cxn>
                    <a:cxn ang="0">
                      <a:pos x="3" y="12"/>
                    </a:cxn>
                    <a:cxn ang="0">
                      <a:pos x="7" y="7"/>
                    </a:cxn>
                    <a:cxn ang="0">
                      <a:pos x="12" y="3"/>
                    </a:cxn>
                    <a:cxn ang="0">
                      <a:pos x="18" y="1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357" h="47">
                      <a:moveTo>
                        <a:pt x="24" y="0"/>
                      </a:moveTo>
                      <a:lnTo>
                        <a:pt x="333" y="0"/>
                      </a:lnTo>
                      <a:lnTo>
                        <a:pt x="340" y="1"/>
                      </a:lnTo>
                      <a:lnTo>
                        <a:pt x="346" y="3"/>
                      </a:lnTo>
                      <a:lnTo>
                        <a:pt x="350" y="7"/>
                      </a:lnTo>
                      <a:lnTo>
                        <a:pt x="354" y="12"/>
                      </a:lnTo>
                      <a:lnTo>
                        <a:pt x="356" y="17"/>
                      </a:lnTo>
                      <a:lnTo>
                        <a:pt x="357" y="23"/>
                      </a:lnTo>
                      <a:lnTo>
                        <a:pt x="356" y="30"/>
                      </a:lnTo>
                      <a:lnTo>
                        <a:pt x="354" y="35"/>
                      </a:lnTo>
                      <a:lnTo>
                        <a:pt x="350" y="40"/>
                      </a:lnTo>
                      <a:lnTo>
                        <a:pt x="346" y="44"/>
                      </a:lnTo>
                      <a:lnTo>
                        <a:pt x="340" y="46"/>
                      </a:lnTo>
                      <a:lnTo>
                        <a:pt x="333" y="47"/>
                      </a:lnTo>
                      <a:lnTo>
                        <a:pt x="24" y="47"/>
                      </a:lnTo>
                      <a:lnTo>
                        <a:pt x="18" y="46"/>
                      </a:lnTo>
                      <a:lnTo>
                        <a:pt x="12" y="44"/>
                      </a:lnTo>
                      <a:lnTo>
                        <a:pt x="7" y="40"/>
                      </a:lnTo>
                      <a:lnTo>
                        <a:pt x="3" y="35"/>
                      </a:lnTo>
                      <a:lnTo>
                        <a:pt x="1" y="30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3" y="12"/>
                      </a:lnTo>
                      <a:lnTo>
                        <a:pt x="7" y="7"/>
                      </a:lnTo>
                      <a:lnTo>
                        <a:pt x="12" y="3"/>
                      </a:lnTo>
                      <a:lnTo>
                        <a:pt x="18" y="1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779B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</p:grpSp>
        </p:grpSp>
        <p:grpSp>
          <p:nvGrpSpPr>
            <p:cNvPr id="163" name="Group 121">
              <a:extLst>
                <a:ext uri="{FF2B5EF4-FFF2-40B4-BE49-F238E27FC236}">
                  <a16:creationId xmlns:a16="http://schemas.microsoft.com/office/drawing/2014/main" id="{C9393E69-CEF6-4485-9ED4-4B9F9DC03572}"/>
                </a:ext>
              </a:extLst>
            </p:cNvPr>
            <p:cNvGrpSpPr/>
            <p:nvPr/>
          </p:nvGrpSpPr>
          <p:grpSpPr>
            <a:xfrm>
              <a:off x="6368239" y="1792394"/>
              <a:ext cx="424664" cy="564880"/>
              <a:chOff x="1676400" y="3653361"/>
              <a:chExt cx="813770" cy="1082469"/>
            </a:xfrm>
          </p:grpSpPr>
          <p:sp>
            <p:nvSpPr>
              <p:cNvPr id="164" name="Oval 122">
                <a:extLst>
                  <a:ext uri="{FF2B5EF4-FFF2-40B4-BE49-F238E27FC236}">
                    <a16:creationId xmlns:a16="http://schemas.microsoft.com/office/drawing/2014/main" id="{86A5F0AC-8E86-433A-97D8-74A73FECB0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6400" y="4552950"/>
                <a:ext cx="813770" cy="182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22000"/>
                    </a:schemeClr>
                  </a:gs>
                  <a:gs pos="77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10"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j-lt"/>
                  <a:ea typeface="+mj-ea"/>
                </a:endParaRPr>
              </a:p>
            </p:txBody>
          </p:sp>
          <p:grpSp>
            <p:nvGrpSpPr>
              <p:cNvPr id="165" name="Group 146">
                <a:extLst>
                  <a:ext uri="{FF2B5EF4-FFF2-40B4-BE49-F238E27FC236}">
                    <a16:creationId xmlns:a16="http://schemas.microsoft.com/office/drawing/2014/main" id="{B80FC8D5-51F0-41F9-AF19-535C8620F4FE}"/>
                  </a:ext>
                </a:extLst>
              </p:cNvPr>
              <p:cNvGrpSpPr/>
              <p:nvPr/>
            </p:nvGrpSpPr>
            <p:grpSpPr>
              <a:xfrm>
                <a:off x="1752600" y="3653361"/>
                <a:ext cx="592351" cy="899587"/>
                <a:chOff x="3749676" y="2052638"/>
                <a:chExt cx="1870075" cy="2840038"/>
              </a:xfrm>
            </p:grpSpPr>
            <p:sp>
              <p:nvSpPr>
                <p:cNvPr id="166" name="Freeform 6">
                  <a:extLst>
                    <a:ext uri="{FF2B5EF4-FFF2-40B4-BE49-F238E27FC236}">
                      <a16:creationId xmlns:a16="http://schemas.microsoft.com/office/drawing/2014/main" id="{F964CC48-085F-43DE-9CAB-E9EF43E9E1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9676" y="3611563"/>
                  <a:ext cx="1870075" cy="1281113"/>
                </a:xfrm>
                <a:custGeom>
                  <a:avLst/>
                  <a:gdLst/>
                  <a:ahLst/>
                  <a:cxnLst>
                    <a:cxn ang="0">
                      <a:pos x="941" y="4"/>
                    </a:cxn>
                    <a:cxn ang="0">
                      <a:pos x="958" y="31"/>
                    </a:cxn>
                    <a:cxn ang="0">
                      <a:pos x="990" y="82"/>
                    </a:cxn>
                    <a:cxn ang="0">
                      <a:pos x="1027" y="153"/>
                    </a:cxn>
                    <a:cxn ang="0">
                      <a:pos x="1080" y="267"/>
                    </a:cxn>
                    <a:cxn ang="0">
                      <a:pos x="1133" y="436"/>
                    </a:cxn>
                    <a:cxn ang="0">
                      <a:pos x="1168" y="613"/>
                    </a:cxn>
                    <a:cxn ang="0">
                      <a:pos x="1174" y="703"/>
                    </a:cxn>
                    <a:cxn ang="0">
                      <a:pos x="1168" y="713"/>
                    </a:cxn>
                    <a:cxn ang="0">
                      <a:pos x="1125" y="742"/>
                    </a:cxn>
                    <a:cxn ang="0">
                      <a:pos x="1051" y="770"/>
                    </a:cxn>
                    <a:cxn ang="0">
                      <a:pos x="941" y="789"/>
                    </a:cxn>
                    <a:cxn ang="0">
                      <a:pos x="823" y="799"/>
                    </a:cxn>
                    <a:cxn ang="0">
                      <a:pos x="813" y="801"/>
                    </a:cxn>
                    <a:cxn ang="0">
                      <a:pos x="737" y="805"/>
                    </a:cxn>
                    <a:cxn ang="0">
                      <a:pos x="521" y="807"/>
                    </a:cxn>
                    <a:cxn ang="0">
                      <a:pos x="445" y="805"/>
                    </a:cxn>
                    <a:cxn ang="0">
                      <a:pos x="443" y="803"/>
                    </a:cxn>
                    <a:cxn ang="0">
                      <a:pos x="317" y="797"/>
                    </a:cxn>
                    <a:cxn ang="0">
                      <a:pos x="260" y="791"/>
                    </a:cxn>
                    <a:cxn ang="0">
                      <a:pos x="245" y="789"/>
                    </a:cxn>
                    <a:cxn ang="0">
                      <a:pos x="233" y="787"/>
                    </a:cxn>
                    <a:cxn ang="0">
                      <a:pos x="121" y="766"/>
                    </a:cxn>
                    <a:cxn ang="0">
                      <a:pos x="47" y="738"/>
                    </a:cxn>
                    <a:cxn ang="0">
                      <a:pos x="6" y="705"/>
                    </a:cxn>
                    <a:cxn ang="0">
                      <a:pos x="2" y="699"/>
                    </a:cxn>
                    <a:cxn ang="0">
                      <a:pos x="0" y="691"/>
                    </a:cxn>
                    <a:cxn ang="0">
                      <a:pos x="23" y="513"/>
                    </a:cxn>
                    <a:cxn ang="0">
                      <a:pos x="68" y="351"/>
                    </a:cxn>
                    <a:cxn ang="0">
                      <a:pos x="108" y="243"/>
                    </a:cxn>
                    <a:cxn ang="0">
                      <a:pos x="141" y="169"/>
                    </a:cxn>
                    <a:cxn ang="0">
                      <a:pos x="166" y="116"/>
                    </a:cxn>
                    <a:cxn ang="0">
                      <a:pos x="188" y="75"/>
                    </a:cxn>
                    <a:cxn ang="0">
                      <a:pos x="202" y="31"/>
                    </a:cxn>
                    <a:cxn ang="0">
                      <a:pos x="225" y="33"/>
                    </a:cxn>
                    <a:cxn ang="0">
                      <a:pos x="278" y="39"/>
                    </a:cxn>
                    <a:cxn ang="0">
                      <a:pos x="343" y="43"/>
                    </a:cxn>
                    <a:cxn ang="0">
                      <a:pos x="509" y="41"/>
                    </a:cxn>
                    <a:cxn ang="0">
                      <a:pos x="713" y="31"/>
                    </a:cxn>
                    <a:cxn ang="0">
                      <a:pos x="939" y="0"/>
                    </a:cxn>
                  </a:cxnLst>
                  <a:rect l="0" t="0" r="r" b="b"/>
                  <a:pathLst>
                    <a:path w="1178" h="807">
                      <a:moveTo>
                        <a:pt x="939" y="0"/>
                      </a:moveTo>
                      <a:lnTo>
                        <a:pt x="941" y="4"/>
                      </a:lnTo>
                      <a:lnTo>
                        <a:pt x="949" y="14"/>
                      </a:lnTo>
                      <a:lnTo>
                        <a:pt x="958" y="31"/>
                      </a:lnTo>
                      <a:lnTo>
                        <a:pt x="972" y="55"/>
                      </a:lnTo>
                      <a:lnTo>
                        <a:pt x="990" y="82"/>
                      </a:lnTo>
                      <a:lnTo>
                        <a:pt x="1007" y="116"/>
                      </a:lnTo>
                      <a:lnTo>
                        <a:pt x="1027" y="153"/>
                      </a:lnTo>
                      <a:lnTo>
                        <a:pt x="1047" y="192"/>
                      </a:lnTo>
                      <a:lnTo>
                        <a:pt x="1080" y="267"/>
                      </a:lnTo>
                      <a:lnTo>
                        <a:pt x="1109" y="350"/>
                      </a:lnTo>
                      <a:lnTo>
                        <a:pt x="1133" y="436"/>
                      </a:lnTo>
                      <a:lnTo>
                        <a:pt x="1153" y="524"/>
                      </a:lnTo>
                      <a:lnTo>
                        <a:pt x="1168" y="613"/>
                      </a:lnTo>
                      <a:lnTo>
                        <a:pt x="1178" y="695"/>
                      </a:lnTo>
                      <a:lnTo>
                        <a:pt x="1174" y="703"/>
                      </a:lnTo>
                      <a:lnTo>
                        <a:pt x="1172" y="709"/>
                      </a:lnTo>
                      <a:lnTo>
                        <a:pt x="1168" y="713"/>
                      </a:lnTo>
                      <a:lnTo>
                        <a:pt x="1151" y="729"/>
                      </a:lnTo>
                      <a:lnTo>
                        <a:pt x="1125" y="742"/>
                      </a:lnTo>
                      <a:lnTo>
                        <a:pt x="1092" y="756"/>
                      </a:lnTo>
                      <a:lnTo>
                        <a:pt x="1051" y="770"/>
                      </a:lnTo>
                      <a:lnTo>
                        <a:pt x="1000" y="780"/>
                      </a:lnTo>
                      <a:lnTo>
                        <a:pt x="941" y="789"/>
                      </a:lnTo>
                      <a:lnTo>
                        <a:pt x="870" y="797"/>
                      </a:lnTo>
                      <a:lnTo>
                        <a:pt x="823" y="799"/>
                      </a:lnTo>
                      <a:lnTo>
                        <a:pt x="821" y="799"/>
                      </a:lnTo>
                      <a:lnTo>
                        <a:pt x="813" y="801"/>
                      </a:lnTo>
                      <a:lnTo>
                        <a:pt x="802" y="801"/>
                      </a:lnTo>
                      <a:lnTo>
                        <a:pt x="737" y="805"/>
                      </a:lnTo>
                      <a:lnTo>
                        <a:pt x="666" y="807"/>
                      </a:lnTo>
                      <a:lnTo>
                        <a:pt x="521" y="807"/>
                      </a:lnTo>
                      <a:lnTo>
                        <a:pt x="521" y="805"/>
                      </a:lnTo>
                      <a:lnTo>
                        <a:pt x="445" y="805"/>
                      </a:lnTo>
                      <a:lnTo>
                        <a:pt x="445" y="803"/>
                      </a:lnTo>
                      <a:lnTo>
                        <a:pt x="443" y="803"/>
                      </a:lnTo>
                      <a:lnTo>
                        <a:pt x="378" y="801"/>
                      </a:lnTo>
                      <a:lnTo>
                        <a:pt x="317" y="797"/>
                      </a:lnTo>
                      <a:lnTo>
                        <a:pt x="264" y="791"/>
                      </a:lnTo>
                      <a:lnTo>
                        <a:pt x="260" y="791"/>
                      </a:lnTo>
                      <a:lnTo>
                        <a:pt x="259" y="789"/>
                      </a:lnTo>
                      <a:lnTo>
                        <a:pt x="245" y="789"/>
                      </a:lnTo>
                      <a:lnTo>
                        <a:pt x="241" y="787"/>
                      </a:lnTo>
                      <a:lnTo>
                        <a:pt x="233" y="787"/>
                      </a:lnTo>
                      <a:lnTo>
                        <a:pt x="172" y="778"/>
                      </a:lnTo>
                      <a:lnTo>
                        <a:pt x="121" y="766"/>
                      </a:lnTo>
                      <a:lnTo>
                        <a:pt x="80" y="752"/>
                      </a:lnTo>
                      <a:lnTo>
                        <a:pt x="47" y="738"/>
                      </a:lnTo>
                      <a:lnTo>
                        <a:pt x="23" y="723"/>
                      </a:lnTo>
                      <a:lnTo>
                        <a:pt x="6" y="705"/>
                      </a:lnTo>
                      <a:lnTo>
                        <a:pt x="4" y="701"/>
                      </a:lnTo>
                      <a:lnTo>
                        <a:pt x="2" y="699"/>
                      </a:lnTo>
                      <a:lnTo>
                        <a:pt x="2" y="695"/>
                      </a:lnTo>
                      <a:lnTo>
                        <a:pt x="0" y="691"/>
                      </a:lnTo>
                      <a:lnTo>
                        <a:pt x="8" y="603"/>
                      </a:lnTo>
                      <a:lnTo>
                        <a:pt x="23" y="513"/>
                      </a:lnTo>
                      <a:lnTo>
                        <a:pt x="47" y="420"/>
                      </a:lnTo>
                      <a:lnTo>
                        <a:pt x="68" y="351"/>
                      </a:lnTo>
                      <a:lnTo>
                        <a:pt x="88" y="293"/>
                      </a:lnTo>
                      <a:lnTo>
                        <a:pt x="108" y="243"/>
                      </a:lnTo>
                      <a:lnTo>
                        <a:pt x="125" y="202"/>
                      </a:lnTo>
                      <a:lnTo>
                        <a:pt x="141" y="169"/>
                      </a:lnTo>
                      <a:lnTo>
                        <a:pt x="155" y="141"/>
                      </a:lnTo>
                      <a:lnTo>
                        <a:pt x="166" y="116"/>
                      </a:lnTo>
                      <a:lnTo>
                        <a:pt x="178" y="94"/>
                      </a:lnTo>
                      <a:lnTo>
                        <a:pt x="188" y="75"/>
                      </a:lnTo>
                      <a:lnTo>
                        <a:pt x="196" y="53"/>
                      </a:lnTo>
                      <a:lnTo>
                        <a:pt x="202" y="31"/>
                      </a:lnTo>
                      <a:lnTo>
                        <a:pt x="208" y="31"/>
                      </a:lnTo>
                      <a:lnTo>
                        <a:pt x="225" y="33"/>
                      </a:lnTo>
                      <a:lnTo>
                        <a:pt x="249" y="35"/>
                      </a:lnTo>
                      <a:lnTo>
                        <a:pt x="278" y="39"/>
                      </a:lnTo>
                      <a:lnTo>
                        <a:pt x="311" y="41"/>
                      </a:lnTo>
                      <a:lnTo>
                        <a:pt x="343" y="43"/>
                      </a:lnTo>
                      <a:lnTo>
                        <a:pt x="453" y="43"/>
                      </a:lnTo>
                      <a:lnTo>
                        <a:pt x="509" y="41"/>
                      </a:lnTo>
                      <a:lnTo>
                        <a:pt x="572" y="39"/>
                      </a:lnTo>
                      <a:lnTo>
                        <a:pt x="713" y="31"/>
                      </a:lnTo>
                      <a:lnTo>
                        <a:pt x="786" y="23"/>
                      </a:lnTo>
                      <a:lnTo>
                        <a:pt x="939" y="0"/>
                      </a:lnTo>
                      <a:close/>
                    </a:path>
                  </a:pathLst>
                </a:custGeom>
                <a:solidFill>
                  <a:srgbClr val="0779B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67" name="Freeform 7">
                  <a:extLst>
                    <a:ext uri="{FF2B5EF4-FFF2-40B4-BE49-F238E27FC236}">
                      <a16:creationId xmlns:a16="http://schemas.microsoft.com/office/drawing/2014/main" id="{DD718CF8-C88E-45AF-95C8-7239CA08D7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4451" y="2090738"/>
                  <a:ext cx="1460500" cy="1389063"/>
                </a:xfrm>
                <a:custGeom>
                  <a:avLst/>
                  <a:gdLst/>
                  <a:ahLst/>
                  <a:cxnLst>
                    <a:cxn ang="0">
                      <a:pos x="365" y="0"/>
                    </a:cxn>
                    <a:cxn ang="0">
                      <a:pos x="422" y="0"/>
                    </a:cxn>
                    <a:cxn ang="0">
                      <a:pos x="481" y="9"/>
                    </a:cxn>
                    <a:cxn ang="0">
                      <a:pos x="542" y="25"/>
                    </a:cxn>
                    <a:cxn ang="0">
                      <a:pos x="602" y="47"/>
                    </a:cxn>
                    <a:cxn ang="0">
                      <a:pos x="638" y="60"/>
                    </a:cxn>
                    <a:cxn ang="0">
                      <a:pos x="675" y="70"/>
                    </a:cxn>
                    <a:cxn ang="0">
                      <a:pos x="708" y="82"/>
                    </a:cxn>
                    <a:cxn ang="0">
                      <a:pos x="740" y="98"/>
                    </a:cxn>
                    <a:cxn ang="0">
                      <a:pos x="769" y="117"/>
                    </a:cxn>
                    <a:cxn ang="0">
                      <a:pos x="794" y="143"/>
                    </a:cxn>
                    <a:cxn ang="0">
                      <a:pos x="830" y="194"/>
                    </a:cxn>
                    <a:cxn ang="0">
                      <a:pos x="859" y="249"/>
                    </a:cxn>
                    <a:cxn ang="0">
                      <a:pos x="883" y="306"/>
                    </a:cxn>
                    <a:cxn ang="0">
                      <a:pos x="900" y="363"/>
                    </a:cxn>
                    <a:cxn ang="0">
                      <a:pos x="914" y="422"/>
                    </a:cxn>
                    <a:cxn ang="0">
                      <a:pos x="920" y="481"/>
                    </a:cxn>
                    <a:cxn ang="0">
                      <a:pos x="918" y="536"/>
                    </a:cxn>
                    <a:cxn ang="0">
                      <a:pos x="910" y="589"/>
                    </a:cxn>
                    <a:cxn ang="0">
                      <a:pos x="896" y="636"/>
                    </a:cxn>
                    <a:cxn ang="0">
                      <a:pos x="867" y="693"/>
                    </a:cxn>
                    <a:cxn ang="0">
                      <a:pos x="830" y="742"/>
                    </a:cxn>
                    <a:cxn ang="0">
                      <a:pos x="787" y="783"/>
                    </a:cxn>
                    <a:cxn ang="0">
                      <a:pos x="738" y="818"/>
                    </a:cxn>
                    <a:cxn ang="0">
                      <a:pos x="683" y="844"/>
                    </a:cxn>
                    <a:cxn ang="0">
                      <a:pos x="624" y="864"/>
                    </a:cxn>
                    <a:cxn ang="0">
                      <a:pos x="561" y="873"/>
                    </a:cxn>
                    <a:cxn ang="0">
                      <a:pos x="496" y="875"/>
                    </a:cxn>
                    <a:cxn ang="0">
                      <a:pos x="430" y="870"/>
                    </a:cxn>
                    <a:cxn ang="0">
                      <a:pos x="363" y="856"/>
                    </a:cxn>
                    <a:cxn ang="0">
                      <a:pos x="296" y="832"/>
                    </a:cxn>
                    <a:cxn ang="0">
                      <a:pos x="245" y="807"/>
                    </a:cxn>
                    <a:cxn ang="0">
                      <a:pos x="196" y="775"/>
                    </a:cxn>
                    <a:cxn ang="0">
                      <a:pos x="151" y="738"/>
                    </a:cxn>
                    <a:cxn ang="0">
                      <a:pos x="112" y="701"/>
                    </a:cxn>
                    <a:cxn ang="0">
                      <a:pos x="89" y="671"/>
                    </a:cxn>
                    <a:cxn ang="0">
                      <a:pos x="73" y="638"/>
                    </a:cxn>
                    <a:cxn ang="0">
                      <a:pos x="61" y="601"/>
                    </a:cxn>
                    <a:cxn ang="0">
                      <a:pos x="53" y="563"/>
                    </a:cxn>
                    <a:cxn ang="0">
                      <a:pos x="38" y="492"/>
                    </a:cxn>
                    <a:cxn ang="0">
                      <a:pos x="24" y="449"/>
                    </a:cxn>
                    <a:cxn ang="0">
                      <a:pos x="12" y="408"/>
                    </a:cxn>
                    <a:cxn ang="0">
                      <a:pos x="4" y="367"/>
                    </a:cxn>
                    <a:cxn ang="0">
                      <a:pos x="0" y="324"/>
                    </a:cxn>
                    <a:cxn ang="0">
                      <a:pos x="4" y="280"/>
                    </a:cxn>
                    <a:cxn ang="0">
                      <a:pos x="18" y="235"/>
                    </a:cxn>
                    <a:cxn ang="0">
                      <a:pos x="45" y="180"/>
                    </a:cxn>
                    <a:cxn ang="0">
                      <a:pos x="77" y="133"/>
                    </a:cxn>
                    <a:cxn ang="0">
                      <a:pos x="116" y="94"/>
                    </a:cxn>
                    <a:cxn ang="0">
                      <a:pos x="157" y="60"/>
                    </a:cxn>
                    <a:cxn ang="0">
                      <a:pos x="204" y="35"/>
                    </a:cxn>
                    <a:cxn ang="0">
                      <a:pos x="255" y="15"/>
                    </a:cxn>
                    <a:cxn ang="0">
                      <a:pos x="308" y="3"/>
                    </a:cxn>
                    <a:cxn ang="0">
                      <a:pos x="365" y="0"/>
                    </a:cxn>
                  </a:cxnLst>
                  <a:rect l="0" t="0" r="r" b="b"/>
                  <a:pathLst>
                    <a:path w="920" h="875">
                      <a:moveTo>
                        <a:pt x="365" y="0"/>
                      </a:moveTo>
                      <a:lnTo>
                        <a:pt x="422" y="0"/>
                      </a:lnTo>
                      <a:lnTo>
                        <a:pt x="481" y="9"/>
                      </a:lnTo>
                      <a:lnTo>
                        <a:pt x="542" y="25"/>
                      </a:lnTo>
                      <a:lnTo>
                        <a:pt x="602" y="47"/>
                      </a:lnTo>
                      <a:lnTo>
                        <a:pt x="638" y="60"/>
                      </a:lnTo>
                      <a:lnTo>
                        <a:pt x="675" y="70"/>
                      </a:lnTo>
                      <a:lnTo>
                        <a:pt x="708" y="82"/>
                      </a:lnTo>
                      <a:lnTo>
                        <a:pt x="740" y="98"/>
                      </a:lnTo>
                      <a:lnTo>
                        <a:pt x="769" y="117"/>
                      </a:lnTo>
                      <a:lnTo>
                        <a:pt x="794" y="143"/>
                      </a:lnTo>
                      <a:lnTo>
                        <a:pt x="830" y="194"/>
                      </a:lnTo>
                      <a:lnTo>
                        <a:pt x="859" y="249"/>
                      </a:lnTo>
                      <a:lnTo>
                        <a:pt x="883" y="306"/>
                      </a:lnTo>
                      <a:lnTo>
                        <a:pt x="900" y="363"/>
                      </a:lnTo>
                      <a:lnTo>
                        <a:pt x="914" y="422"/>
                      </a:lnTo>
                      <a:lnTo>
                        <a:pt x="920" y="481"/>
                      </a:lnTo>
                      <a:lnTo>
                        <a:pt x="918" y="536"/>
                      </a:lnTo>
                      <a:lnTo>
                        <a:pt x="910" y="589"/>
                      </a:lnTo>
                      <a:lnTo>
                        <a:pt x="896" y="636"/>
                      </a:lnTo>
                      <a:lnTo>
                        <a:pt x="867" y="693"/>
                      </a:lnTo>
                      <a:lnTo>
                        <a:pt x="830" y="742"/>
                      </a:lnTo>
                      <a:lnTo>
                        <a:pt x="787" y="783"/>
                      </a:lnTo>
                      <a:lnTo>
                        <a:pt x="738" y="818"/>
                      </a:lnTo>
                      <a:lnTo>
                        <a:pt x="683" y="844"/>
                      </a:lnTo>
                      <a:lnTo>
                        <a:pt x="624" y="864"/>
                      </a:lnTo>
                      <a:lnTo>
                        <a:pt x="561" y="873"/>
                      </a:lnTo>
                      <a:lnTo>
                        <a:pt x="496" y="875"/>
                      </a:lnTo>
                      <a:lnTo>
                        <a:pt x="430" y="870"/>
                      </a:lnTo>
                      <a:lnTo>
                        <a:pt x="363" y="856"/>
                      </a:lnTo>
                      <a:lnTo>
                        <a:pt x="296" y="832"/>
                      </a:lnTo>
                      <a:lnTo>
                        <a:pt x="245" y="807"/>
                      </a:lnTo>
                      <a:lnTo>
                        <a:pt x="196" y="775"/>
                      </a:lnTo>
                      <a:lnTo>
                        <a:pt x="151" y="738"/>
                      </a:lnTo>
                      <a:lnTo>
                        <a:pt x="112" y="701"/>
                      </a:lnTo>
                      <a:lnTo>
                        <a:pt x="89" y="671"/>
                      </a:lnTo>
                      <a:lnTo>
                        <a:pt x="73" y="638"/>
                      </a:lnTo>
                      <a:lnTo>
                        <a:pt x="61" y="601"/>
                      </a:lnTo>
                      <a:lnTo>
                        <a:pt x="53" y="563"/>
                      </a:lnTo>
                      <a:lnTo>
                        <a:pt x="38" y="492"/>
                      </a:lnTo>
                      <a:lnTo>
                        <a:pt x="24" y="449"/>
                      </a:lnTo>
                      <a:lnTo>
                        <a:pt x="12" y="408"/>
                      </a:lnTo>
                      <a:lnTo>
                        <a:pt x="4" y="367"/>
                      </a:lnTo>
                      <a:lnTo>
                        <a:pt x="0" y="324"/>
                      </a:lnTo>
                      <a:lnTo>
                        <a:pt x="4" y="280"/>
                      </a:lnTo>
                      <a:lnTo>
                        <a:pt x="18" y="235"/>
                      </a:lnTo>
                      <a:lnTo>
                        <a:pt x="45" y="180"/>
                      </a:lnTo>
                      <a:lnTo>
                        <a:pt x="77" y="133"/>
                      </a:lnTo>
                      <a:lnTo>
                        <a:pt x="116" y="94"/>
                      </a:lnTo>
                      <a:lnTo>
                        <a:pt x="157" y="60"/>
                      </a:lnTo>
                      <a:lnTo>
                        <a:pt x="204" y="35"/>
                      </a:lnTo>
                      <a:lnTo>
                        <a:pt x="255" y="15"/>
                      </a:lnTo>
                      <a:lnTo>
                        <a:pt x="308" y="3"/>
                      </a:lnTo>
                      <a:lnTo>
                        <a:pt x="365" y="0"/>
                      </a:lnTo>
                      <a:close/>
                    </a:path>
                  </a:pathLst>
                </a:custGeom>
                <a:solidFill>
                  <a:srgbClr val="FFC8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68" name="Freeform 8">
                  <a:extLst>
                    <a:ext uri="{FF2B5EF4-FFF2-40B4-BE49-F238E27FC236}">
                      <a16:creationId xmlns:a16="http://schemas.microsoft.com/office/drawing/2014/main" id="{ECC05E0A-BDE1-4760-A73C-00E3ADBAD5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0338" y="2127250"/>
                  <a:ext cx="1296988" cy="1254125"/>
                </a:xfrm>
                <a:custGeom>
                  <a:avLst/>
                  <a:gdLst/>
                  <a:ahLst/>
                  <a:cxnLst>
                    <a:cxn ang="0">
                      <a:pos x="382" y="0"/>
                    </a:cxn>
                    <a:cxn ang="0">
                      <a:pos x="441" y="4"/>
                    </a:cxn>
                    <a:cxn ang="0">
                      <a:pos x="498" y="16"/>
                    </a:cxn>
                    <a:cxn ang="0">
                      <a:pos x="557" y="35"/>
                    </a:cxn>
                    <a:cxn ang="0">
                      <a:pos x="608" y="61"/>
                    </a:cxn>
                    <a:cxn ang="0">
                      <a:pos x="653" y="94"/>
                    </a:cxn>
                    <a:cxn ang="0">
                      <a:pos x="694" y="134"/>
                    </a:cxn>
                    <a:cxn ang="0">
                      <a:pos x="729" y="179"/>
                    </a:cxn>
                    <a:cxn ang="0">
                      <a:pos x="759" y="228"/>
                    </a:cxn>
                    <a:cxn ang="0">
                      <a:pos x="782" y="277"/>
                    </a:cxn>
                    <a:cxn ang="0">
                      <a:pos x="800" y="330"/>
                    </a:cxn>
                    <a:cxn ang="0">
                      <a:pos x="812" y="383"/>
                    </a:cxn>
                    <a:cxn ang="0">
                      <a:pos x="817" y="436"/>
                    </a:cxn>
                    <a:cxn ang="0">
                      <a:pos x="816" y="487"/>
                    </a:cxn>
                    <a:cxn ang="0">
                      <a:pos x="808" y="536"/>
                    </a:cxn>
                    <a:cxn ang="0">
                      <a:pos x="794" y="579"/>
                    </a:cxn>
                    <a:cxn ang="0">
                      <a:pos x="768" y="629"/>
                    </a:cxn>
                    <a:cxn ang="0">
                      <a:pos x="737" y="672"/>
                    </a:cxn>
                    <a:cxn ang="0">
                      <a:pos x="698" y="709"/>
                    </a:cxn>
                    <a:cxn ang="0">
                      <a:pos x="655" y="739"/>
                    </a:cxn>
                    <a:cxn ang="0">
                      <a:pos x="608" y="762"/>
                    </a:cxn>
                    <a:cxn ang="0">
                      <a:pos x="557" y="778"/>
                    </a:cxn>
                    <a:cxn ang="0">
                      <a:pos x="502" y="788"/>
                    </a:cxn>
                    <a:cxn ang="0">
                      <a:pos x="447" y="790"/>
                    </a:cxn>
                    <a:cxn ang="0">
                      <a:pos x="388" y="786"/>
                    </a:cxn>
                    <a:cxn ang="0">
                      <a:pos x="331" y="772"/>
                    </a:cxn>
                    <a:cxn ang="0">
                      <a:pos x="272" y="752"/>
                    </a:cxn>
                    <a:cxn ang="0">
                      <a:pos x="212" y="721"/>
                    </a:cxn>
                    <a:cxn ang="0">
                      <a:pos x="157" y="684"/>
                    </a:cxn>
                    <a:cxn ang="0">
                      <a:pos x="110" y="638"/>
                    </a:cxn>
                    <a:cxn ang="0">
                      <a:pos x="70" y="589"/>
                    </a:cxn>
                    <a:cxn ang="0">
                      <a:pos x="37" y="534"/>
                    </a:cxn>
                    <a:cxn ang="0">
                      <a:pos x="16" y="477"/>
                    </a:cxn>
                    <a:cxn ang="0">
                      <a:pos x="2" y="416"/>
                    </a:cxn>
                    <a:cxn ang="0">
                      <a:pos x="0" y="354"/>
                    </a:cxn>
                    <a:cxn ang="0">
                      <a:pos x="8" y="293"/>
                    </a:cxn>
                    <a:cxn ang="0">
                      <a:pos x="27" y="230"/>
                    </a:cxn>
                    <a:cxn ang="0">
                      <a:pos x="55" y="177"/>
                    </a:cxn>
                    <a:cxn ang="0">
                      <a:pos x="86" y="132"/>
                    </a:cxn>
                    <a:cxn ang="0">
                      <a:pos x="125" y="92"/>
                    </a:cxn>
                    <a:cxn ang="0">
                      <a:pos x="170" y="59"/>
                    </a:cxn>
                    <a:cxn ang="0">
                      <a:pos x="220" y="34"/>
                    </a:cxn>
                    <a:cxn ang="0">
                      <a:pos x="270" y="16"/>
                    </a:cxn>
                    <a:cxn ang="0">
                      <a:pos x="325" y="4"/>
                    </a:cxn>
                    <a:cxn ang="0">
                      <a:pos x="382" y="0"/>
                    </a:cxn>
                  </a:cxnLst>
                  <a:rect l="0" t="0" r="r" b="b"/>
                  <a:pathLst>
                    <a:path w="817" h="790">
                      <a:moveTo>
                        <a:pt x="382" y="0"/>
                      </a:moveTo>
                      <a:lnTo>
                        <a:pt x="441" y="4"/>
                      </a:lnTo>
                      <a:lnTo>
                        <a:pt x="498" y="16"/>
                      </a:lnTo>
                      <a:lnTo>
                        <a:pt x="557" y="35"/>
                      </a:lnTo>
                      <a:lnTo>
                        <a:pt x="608" y="61"/>
                      </a:lnTo>
                      <a:lnTo>
                        <a:pt x="653" y="94"/>
                      </a:lnTo>
                      <a:lnTo>
                        <a:pt x="694" y="134"/>
                      </a:lnTo>
                      <a:lnTo>
                        <a:pt x="729" y="179"/>
                      </a:lnTo>
                      <a:lnTo>
                        <a:pt x="759" y="228"/>
                      </a:lnTo>
                      <a:lnTo>
                        <a:pt x="782" y="277"/>
                      </a:lnTo>
                      <a:lnTo>
                        <a:pt x="800" y="330"/>
                      </a:lnTo>
                      <a:lnTo>
                        <a:pt x="812" y="383"/>
                      </a:lnTo>
                      <a:lnTo>
                        <a:pt x="817" y="436"/>
                      </a:lnTo>
                      <a:lnTo>
                        <a:pt x="816" y="487"/>
                      </a:lnTo>
                      <a:lnTo>
                        <a:pt x="808" y="536"/>
                      </a:lnTo>
                      <a:lnTo>
                        <a:pt x="794" y="579"/>
                      </a:lnTo>
                      <a:lnTo>
                        <a:pt x="768" y="629"/>
                      </a:lnTo>
                      <a:lnTo>
                        <a:pt x="737" y="672"/>
                      </a:lnTo>
                      <a:lnTo>
                        <a:pt x="698" y="709"/>
                      </a:lnTo>
                      <a:lnTo>
                        <a:pt x="655" y="739"/>
                      </a:lnTo>
                      <a:lnTo>
                        <a:pt x="608" y="762"/>
                      </a:lnTo>
                      <a:lnTo>
                        <a:pt x="557" y="778"/>
                      </a:lnTo>
                      <a:lnTo>
                        <a:pt x="502" y="788"/>
                      </a:lnTo>
                      <a:lnTo>
                        <a:pt x="447" y="790"/>
                      </a:lnTo>
                      <a:lnTo>
                        <a:pt x="388" y="786"/>
                      </a:lnTo>
                      <a:lnTo>
                        <a:pt x="331" y="772"/>
                      </a:lnTo>
                      <a:lnTo>
                        <a:pt x="272" y="752"/>
                      </a:lnTo>
                      <a:lnTo>
                        <a:pt x="212" y="721"/>
                      </a:lnTo>
                      <a:lnTo>
                        <a:pt x="157" y="684"/>
                      </a:lnTo>
                      <a:lnTo>
                        <a:pt x="110" y="638"/>
                      </a:lnTo>
                      <a:lnTo>
                        <a:pt x="70" y="589"/>
                      </a:lnTo>
                      <a:lnTo>
                        <a:pt x="37" y="534"/>
                      </a:lnTo>
                      <a:lnTo>
                        <a:pt x="16" y="477"/>
                      </a:lnTo>
                      <a:lnTo>
                        <a:pt x="2" y="416"/>
                      </a:lnTo>
                      <a:lnTo>
                        <a:pt x="0" y="354"/>
                      </a:lnTo>
                      <a:lnTo>
                        <a:pt x="8" y="293"/>
                      </a:lnTo>
                      <a:lnTo>
                        <a:pt x="27" y="230"/>
                      </a:lnTo>
                      <a:lnTo>
                        <a:pt x="55" y="177"/>
                      </a:lnTo>
                      <a:lnTo>
                        <a:pt x="86" y="132"/>
                      </a:lnTo>
                      <a:lnTo>
                        <a:pt x="125" y="92"/>
                      </a:lnTo>
                      <a:lnTo>
                        <a:pt x="170" y="59"/>
                      </a:lnTo>
                      <a:lnTo>
                        <a:pt x="220" y="34"/>
                      </a:lnTo>
                      <a:lnTo>
                        <a:pt x="270" y="16"/>
                      </a:lnTo>
                      <a:lnTo>
                        <a:pt x="325" y="4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solidFill>
                  <a:srgbClr val="FFDCA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69" name="Freeform 9">
                  <a:extLst>
                    <a:ext uri="{FF2B5EF4-FFF2-40B4-BE49-F238E27FC236}">
                      <a16:creationId xmlns:a16="http://schemas.microsoft.com/office/drawing/2014/main" id="{D361B616-D06A-4D63-A70B-EB833C165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3813" y="2074863"/>
                  <a:ext cx="1276350" cy="1158875"/>
                </a:xfrm>
                <a:custGeom>
                  <a:avLst/>
                  <a:gdLst/>
                  <a:ahLst/>
                  <a:cxnLst>
                    <a:cxn ang="0">
                      <a:pos x="433" y="0"/>
                    </a:cxn>
                    <a:cxn ang="0">
                      <a:pos x="500" y="4"/>
                    </a:cxn>
                    <a:cxn ang="0">
                      <a:pos x="568" y="17"/>
                    </a:cxn>
                    <a:cxn ang="0">
                      <a:pos x="635" y="41"/>
                    </a:cxn>
                    <a:cxn ang="0">
                      <a:pos x="682" y="63"/>
                    </a:cxn>
                    <a:cxn ang="0">
                      <a:pos x="719" y="88"/>
                    </a:cxn>
                    <a:cxn ang="0">
                      <a:pos x="751" y="114"/>
                    </a:cxn>
                    <a:cxn ang="0">
                      <a:pos x="780" y="141"/>
                    </a:cxn>
                    <a:cxn ang="0">
                      <a:pos x="804" y="173"/>
                    </a:cxn>
                    <a:cxn ang="0">
                      <a:pos x="800" y="218"/>
                    </a:cxn>
                    <a:cxn ang="0">
                      <a:pos x="788" y="257"/>
                    </a:cxn>
                    <a:cxn ang="0">
                      <a:pos x="770" y="288"/>
                    </a:cxn>
                    <a:cxn ang="0">
                      <a:pos x="747" y="316"/>
                    </a:cxn>
                    <a:cxn ang="0">
                      <a:pos x="717" y="338"/>
                    </a:cxn>
                    <a:cxn ang="0">
                      <a:pos x="684" y="355"/>
                    </a:cxn>
                    <a:cxn ang="0">
                      <a:pos x="647" y="367"/>
                    </a:cxn>
                    <a:cxn ang="0">
                      <a:pos x="607" y="377"/>
                    </a:cxn>
                    <a:cxn ang="0">
                      <a:pos x="566" y="383"/>
                    </a:cxn>
                    <a:cxn ang="0">
                      <a:pos x="523" y="385"/>
                    </a:cxn>
                    <a:cxn ang="0">
                      <a:pos x="482" y="385"/>
                    </a:cxn>
                    <a:cxn ang="0">
                      <a:pos x="441" y="383"/>
                    </a:cxn>
                    <a:cxn ang="0">
                      <a:pos x="400" y="379"/>
                    </a:cxn>
                    <a:cxn ang="0">
                      <a:pos x="362" y="375"/>
                    </a:cxn>
                    <a:cxn ang="0">
                      <a:pos x="329" y="371"/>
                    </a:cxn>
                    <a:cxn ang="0">
                      <a:pos x="300" y="365"/>
                    </a:cxn>
                    <a:cxn ang="0">
                      <a:pos x="276" y="361"/>
                    </a:cxn>
                    <a:cxn ang="0">
                      <a:pos x="256" y="357"/>
                    </a:cxn>
                    <a:cxn ang="0">
                      <a:pos x="245" y="355"/>
                    </a:cxn>
                    <a:cxn ang="0">
                      <a:pos x="241" y="353"/>
                    </a:cxn>
                    <a:cxn ang="0">
                      <a:pos x="253" y="416"/>
                    </a:cxn>
                    <a:cxn ang="0">
                      <a:pos x="258" y="473"/>
                    </a:cxn>
                    <a:cxn ang="0">
                      <a:pos x="256" y="524"/>
                    </a:cxn>
                    <a:cxn ang="0">
                      <a:pos x="249" y="569"/>
                    </a:cxn>
                    <a:cxn ang="0">
                      <a:pos x="237" y="609"/>
                    </a:cxn>
                    <a:cxn ang="0">
                      <a:pos x="221" y="644"/>
                    </a:cxn>
                    <a:cxn ang="0">
                      <a:pos x="202" y="673"/>
                    </a:cxn>
                    <a:cxn ang="0">
                      <a:pos x="182" y="697"/>
                    </a:cxn>
                    <a:cxn ang="0">
                      <a:pos x="160" y="717"/>
                    </a:cxn>
                    <a:cxn ang="0">
                      <a:pos x="141" y="730"/>
                    </a:cxn>
                    <a:cxn ang="0">
                      <a:pos x="119" y="703"/>
                    </a:cxn>
                    <a:cxn ang="0">
                      <a:pos x="104" y="671"/>
                    </a:cxn>
                    <a:cxn ang="0">
                      <a:pos x="68" y="571"/>
                    </a:cxn>
                    <a:cxn ang="0">
                      <a:pos x="49" y="530"/>
                    </a:cxn>
                    <a:cxn ang="0">
                      <a:pos x="29" y="491"/>
                    </a:cxn>
                    <a:cxn ang="0">
                      <a:pos x="13" y="449"/>
                    </a:cxn>
                    <a:cxn ang="0">
                      <a:pos x="2" y="408"/>
                    </a:cxn>
                    <a:cxn ang="0">
                      <a:pos x="0" y="365"/>
                    </a:cxn>
                    <a:cxn ang="0">
                      <a:pos x="9" y="314"/>
                    </a:cxn>
                    <a:cxn ang="0">
                      <a:pos x="27" y="265"/>
                    </a:cxn>
                    <a:cxn ang="0">
                      <a:pos x="57" y="206"/>
                    </a:cxn>
                    <a:cxn ang="0">
                      <a:pos x="96" y="153"/>
                    </a:cxn>
                    <a:cxn ang="0">
                      <a:pos x="141" y="108"/>
                    </a:cxn>
                    <a:cxn ang="0">
                      <a:pos x="190" y="68"/>
                    </a:cxn>
                    <a:cxn ang="0">
                      <a:pos x="247" y="39"/>
                    </a:cxn>
                    <a:cxn ang="0">
                      <a:pos x="306" y="17"/>
                    </a:cxn>
                    <a:cxn ang="0">
                      <a:pos x="368" y="4"/>
                    </a:cxn>
                    <a:cxn ang="0">
                      <a:pos x="433" y="0"/>
                    </a:cxn>
                  </a:cxnLst>
                  <a:rect l="0" t="0" r="r" b="b"/>
                  <a:pathLst>
                    <a:path w="804" h="730">
                      <a:moveTo>
                        <a:pt x="433" y="0"/>
                      </a:moveTo>
                      <a:lnTo>
                        <a:pt x="500" y="4"/>
                      </a:lnTo>
                      <a:lnTo>
                        <a:pt x="568" y="17"/>
                      </a:lnTo>
                      <a:lnTo>
                        <a:pt x="635" y="41"/>
                      </a:lnTo>
                      <a:lnTo>
                        <a:pt x="682" y="63"/>
                      </a:lnTo>
                      <a:lnTo>
                        <a:pt x="719" y="88"/>
                      </a:lnTo>
                      <a:lnTo>
                        <a:pt x="751" y="114"/>
                      </a:lnTo>
                      <a:lnTo>
                        <a:pt x="780" y="141"/>
                      </a:lnTo>
                      <a:lnTo>
                        <a:pt x="804" y="173"/>
                      </a:lnTo>
                      <a:lnTo>
                        <a:pt x="800" y="218"/>
                      </a:lnTo>
                      <a:lnTo>
                        <a:pt x="788" y="257"/>
                      </a:lnTo>
                      <a:lnTo>
                        <a:pt x="770" y="288"/>
                      </a:lnTo>
                      <a:lnTo>
                        <a:pt x="747" y="316"/>
                      </a:lnTo>
                      <a:lnTo>
                        <a:pt x="717" y="338"/>
                      </a:lnTo>
                      <a:lnTo>
                        <a:pt x="684" y="355"/>
                      </a:lnTo>
                      <a:lnTo>
                        <a:pt x="647" y="367"/>
                      </a:lnTo>
                      <a:lnTo>
                        <a:pt x="607" y="377"/>
                      </a:lnTo>
                      <a:lnTo>
                        <a:pt x="566" y="383"/>
                      </a:lnTo>
                      <a:lnTo>
                        <a:pt x="523" y="385"/>
                      </a:lnTo>
                      <a:lnTo>
                        <a:pt x="482" y="385"/>
                      </a:lnTo>
                      <a:lnTo>
                        <a:pt x="441" y="383"/>
                      </a:lnTo>
                      <a:lnTo>
                        <a:pt x="400" y="379"/>
                      </a:lnTo>
                      <a:lnTo>
                        <a:pt x="362" y="375"/>
                      </a:lnTo>
                      <a:lnTo>
                        <a:pt x="329" y="371"/>
                      </a:lnTo>
                      <a:lnTo>
                        <a:pt x="300" y="365"/>
                      </a:lnTo>
                      <a:lnTo>
                        <a:pt x="276" y="361"/>
                      </a:lnTo>
                      <a:lnTo>
                        <a:pt x="256" y="357"/>
                      </a:lnTo>
                      <a:lnTo>
                        <a:pt x="245" y="355"/>
                      </a:lnTo>
                      <a:lnTo>
                        <a:pt x="241" y="353"/>
                      </a:lnTo>
                      <a:lnTo>
                        <a:pt x="253" y="416"/>
                      </a:lnTo>
                      <a:lnTo>
                        <a:pt x="258" y="473"/>
                      </a:lnTo>
                      <a:lnTo>
                        <a:pt x="256" y="524"/>
                      </a:lnTo>
                      <a:lnTo>
                        <a:pt x="249" y="569"/>
                      </a:lnTo>
                      <a:lnTo>
                        <a:pt x="237" y="609"/>
                      </a:lnTo>
                      <a:lnTo>
                        <a:pt x="221" y="644"/>
                      </a:lnTo>
                      <a:lnTo>
                        <a:pt x="202" y="673"/>
                      </a:lnTo>
                      <a:lnTo>
                        <a:pt x="182" y="697"/>
                      </a:lnTo>
                      <a:lnTo>
                        <a:pt x="160" y="717"/>
                      </a:lnTo>
                      <a:lnTo>
                        <a:pt x="141" y="730"/>
                      </a:lnTo>
                      <a:lnTo>
                        <a:pt x="119" y="703"/>
                      </a:lnTo>
                      <a:lnTo>
                        <a:pt x="104" y="671"/>
                      </a:lnTo>
                      <a:lnTo>
                        <a:pt x="68" y="571"/>
                      </a:lnTo>
                      <a:lnTo>
                        <a:pt x="49" y="530"/>
                      </a:lnTo>
                      <a:lnTo>
                        <a:pt x="29" y="491"/>
                      </a:lnTo>
                      <a:lnTo>
                        <a:pt x="13" y="449"/>
                      </a:lnTo>
                      <a:lnTo>
                        <a:pt x="2" y="408"/>
                      </a:lnTo>
                      <a:lnTo>
                        <a:pt x="0" y="365"/>
                      </a:lnTo>
                      <a:lnTo>
                        <a:pt x="9" y="314"/>
                      </a:lnTo>
                      <a:lnTo>
                        <a:pt x="27" y="265"/>
                      </a:lnTo>
                      <a:lnTo>
                        <a:pt x="57" y="206"/>
                      </a:lnTo>
                      <a:lnTo>
                        <a:pt x="96" y="153"/>
                      </a:lnTo>
                      <a:lnTo>
                        <a:pt x="141" y="108"/>
                      </a:lnTo>
                      <a:lnTo>
                        <a:pt x="190" y="68"/>
                      </a:lnTo>
                      <a:lnTo>
                        <a:pt x="247" y="39"/>
                      </a:lnTo>
                      <a:lnTo>
                        <a:pt x="306" y="17"/>
                      </a:lnTo>
                      <a:lnTo>
                        <a:pt x="368" y="4"/>
                      </a:lnTo>
                      <a:lnTo>
                        <a:pt x="433" y="0"/>
                      </a:lnTo>
                      <a:close/>
                    </a:path>
                  </a:pathLst>
                </a:custGeom>
                <a:solidFill>
                  <a:srgbClr val="E6934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70" name="Freeform 10">
                  <a:extLst>
                    <a:ext uri="{FF2B5EF4-FFF2-40B4-BE49-F238E27FC236}">
                      <a16:creationId xmlns:a16="http://schemas.microsoft.com/office/drawing/2014/main" id="{75207B5B-693F-42FE-AD78-438D2245D4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0638" y="2052638"/>
                  <a:ext cx="1284288" cy="1157288"/>
                </a:xfrm>
                <a:custGeom>
                  <a:avLst/>
                  <a:gdLst/>
                  <a:ahLst/>
                  <a:cxnLst>
                    <a:cxn ang="0">
                      <a:pos x="406" y="0"/>
                    </a:cxn>
                    <a:cxn ang="0">
                      <a:pos x="466" y="2"/>
                    </a:cxn>
                    <a:cxn ang="0">
                      <a:pos x="527" y="12"/>
                    </a:cxn>
                    <a:cxn ang="0">
                      <a:pos x="586" y="26"/>
                    </a:cxn>
                    <a:cxn ang="0">
                      <a:pos x="645" y="47"/>
                    </a:cxn>
                    <a:cxn ang="0">
                      <a:pos x="692" y="69"/>
                    </a:cxn>
                    <a:cxn ang="0">
                      <a:pos x="729" y="88"/>
                    </a:cxn>
                    <a:cxn ang="0">
                      <a:pos x="758" y="112"/>
                    </a:cxn>
                    <a:cxn ang="0">
                      <a:pos x="786" y="137"/>
                    </a:cxn>
                    <a:cxn ang="0">
                      <a:pos x="809" y="167"/>
                    </a:cxn>
                    <a:cxn ang="0">
                      <a:pos x="806" y="212"/>
                    </a:cxn>
                    <a:cxn ang="0">
                      <a:pos x="794" y="251"/>
                    </a:cxn>
                    <a:cxn ang="0">
                      <a:pos x="776" y="283"/>
                    </a:cxn>
                    <a:cxn ang="0">
                      <a:pos x="753" y="310"/>
                    </a:cxn>
                    <a:cxn ang="0">
                      <a:pos x="723" y="332"/>
                    </a:cxn>
                    <a:cxn ang="0">
                      <a:pos x="690" y="350"/>
                    </a:cxn>
                    <a:cxn ang="0">
                      <a:pos x="653" y="361"/>
                    </a:cxn>
                    <a:cxn ang="0">
                      <a:pos x="611" y="371"/>
                    </a:cxn>
                    <a:cxn ang="0">
                      <a:pos x="570" y="377"/>
                    </a:cxn>
                    <a:cxn ang="0">
                      <a:pos x="529" y="379"/>
                    </a:cxn>
                    <a:cxn ang="0">
                      <a:pos x="486" y="379"/>
                    </a:cxn>
                    <a:cxn ang="0">
                      <a:pos x="445" y="377"/>
                    </a:cxn>
                    <a:cxn ang="0">
                      <a:pos x="406" y="373"/>
                    </a:cxn>
                    <a:cxn ang="0">
                      <a:pos x="368" y="369"/>
                    </a:cxn>
                    <a:cxn ang="0">
                      <a:pos x="333" y="365"/>
                    </a:cxn>
                    <a:cxn ang="0">
                      <a:pos x="304" y="359"/>
                    </a:cxn>
                    <a:cxn ang="0">
                      <a:pos x="280" y="355"/>
                    </a:cxn>
                    <a:cxn ang="0">
                      <a:pos x="260" y="352"/>
                    </a:cxn>
                    <a:cxn ang="0">
                      <a:pos x="249" y="350"/>
                    </a:cxn>
                    <a:cxn ang="0">
                      <a:pos x="245" y="348"/>
                    </a:cxn>
                    <a:cxn ang="0">
                      <a:pos x="258" y="412"/>
                    </a:cxn>
                    <a:cxn ang="0">
                      <a:pos x="264" y="471"/>
                    </a:cxn>
                    <a:cxn ang="0">
                      <a:pos x="262" y="522"/>
                    </a:cxn>
                    <a:cxn ang="0">
                      <a:pos x="255" y="570"/>
                    </a:cxn>
                    <a:cxn ang="0">
                      <a:pos x="243" y="609"/>
                    </a:cxn>
                    <a:cxn ang="0">
                      <a:pos x="227" y="642"/>
                    </a:cxn>
                    <a:cxn ang="0">
                      <a:pos x="209" y="672"/>
                    </a:cxn>
                    <a:cxn ang="0">
                      <a:pos x="190" y="693"/>
                    </a:cxn>
                    <a:cxn ang="0">
                      <a:pos x="168" y="711"/>
                    </a:cxn>
                    <a:cxn ang="0">
                      <a:pos x="149" y="723"/>
                    </a:cxn>
                    <a:cxn ang="0">
                      <a:pos x="129" y="729"/>
                    </a:cxn>
                    <a:cxn ang="0">
                      <a:pos x="82" y="672"/>
                    </a:cxn>
                    <a:cxn ang="0">
                      <a:pos x="45" y="609"/>
                    </a:cxn>
                    <a:cxn ang="0">
                      <a:pos x="17" y="540"/>
                    </a:cxn>
                    <a:cxn ang="0">
                      <a:pos x="4" y="467"/>
                    </a:cxn>
                    <a:cxn ang="0">
                      <a:pos x="0" y="391"/>
                    </a:cxn>
                    <a:cxn ang="0">
                      <a:pos x="9" y="314"/>
                    </a:cxn>
                    <a:cxn ang="0">
                      <a:pos x="33" y="234"/>
                    </a:cxn>
                    <a:cxn ang="0">
                      <a:pos x="51" y="196"/>
                    </a:cxn>
                    <a:cxn ang="0">
                      <a:pos x="70" y="167"/>
                    </a:cxn>
                    <a:cxn ang="0">
                      <a:pos x="88" y="145"/>
                    </a:cxn>
                    <a:cxn ang="0">
                      <a:pos x="104" y="130"/>
                    </a:cxn>
                    <a:cxn ang="0">
                      <a:pos x="113" y="122"/>
                    </a:cxn>
                    <a:cxn ang="0">
                      <a:pos x="117" y="120"/>
                    </a:cxn>
                    <a:cxn ang="0">
                      <a:pos x="129" y="106"/>
                    </a:cxn>
                    <a:cxn ang="0">
                      <a:pos x="147" y="86"/>
                    </a:cxn>
                    <a:cxn ang="0">
                      <a:pos x="166" y="69"/>
                    </a:cxn>
                    <a:cxn ang="0">
                      <a:pos x="188" y="55"/>
                    </a:cxn>
                    <a:cxn ang="0">
                      <a:pos x="237" y="31"/>
                    </a:cxn>
                    <a:cxn ang="0">
                      <a:pos x="290" y="14"/>
                    </a:cxn>
                    <a:cxn ang="0">
                      <a:pos x="347" y="4"/>
                    </a:cxn>
                    <a:cxn ang="0">
                      <a:pos x="406" y="0"/>
                    </a:cxn>
                  </a:cxnLst>
                  <a:rect l="0" t="0" r="r" b="b"/>
                  <a:pathLst>
                    <a:path w="809" h="729">
                      <a:moveTo>
                        <a:pt x="406" y="0"/>
                      </a:moveTo>
                      <a:lnTo>
                        <a:pt x="466" y="2"/>
                      </a:lnTo>
                      <a:lnTo>
                        <a:pt x="527" y="12"/>
                      </a:lnTo>
                      <a:lnTo>
                        <a:pt x="586" y="26"/>
                      </a:lnTo>
                      <a:lnTo>
                        <a:pt x="645" y="47"/>
                      </a:lnTo>
                      <a:lnTo>
                        <a:pt x="692" y="69"/>
                      </a:lnTo>
                      <a:lnTo>
                        <a:pt x="729" y="88"/>
                      </a:lnTo>
                      <a:lnTo>
                        <a:pt x="758" y="112"/>
                      </a:lnTo>
                      <a:lnTo>
                        <a:pt x="786" y="137"/>
                      </a:lnTo>
                      <a:lnTo>
                        <a:pt x="809" y="167"/>
                      </a:lnTo>
                      <a:lnTo>
                        <a:pt x="806" y="212"/>
                      </a:lnTo>
                      <a:lnTo>
                        <a:pt x="794" y="251"/>
                      </a:lnTo>
                      <a:lnTo>
                        <a:pt x="776" y="283"/>
                      </a:lnTo>
                      <a:lnTo>
                        <a:pt x="753" y="310"/>
                      </a:lnTo>
                      <a:lnTo>
                        <a:pt x="723" y="332"/>
                      </a:lnTo>
                      <a:lnTo>
                        <a:pt x="690" y="350"/>
                      </a:lnTo>
                      <a:lnTo>
                        <a:pt x="653" y="361"/>
                      </a:lnTo>
                      <a:lnTo>
                        <a:pt x="611" y="371"/>
                      </a:lnTo>
                      <a:lnTo>
                        <a:pt x="570" y="377"/>
                      </a:lnTo>
                      <a:lnTo>
                        <a:pt x="529" y="379"/>
                      </a:lnTo>
                      <a:lnTo>
                        <a:pt x="486" y="379"/>
                      </a:lnTo>
                      <a:lnTo>
                        <a:pt x="445" y="377"/>
                      </a:lnTo>
                      <a:lnTo>
                        <a:pt x="406" y="373"/>
                      </a:lnTo>
                      <a:lnTo>
                        <a:pt x="368" y="369"/>
                      </a:lnTo>
                      <a:lnTo>
                        <a:pt x="333" y="365"/>
                      </a:lnTo>
                      <a:lnTo>
                        <a:pt x="304" y="359"/>
                      </a:lnTo>
                      <a:lnTo>
                        <a:pt x="280" y="355"/>
                      </a:lnTo>
                      <a:lnTo>
                        <a:pt x="260" y="352"/>
                      </a:lnTo>
                      <a:lnTo>
                        <a:pt x="249" y="350"/>
                      </a:lnTo>
                      <a:lnTo>
                        <a:pt x="245" y="348"/>
                      </a:lnTo>
                      <a:lnTo>
                        <a:pt x="258" y="412"/>
                      </a:lnTo>
                      <a:lnTo>
                        <a:pt x="264" y="471"/>
                      </a:lnTo>
                      <a:lnTo>
                        <a:pt x="262" y="522"/>
                      </a:lnTo>
                      <a:lnTo>
                        <a:pt x="255" y="570"/>
                      </a:lnTo>
                      <a:lnTo>
                        <a:pt x="243" y="609"/>
                      </a:lnTo>
                      <a:lnTo>
                        <a:pt x="227" y="642"/>
                      </a:lnTo>
                      <a:lnTo>
                        <a:pt x="209" y="672"/>
                      </a:lnTo>
                      <a:lnTo>
                        <a:pt x="190" y="693"/>
                      </a:lnTo>
                      <a:lnTo>
                        <a:pt x="168" y="711"/>
                      </a:lnTo>
                      <a:lnTo>
                        <a:pt x="149" y="723"/>
                      </a:lnTo>
                      <a:lnTo>
                        <a:pt x="129" y="729"/>
                      </a:lnTo>
                      <a:lnTo>
                        <a:pt x="82" y="672"/>
                      </a:lnTo>
                      <a:lnTo>
                        <a:pt x="45" y="609"/>
                      </a:lnTo>
                      <a:lnTo>
                        <a:pt x="17" y="540"/>
                      </a:lnTo>
                      <a:lnTo>
                        <a:pt x="4" y="467"/>
                      </a:lnTo>
                      <a:lnTo>
                        <a:pt x="0" y="391"/>
                      </a:lnTo>
                      <a:lnTo>
                        <a:pt x="9" y="314"/>
                      </a:lnTo>
                      <a:lnTo>
                        <a:pt x="33" y="234"/>
                      </a:lnTo>
                      <a:lnTo>
                        <a:pt x="51" y="196"/>
                      </a:lnTo>
                      <a:lnTo>
                        <a:pt x="70" y="167"/>
                      </a:lnTo>
                      <a:lnTo>
                        <a:pt x="88" y="145"/>
                      </a:lnTo>
                      <a:lnTo>
                        <a:pt x="104" y="130"/>
                      </a:lnTo>
                      <a:lnTo>
                        <a:pt x="113" y="122"/>
                      </a:lnTo>
                      <a:lnTo>
                        <a:pt x="117" y="120"/>
                      </a:lnTo>
                      <a:lnTo>
                        <a:pt x="129" y="106"/>
                      </a:lnTo>
                      <a:lnTo>
                        <a:pt x="147" y="86"/>
                      </a:lnTo>
                      <a:lnTo>
                        <a:pt x="166" y="69"/>
                      </a:lnTo>
                      <a:lnTo>
                        <a:pt x="188" y="55"/>
                      </a:lnTo>
                      <a:lnTo>
                        <a:pt x="237" y="31"/>
                      </a:lnTo>
                      <a:lnTo>
                        <a:pt x="290" y="14"/>
                      </a:lnTo>
                      <a:lnTo>
                        <a:pt x="347" y="4"/>
                      </a:lnTo>
                      <a:lnTo>
                        <a:pt x="406" y="0"/>
                      </a:lnTo>
                      <a:close/>
                    </a:path>
                  </a:pathLst>
                </a:custGeom>
                <a:solidFill>
                  <a:srgbClr val="38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71" name="Freeform 11">
                  <a:extLst>
                    <a:ext uri="{FF2B5EF4-FFF2-40B4-BE49-F238E27FC236}">
                      <a16:creationId xmlns:a16="http://schemas.microsoft.com/office/drawing/2014/main" id="{1A154BF8-43EF-47F7-9B85-26B7BCA9A7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1301" y="2133600"/>
                  <a:ext cx="939800" cy="439738"/>
                </a:xfrm>
                <a:custGeom>
                  <a:avLst/>
                  <a:gdLst/>
                  <a:ahLst/>
                  <a:cxnLst>
                    <a:cxn ang="0">
                      <a:pos x="431" y="0"/>
                    </a:cxn>
                    <a:cxn ang="0">
                      <a:pos x="437" y="2"/>
                    </a:cxn>
                    <a:cxn ang="0">
                      <a:pos x="453" y="4"/>
                    </a:cxn>
                    <a:cxn ang="0">
                      <a:pos x="474" y="12"/>
                    </a:cxn>
                    <a:cxn ang="0">
                      <a:pos x="500" y="22"/>
                    </a:cxn>
                    <a:cxn ang="0">
                      <a:pos x="527" y="33"/>
                    </a:cxn>
                    <a:cxn ang="0">
                      <a:pos x="553" y="51"/>
                    </a:cxn>
                    <a:cxn ang="0">
                      <a:pos x="574" y="73"/>
                    </a:cxn>
                    <a:cxn ang="0">
                      <a:pos x="588" y="98"/>
                    </a:cxn>
                    <a:cxn ang="0">
                      <a:pos x="592" y="118"/>
                    </a:cxn>
                    <a:cxn ang="0">
                      <a:pos x="592" y="139"/>
                    </a:cxn>
                    <a:cxn ang="0">
                      <a:pos x="588" y="161"/>
                    </a:cxn>
                    <a:cxn ang="0">
                      <a:pos x="580" y="185"/>
                    </a:cxn>
                    <a:cxn ang="0">
                      <a:pos x="565" y="206"/>
                    </a:cxn>
                    <a:cxn ang="0">
                      <a:pos x="545" y="226"/>
                    </a:cxn>
                    <a:cxn ang="0">
                      <a:pos x="517" y="246"/>
                    </a:cxn>
                    <a:cxn ang="0">
                      <a:pos x="482" y="259"/>
                    </a:cxn>
                    <a:cxn ang="0">
                      <a:pos x="441" y="271"/>
                    </a:cxn>
                    <a:cxn ang="0">
                      <a:pos x="390" y="277"/>
                    </a:cxn>
                    <a:cxn ang="0">
                      <a:pos x="318" y="277"/>
                    </a:cxn>
                    <a:cxn ang="0">
                      <a:pos x="253" y="273"/>
                    </a:cxn>
                    <a:cxn ang="0">
                      <a:pos x="194" y="265"/>
                    </a:cxn>
                    <a:cxn ang="0">
                      <a:pos x="143" y="253"/>
                    </a:cxn>
                    <a:cxn ang="0">
                      <a:pos x="100" y="240"/>
                    </a:cxn>
                    <a:cxn ang="0">
                      <a:pos x="65" y="226"/>
                    </a:cxn>
                    <a:cxn ang="0">
                      <a:pos x="37" y="212"/>
                    </a:cxn>
                    <a:cxn ang="0">
                      <a:pos x="16" y="200"/>
                    </a:cxn>
                    <a:cxn ang="0">
                      <a:pos x="4" y="193"/>
                    </a:cxn>
                    <a:cxn ang="0">
                      <a:pos x="0" y="191"/>
                    </a:cxn>
                    <a:cxn ang="0">
                      <a:pos x="67" y="198"/>
                    </a:cxn>
                    <a:cxn ang="0">
                      <a:pos x="125" y="200"/>
                    </a:cxn>
                    <a:cxn ang="0">
                      <a:pos x="178" y="194"/>
                    </a:cxn>
                    <a:cxn ang="0">
                      <a:pos x="225" y="183"/>
                    </a:cxn>
                    <a:cxn ang="0">
                      <a:pos x="267" y="169"/>
                    </a:cxn>
                    <a:cxn ang="0">
                      <a:pos x="302" y="149"/>
                    </a:cxn>
                    <a:cxn ang="0">
                      <a:pos x="333" y="130"/>
                    </a:cxn>
                    <a:cxn ang="0">
                      <a:pos x="359" y="106"/>
                    </a:cxn>
                    <a:cxn ang="0">
                      <a:pos x="380" y="84"/>
                    </a:cxn>
                    <a:cxn ang="0">
                      <a:pos x="396" y="63"/>
                    </a:cxn>
                    <a:cxn ang="0">
                      <a:pos x="410" y="43"/>
                    </a:cxn>
                    <a:cxn ang="0">
                      <a:pos x="419" y="26"/>
                    </a:cxn>
                    <a:cxn ang="0">
                      <a:pos x="425" y="12"/>
                    </a:cxn>
                    <a:cxn ang="0">
                      <a:pos x="431" y="0"/>
                    </a:cxn>
                  </a:cxnLst>
                  <a:rect l="0" t="0" r="r" b="b"/>
                  <a:pathLst>
                    <a:path w="592" h="277">
                      <a:moveTo>
                        <a:pt x="431" y="0"/>
                      </a:moveTo>
                      <a:lnTo>
                        <a:pt x="437" y="2"/>
                      </a:lnTo>
                      <a:lnTo>
                        <a:pt x="453" y="4"/>
                      </a:lnTo>
                      <a:lnTo>
                        <a:pt x="474" y="12"/>
                      </a:lnTo>
                      <a:lnTo>
                        <a:pt x="500" y="22"/>
                      </a:lnTo>
                      <a:lnTo>
                        <a:pt x="527" y="33"/>
                      </a:lnTo>
                      <a:lnTo>
                        <a:pt x="553" y="51"/>
                      </a:lnTo>
                      <a:lnTo>
                        <a:pt x="574" y="73"/>
                      </a:lnTo>
                      <a:lnTo>
                        <a:pt x="588" y="98"/>
                      </a:lnTo>
                      <a:lnTo>
                        <a:pt x="592" y="118"/>
                      </a:lnTo>
                      <a:lnTo>
                        <a:pt x="592" y="139"/>
                      </a:lnTo>
                      <a:lnTo>
                        <a:pt x="588" y="161"/>
                      </a:lnTo>
                      <a:lnTo>
                        <a:pt x="580" y="185"/>
                      </a:lnTo>
                      <a:lnTo>
                        <a:pt x="565" y="206"/>
                      </a:lnTo>
                      <a:lnTo>
                        <a:pt x="545" y="226"/>
                      </a:lnTo>
                      <a:lnTo>
                        <a:pt x="517" y="246"/>
                      </a:lnTo>
                      <a:lnTo>
                        <a:pt x="482" y="259"/>
                      </a:lnTo>
                      <a:lnTo>
                        <a:pt x="441" y="271"/>
                      </a:lnTo>
                      <a:lnTo>
                        <a:pt x="390" y="277"/>
                      </a:lnTo>
                      <a:lnTo>
                        <a:pt x="318" y="277"/>
                      </a:lnTo>
                      <a:lnTo>
                        <a:pt x="253" y="273"/>
                      </a:lnTo>
                      <a:lnTo>
                        <a:pt x="194" y="265"/>
                      </a:lnTo>
                      <a:lnTo>
                        <a:pt x="143" y="253"/>
                      </a:lnTo>
                      <a:lnTo>
                        <a:pt x="100" y="240"/>
                      </a:lnTo>
                      <a:lnTo>
                        <a:pt x="65" y="226"/>
                      </a:lnTo>
                      <a:lnTo>
                        <a:pt x="37" y="212"/>
                      </a:lnTo>
                      <a:lnTo>
                        <a:pt x="16" y="200"/>
                      </a:lnTo>
                      <a:lnTo>
                        <a:pt x="4" y="193"/>
                      </a:lnTo>
                      <a:lnTo>
                        <a:pt x="0" y="191"/>
                      </a:lnTo>
                      <a:lnTo>
                        <a:pt x="67" y="198"/>
                      </a:lnTo>
                      <a:lnTo>
                        <a:pt x="125" y="200"/>
                      </a:lnTo>
                      <a:lnTo>
                        <a:pt x="178" y="194"/>
                      </a:lnTo>
                      <a:lnTo>
                        <a:pt x="225" y="183"/>
                      </a:lnTo>
                      <a:lnTo>
                        <a:pt x="267" y="169"/>
                      </a:lnTo>
                      <a:lnTo>
                        <a:pt x="302" y="149"/>
                      </a:lnTo>
                      <a:lnTo>
                        <a:pt x="333" y="130"/>
                      </a:lnTo>
                      <a:lnTo>
                        <a:pt x="359" y="106"/>
                      </a:lnTo>
                      <a:lnTo>
                        <a:pt x="380" y="84"/>
                      </a:lnTo>
                      <a:lnTo>
                        <a:pt x="396" y="63"/>
                      </a:lnTo>
                      <a:lnTo>
                        <a:pt x="410" y="43"/>
                      </a:lnTo>
                      <a:lnTo>
                        <a:pt x="419" y="26"/>
                      </a:lnTo>
                      <a:lnTo>
                        <a:pt x="425" y="12"/>
                      </a:lnTo>
                      <a:lnTo>
                        <a:pt x="431" y="0"/>
                      </a:lnTo>
                      <a:close/>
                    </a:path>
                  </a:pathLst>
                </a:custGeom>
                <a:solidFill>
                  <a:srgbClr val="5A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72" name="Freeform 12">
                  <a:extLst>
                    <a:ext uri="{FF2B5EF4-FFF2-40B4-BE49-F238E27FC236}">
                      <a16:creationId xmlns:a16="http://schemas.microsoft.com/office/drawing/2014/main" id="{5D29D01C-DD05-4301-9BF8-443DFD9C463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33913" y="2314575"/>
                  <a:ext cx="360363" cy="258763"/>
                </a:xfrm>
                <a:custGeom>
                  <a:avLst/>
                  <a:gdLst/>
                  <a:ahLst/>
                  <a:cxnLst>
                    <a:cxn ang="0">
                      <a:pos x="5" y="163"/>
                    </a:cxn>
                    <a:cxn ang="0">
                      <a:pos x="0" y="163"/>
                    </a:cxn>
                    <a:cxn ang="0">
                      <a:pos x="5" y="163"/>
                    </a:cxn>
                    <a:cxn ang="0">
                      <a:pos x="225" y="0"/>
                    </a:cxn>
                    <a:cxn ang="0">
                      <a:pos x="225" y="2"/>
                    </a:cxn>
                    <a:cxn ang="0">
                      <a:pos x="227" y="10"/>
                    </a:cxn>
                    <a:cxn ang="0">
                      <a:pos x="227" y="33"/>
                    </a:cxn>
                    <a:cxn ang="0">
                      <a:pos x="225" y="49"/>
                    </a:cxn>
                    <a:cxn ang="0">
                      <a:pos x="221" y="65"/>
                    </a:cxn>
                    <a:cxn ang="0">
                      <a:pos x="213" y="82"/>
                    </a:cxn>
                    <a:cxn ang="0">
                      <a:pos x="201" y="100"/>
                    </a:cxn>
                    <a:cxn ang="0">
                      <a:pos x="184" y="118"/>
                    </a:cxn>
                    <a:cxn ang="0">
                      <a:pos x="162" y="132"/>
                    </a:cxn>
                    <a:cxn ang="0">
                      <a:pos x="133" y="145"/>
                    </a:cxn>
                    <a:cxn ang="0">
                      <a:pos x="98" y="155"/>
                    </a:cxn>
                    <a:cxn ang="0">
                      <a:pos x="52" y="161"/>
                    </a:cxn>
                    <a:cxn ang="0">
                      <a:pos x="5" y="163"/>
                    </a:cxn>
                    <a:cxn ang="0">
                      <a:pos x="15" y="161"/>
                    </a:cxn>
                    <a:cxn ang="0">
                      <a:pos x="31" y="159"/>
                    </a:cxn>
                    <a:cxn ang="0">
                      <a:pos x="52" y="155"/>
                    </a:cxn>
                    <a:cxn ang="0">
                      <a:pos x="76" y="151"/>
                    </a:cxn>
                    <a:cxn ang="0">
                      <a:pos x="101" y="143"/>
                    </a:cxn>
                    <a:cxn ang="0">
                      <a:pos x="127" y="133"/>
                    </a:cxn>
                    <a:cxn ang="0">
                      <a:pos x="152" y="120"/>
                    </a:cxn>
                    <a:cxn ang="0">
                      <a:pos x="176" y="104"/>
                    </a:cxn>
                    <a:cxn ang="0">
                      <a:pos x="198" y="84"/>
                    </a:cxn>
                    <a:cxn ang="0">
                      <a:pos x="213" y="61"/>
                    </a:cxn>
                    <a:cxn ang="0">
                      <a:pos x="223" y="33"/>
                    </a:cxn>
                    <a:cxn ang="0">
                      <a:pos x="225" y="0"/>
                    </a:cxn>
                  </a:cxnLst>
                  <a:rect l="0" t="0" r="r" b="b"/>
                  <a:pathLst>
                    <a:path w="227" h="163">
                      <a:moveTo>
                        <a:pt x="5" y="163"/>
                      </a:moveTo>
                      <a:lnTo>
                        <a:pt x="0" y="163"/>
                      </a:lnTo>
                      <a:lnTo>
                        <a:pt x="5" y="163"/>
                      </a:lnTo>
                      <a:close/>
                      <a:moveTo>
                        <a:pt x="225" y="0"/>
                      </a:moveTo>
                      <a:lnTo>
                        <a:pt x="225" y="2"/>
                      </a:lnTo>
                      <a:lnTo>
                        <a:pt x="227" y="10"/>
                      </a:lnTo>
                      <a:lnTo>
                        <a:pt x="227" y="33"/>
                      </a:lnTo>
                      <a:lnTo>
                        <a:pt x="225" y="49"/>
                      </a:lnTo>
                      <a:lnTo>
                        <a:pt x="221" y="65"/>
                      </a:lnTo>
                      <a:lnTo>
                        <a:pt x="213" y="82"/>
                      </a:lnTo>
                      <a:lnTo>
                        <a:pt x="201" y="100"/>
                      </a:lnTo>
                      <a:lnTo>
                        <a:pt x="184" y="118"/>
                      </a:lnTo>
                      <a:lnTo>
                        <a:pt x="162" y="132"/>
                      </a:lnTo>
                      <a:lnTo>
                        <a:pt x="133" y="145"/>
                      </a:lnTo>
                      <a:lnTo>
                        <a:pt x="98" y="155"/>
                      </a:lnTo>
                      <a:lnTo>
                        <a:pt x="52" y="161"/>
                      </a:lnTo>
                      <a:lnTo>
                        <a:pt x="5" y="163"/>
                      </a:lnTo>
                      <a:lnTo>
                        <a:pt x="15" y="161"/>
                      </a:lnTo>
                      <a:lnTo>
                        <a:pt x="31" y="159"/>
                      </a:lnTo>
                      <a:lnTo>
                        <a:pt x="52" y="155"/>
                      </a:lnTo>
                      <a:lnTo>
                        <a:pt x="76" y="151"/>
                      </a:lnTo>
                      <a:lnTo>
                        <a:pt x="101" y="143"/>
                      </a:lnTo>
                      <a:lnTo>
                        <a:pt x="127" y="133"/>
                      </a:lnTo>
                      <a:lnTo>
                        <a:pt x="152" y="120"/>
                      </a:lnTo>
                      <a:lnTo>
                        <a:pt x="176" y="104"/>
                      </a:lnTo>
                      <a:lnTo>
                        <a:pt x="198" y="84"/>
                      </a:lnTo>
                      <a:lnTo>
                        <a:pt x="213" y="61"/>
                      </a:lnTo>
                      <a:lnTo>
                        <a:pt x="223" y="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73" name="Freeform 13">
                  <a:extLst>
                    <a:ext uri="{FF2B5EF4-FFF2-40B4-BE49-F238E27FC236}">
                      <a16:creationId xmlns:a16="http://schemas.microsoft.com/office/drawing/2014/main" id="{3E152E44-13E8-458E-AD83-1FF3CBD38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8901" y="2479675"/>
                  <a:ext cx="96838" cy="514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4"/>
                    </a:cxn>
                    <a:cxn ang="0">
                      <a:pos x="10" y="14"/>
                    </a:cxn>
                    <a:cxn ang="0">
                      <a:pos x="19" y="31"/>
                    </a:cxn>
                    <a:cxn ang="0">
                      <a:pos x="31" y="55"/>
                    </a:cxn>
                    <a:cxn ang="0">
                      <a:pos x="41" y="84"/>
                    </a:cxn>
                    <a:cxn ang="0">
                      <a:pos x="51" y="122"/>
                    </a:cxn>
                    <a:cxn ang="0">
                      <a:pos x="59" y="163"/>
                    </a:cxn>
                    <a:cxn ang="0">
                      <a:pos x="61" y="212"/>
                    </a:cxn>
                    <a:cxn ang="0">
                      <a:pos x="57" y="265"/>
                    </a:cxn>
                    <a:cxn ang="0">
                      <a:pos x="47" y="324"/>
                    </a:cxn>
                    <a:cxn ang="0">
                      <a:pos x="47" y="318"/>
                    </a:cxn>
                    <a:cxn ang="0">
                      <a:pos x="49" y="302"/>
                    </a:cxn>
                    <a:cxn ang="0">
                      <a:pos x="51" y="275"/>
                    </a:cxn>
                    <a:cxn ang="0">
                      <a:pos x="53" y="242"/>
                    </a:cxn>
                    <a:cxn ang="0">
                      <a:pos x="51" y="200"/>
                    </a:cxn>
                    <a:cxn ang="0">
                      <a:pos x="45" y="155"/>
                    </a:cxn>
                    <a:cxn ang="0">
                      <a:pos x="35" y="104"/>
                    </a:cxn>
                    <a:cxn ang="0">
                      <a:pos x="21" y="5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1" h="324">
                      <a:moveTo>
                        <a:pt x="0" y="0"/>
                      </a:moveTo>
                      <a:lnTo>
                        <a:pt x="2" y="4"/>
                      </a:lnTo>
                      <a:lnTo>
                        <a:pt x="10" y="14"/>
                      </a:lnTo>
                      <a:lnTo>
                        <a:pt x="19" y="31"/>
                      </a:lnTo>
                      <a:lnTo>
                        <a:pt x="31" y="55"/>
                      </a:lnTo>
                      <a:lnTo>
                        <a:pt x="41" y="84"/>
                      </a:lnTo>
                      <a:lnTo>
                        <a:pt x="51" y="122"/>
                      </a:lnTo>
                      <a:lnTo>
                        <a:pt x="59" y="163"/>
                      </a:lnTo>
                      <a:lnTo>
                        <a:pt x="61" y="212"/>
                      </a:lnTo>
                      <a:lnTo>
                        <a:pt x="57" y="265"/>
                      </a:lnTo>
                      <a:lnTo>
                        <a:pt x="47" y="324"/>
                      </a:lnTo>
                      <a:lnTo>
                        <a:pt x="47" y="318"/>
                      </a:lnTo>
                      <a:lnTo>
                        <a:pt x="49" y="302"/>
                      </a:lnTo>
                      <a:lnTo>
                        <a:pt x="51" y="275"/>
                      </a:lnTo>
                      <a:lnTo>
                        <a:pt x="53" y="242"/>
                      </a:lnTo>
                      <a:lnTo>
                        <a:pt x="51" y="200"/>
                      </a:lnTo>
                      <a:lnTo>
                        <a:pt x="45" y="155"/>
                      </a:lnTo>
                      <a:lnTo>
                        <a:pt x="35" y="104"/>
                      </a:lnTo>
                      <a:lnTo>
                        <a:pt x="21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74" name="Freeform 14">
                  <a:extLst>
                    <a:ext uri="{FF2B5EF4-FFF2-40B4-BE49-F238E27FC236}">
                      <a16:creationId xmlns:a16="http://schemas.microsoft.com/office/drawing/2014/main" id="{9B3DB57F-C96F-459A-B9BC-4A671A3286B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38613" y="4029075"/>
                  <a:ext cx="71438" cy="838200"/>
                </a:xfrm>
                <a:custGeom>
                  <a:avLst/>
                  <a:gdLst/>
                  <a:ahLst/>
                  <a:cxnLst>
                    <a:cxn ang="0">
                      <a:pos x="14" y="8"/>
                    </a:cxn>
                    <a:cxn ang="0">
                      <a:pos x="25" y="47"/>
                    </a:cxn>
                    <a:cxn ang="0">
                      <a:pos x="35" y="100"/>
                    </a:cxn>
                    <a:cxn ang="0">
                      <a:pos x="41" y="157"/>
                    </a:cxn>
                    <a:cxn ang="0">
                      <a:pos x="45" y="216"/>
                    </a:cxn>
                    <a:cxn ang="0">
                      <a:pos x="45" y="275"/>
                    </a:cxn>
                    <a:cxn ang="0">
                      <a:pos x="43" y="334"/>
                    </a:cxn>
                    <a:cxn ang="0">
                      <a:pos x="41" y="387"/>
                    </a:cxn>
                    <a:cxn ang="0">
                      <a:pos x="37" y="436"/>
                    </a:cxn>
                    <a:cxn ang="0">
                      <a:pos x="33" y="475"/>
                    </a:cxn>
                    <a:cxn ang="0">
                      <a:pos x="29" y="507"/>
                    </a:cxn>
                    <a:cxn ang="0">
                      <a:pos x="27" y="528"/>
                    </a:cxn>
                    <a:cxn ang="0">
                      <a:pos x="17" y="528"/>
                    </a:cxn>
                    <a:cxn ang="0">
                      <a:pos x="10" y="526"/>
                    </a:cxn>
                    <a:cxn ang="0">
                      <a:pos x="0" y="526"/>
                    </a:cxn>
                    <a:cxn ang="0">
                      <a:pos x="14" y="448"/>
                    </a:cxn>
                    <a:cxn ang="0">
                      <a:pos x="23" y="373"/>
                    </a:cxn>
                    <a:cxn ang="0">
                      <a:pos x="29" y="304"/>
                    </a:cxn>
                    <a:cxn ang="0">
                      <a:pos x="29" y="181"/>
                    </a:cxn>
                    <a:cxn ang="0">
                      <a:pos x="27" y="128"/>
                    </a:cxn>
                    <a:cxn ang="0">
                      <a:pos x="23" y="85"/>
                    </a:cxn>
                    <a:cxn ang="0">
                      <a:pos x="19" y="49"/>
                    </a:cxn>
                    <a:cxn ang="0">
                      <a:pos x="14" y="8"/>
                    </a:cxn>
                    <a:cxn ang="0">
                      <a:pos x="12" y="0"/>
                    </a:cxn>
                    <a:cxn ang="0">
                      <a:pos x="14" y="6"/>
                    </a:cxn>
                    <a:cxn ang="0">
                      <a:pos x="14" y="8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45" h="528">
                      <a:moveTo>
                        <a:pt x="14" y="8"/>
                      </a:moveTo>
                      <a:lnTo>
                        <a:pt x="25" y="47"/>
                      </a:lnTo>
                      <a:lnTo>
                        <a:pt x="35" y="100"/>
                      </a:lnTo>
                      <a:lnTo>
                        <a:pt x="41" y="157"/>
                      </a:lnTo>
                      <a:lnTo>
                        <a:pt x="45" y="216"/>
                      </a:lnTo>
                      <a:lnTo>
                        <a:pt x="45" y="275"/>
                      </a:lnTo>
                      <a:lnTo>
                        <a:pt x="43" y="334"/>
                      </a:lnTo>
                      <a:lnTo>
                        <a:pt x="41" y="387"/>
                      </a:lnTo>
                      <a:lnTo>
                        <a:pt x="37" y="436"/>
                      </a:lnTo>
                      <a:lnTo>
                        <a:pt x="33" y="475"/>
                      </a:lnTo>
                      <a:lnTo>
                        <a:pt x="29" y="507"/>
                      </a:lnTo>
                      <a:lnTo>
                        <a:pt x="27" y="528"/>
                      </a:lnTo>
                      <a:lnTo>
                        <a:pt x="17" y="528"/>
                      </a:lnTo>
                      <a:lnTo>
                        <a:pt x="10" y="526"/>
                      </a:lnTo>
                      <a:lnTo>
                        <a:pt x="0" y="526"/>
                      </a:lnTo>
                      <a:lnTo>
                        <a:pt x="14" y="448"/>
                      </a:lnTo>
                      <a:lnTo>
                        <a:pt x="23" y="373"/>
                      </a:lnTo>
                      <a:lnTo>
                        <a:pt x="29" y="304"/>
                      </a:lnTo>
                      <a:lnTo>
                        <a:pt x="29" y="181"/>
                      </a:lnTo>
                      <a:lnTo>
                        <a:pt x="27" y="128"/>
                      </a:lnTo>
                      <a:lnTo>
                        <a:pt x="23" y="85"/>
                      </a:lnTo>
                      <a:lnTo>
                        <a:pt x="19" y="49"/>
                      </a:lnTo>
                      <a:lnTo>
                        <a:pt x="14" y="8"/>
                      </a:lnTo>
                      <a:close/>
                      <a:moveTo>
                        <a:pt x="12" y="0"/>
                      </a:moveTo>
                      <a:lnTo>
                        <a:pt x="14" y="6"/>
                      </a:lnTo>
                      <a:lnTo>
                        <a:pt x="14" y="8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1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75" name="Freeform 15">
                  <a:extLst>
                    <a:ext uri="{FF2B5EF4-FFF2-40B4-BE49-F238E27FC236}">
                      <a16:creationId xmlns:a16="http://schemas.microsoft.com/office/drawing/2014/main" id="{FD761C18-4E09-4C1F-BB10-176D1D4D5B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0026" y="4022725"/>
                  <a:ext cx="109538" cy="82391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0" y="4"/>
                    </a:cxn>
                    <a:cxn ang="0">
                      <a:pos x="18" y="14"/>
                    </a:cxn>
                    <a:cxn ang="0">
                      <a:pos x="14" y="30"/>
                    </a:cxn>
                    <a:cxn ang="0">
                      <a:pos x="12" y="53"/>
                    </a:cxn>
                    <a:cxn ang="0">
                      <a:pos x="10" y="85"/>
                    </a:cxn>
                    <a:cxn ang="0">
                      <a:pos x="10" y="122"/>
                    </a:cxn>
                    <a:cxn ang="0">
                      <a:pos x="12" y="169"/>
                    </a:cxn>
                    <a:cxn ang="0">
                      <a:pos x="16" y="222"/>
                    </a:cxn>
                    <a:cxn ang="0">
                      <a:pos x="24" y="283"/>
                    </a:cxn>
                    <a:cxn ang="0">
                      <a:pos x="34" y="352"/>
                    </a:cxn>
                    <a:cxn ang="0">
                      <a:pos x="49" y="428"/>
                    </a:cxn>
                    <a:cxn ang="0">
                      <a:pos x="69" y="515"/>
                    </a:cxn>
                    <a:cxn ang="0">
                      <a:pos x="45" y="519"/>
                    </a:cxn>
                    <a:cxn ang="0">
                      <a:pos x="36" y="473"/>
                    </a:cxn>
                    <a:cxn ang="0">
                      <a:pos x="26" y="420"/>
                    </a:cxn>
                    <a:cxn ang="0">
                      <a:pos x="18" y="362"/>
                    </a:cxn>
                    <a:cxn ang="0">
                      <a:pos x="10" y="299"/>
                    </a:cxn>
                    <a:cxn ang="0">
                      <a:pos x="4" y="234"/>
                    </a:cxn>
                    <a:cxn ang="0">
                      <a:pos x="0" y="169"/>
                    </a:cxn>
                    <a:cxn ang="0">
                      <a:pos x="2" y="108"/>
                    </a:cxn>
                    <a:cxn ang="0">
                      <a:pos x="8" y="51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69" h="519">
                      <a:moveTo>
                        <a:pt x="20" y="0"/>
                      </a:moveTo>
                      <a:lnTo>
                        <a:pt x="20" y="4"/>
                      </a:lnTo>
                      <a:lnTo>
                        <a:pt x="18" y="14"/>
                      </a:lnTo>
                      <a:lnTo>
                        <a:pt x="14" y="30"/>
                      </a:lnTo>
                      <a:lnTo>
                        <a:pt x="12" y="53"/>
                      </a:lnTo>
                      <a:lnTo>
                        <a:pt x="10" y="85"/>
                      </a:lnTo>
                      <a:lnTo>
                        <a:pt x="10" y="122"/>
                      </a:lnTo>
                      <a:lnTo>
                        <a:pt x="12" y="169"/>
                      </a:lnTo>
                      <a:lnTo>
                        <a:pt x="16" y="222"/>
                      </a:lnTo>
                      <a:lnTo>
                        <a:pt x="24" y="283"/>
                      </a:lnTo>
                      <a:lnTo>
                        <a:pt x="34" y="352"/>
                      </a:lnTo>
                      <a:lnTo>
                        <a:pt x="49" y="428"/>
                      </a:lnTo>
                      <a:lnTo>
                        <a:pt x="69" y="515"/>
                      </a:lnTo>
                      <a:lnTo>
                        <a:pt x="45" y="519"/>
                      </a:lnTo>
                      <a:lnTo>
                        <a:pt x="36" y="473"/>
                      </a:lnTo>
                      <a:lnTo>
                        <a:pt x="26" y="420"/>
                      </a:lnTo>
                      <a:lnTo>
                        <a:pt x="18" y="362"/>
                      </a:lnTo>
                      <a:lnTo>
                        <a:pt x="10" y="299"/>
                      </a:lnTo>
                      <a:lnTo>
                        <a:pt x="4" y="234"/>
                      </a:lnTo>
                      <a:lnTo>
                        <a:pt x="0" y="169"/>
                      </a:lnTo>
                      <a:lnTo>
                        <a:pt x="2" y="108"/>
                      </a:lnTo>
                      <a:lnTo>
                        <a:pt x="8" y="51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1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</p:grpSp>
        </p:grpSp>
      </p:grpSp>
      <p:pic>
        <p:nvPicPr>
          <p:cNvPr id="183" name="Picture 10">
            <a:extLst>
              <a:ext uri="{FF2B5EF4-FFF2-40B4-BE49-F238E27FC236}">
                <a16:creationId xmlns:a16="http://schemas.microsoft.com/office/drawing/2014/main" id="{2076EDFE-A26E-4A79-9CCE-5CC34269A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657" y="3809870"/>
            <a:ext cx="715957" cy="214607"/>
          </a:xfrm>
          <a:prstGeom prst="rect">
            <a:avLst/>
          </a:prstGeom>
        </p:spPr>
      </p:pic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C35C4BC8-E269-4E7C-9899-B160CCD113C9}"/>
              </a:ext>
            </a:extLst>
          </p:cNvPr>
          <p:cNvSpPr/>
          <p:nvPr/>
        </p:nvSpPr>
        <p:spPr>
          <a:xfrm>
            <a:off x="4866902" y="2895902"/>
            <a:ext cx="572301" cy="9363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源代码</a:t>
            </a:r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0E9E06A7-D4FC-42DB-B74E-A4CD04A7E917}"/>
              </a:ext>
            </a:extLst>
          </p:cNvPr>
          <p:cNvSpPr/>
          <p:nvPr/>
        </p:nvSpPr>
        <p:spPr>
          <a:xfrm>
            <a:off x="3352800" y="2868392"/>
            <a:ext cx="580289" cy="100023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其他文件</a:t>
            </a:r>
          </a:p>
        </p:txBody>
      </p:sp>
      <p:sp>
        <p:nvSpPr>
          <p:cNvPr id="137" name="Content Placeholder 1">
            <a:extLst>
              <a:ext uri="{FF2B5EF4-FFF2-40B4-BE49-F238E27FC236}">
                <a16:creationId xmlns:a16="http://schemas.microsoft.com/office/drawing/2014/main" id="{AB8703A2-8091-417B-94B4-4D0F17E3D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6752"/>
            <a:ext cx="8291264" cy="4375148"/>
          </a:xfrm>
        </p:spPr>
        <p:txBody>
          <a:bodyPr/>
          <a:lstStyle/>
          <a:p>
            <a:r>
              <a:rPr lang="zh-CN" altLang="en-US" sz="1600" dirty="0"/>
              <a:t>至安盾客户端与探针客户端集成安装</a:t>
            </a:r>
            <a:endParaRPr lang="en-US" altLang="zh-CN" sz="1600" dirty="0"/>
          </a:p>
          <a:p>
            <a:r>
              <a:rPr lang="zh-CN" altLang="en-US" sz="1600" dirty="0"/>
              <a:t>安装时，用户指定加密盘大小</a:t>
            </a:r>
            <a:endParaRPr lang="en-US" altLang="zh-CN" sz="1600" dirty="0"/>
          </a:p>
          <a:p>
            <a:r>
              <a:rPr lang="zh-CN" altLang="en-US" sz="1600" dirty="0"/>
              <a:t>至安盾审批出来时，分为正常审批和密盘审批，后者审批后，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zh-CN" altLang="en-US" sz="1600" dirty="0"/>
              <a:t>只能存到加密盘</a:t>
            </a:r>
            <a:endParaRPr lang="en-US" altLang="zh-CN" sz="1600" dirty="0"/>
          </a:p>
          <a:p>
            <a:r>
              <a:rPr lang="zh-CN" altLang="en-US" sz="1600" dirty="0"/>
              <a:t>加密盘可以推送应用，文件仅可以通过密盘应用查看，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zh-CN" altLang="en-US" sz="1600" dirty="0"/>
              <a:t>无法拷贝和另存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98735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加密磁盘</a:t>
            </a:r>
            <a:r>
              <a:rPr lang="en-US" altLang="zh-CN" dirty="0"/>
              <a:t>——</a:t>
            </a:r>
            <a:r>
              <a:rPr lang="zh-CN" altLang="en-US" dirty="0"/>
              <a:t>服务器版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8847" y="4736614"/>
            <a:ext cx="2895600" cy="27463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zshield.net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204847" y="4736614"/>
            <a:ext cx="2133600" cy="274637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019509-14F6-C848-A568-70F33E984EA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52" name="TextBox 275">
            <a:extLst>
              <a:ext uri="{FF2B5EF4-FFF2-40B4-BE49-F238E27FC236}">
                <a16:creationId xmlns:a16="http://schemas.microsoft.com/office/drawing/2014/main" id="{5A3D5588-6504-4D74-9F66-B692AC6F28B8}"/>
              </a:ext>
            </a:extLst>
          </p:cNvPr>
          <p:cNvSpPr txBox="1"/>
          <p:nvPr/>
        </p:nvSpPr>
        <p:spPr>
          <a:xfrm>
            <a:off x="7221907" y="45660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rgbClr val="595959"/>
                </a:solidFill>
                <a:latin typeface="Arial"/>
                <a:ea typeface="黑体" panose="02010609060101010101" charset="-122"/>
                <a:cs typeface="黑体" panose="02010609060101010101" charset="-122"/>
              </a:rPr>
              <a:t>服务器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5" name="Trapezoid 271">
            <a:extLst>
              <a:ext uri="{FF2B5EF4-FFF2-40B4-BE49-F238E27FC236}">
                <a16:creationId xmlns:a16="http://schemas.microsoft.com/office/drawing/2014/main" id="{69913DE9-E515-42C0-8BFB-9A4EAC029936}"/>
              </a:ext>
            </a:extLst>
          </p:cNvPr>
          <p:cNvSpPr/>
          <p:nvPr/>
        </p:nvSpPr>
        <p:spPr>
          <a:xfrm rot="5400000" flipV="1">
            <a:off x="5824421" y="3840741"/>
            <a:ext cx="953023" cy="434975"/>
          </a:xfrm>
          <a:prstGeom prst="trapezoid">
            <a:avLst>
              <a:gd name="adj" fmla="val 110304"/>
            </a:avLst>
          </a:prstGeom>
          <a:gradFill flip="none" rotWithShape="1">
            <a:gsLst>
              <a:gs pos="0">
                <a:srgbClr val="34708F"/>
              </a:gs>
              <a:gs pos="100000">
                <a:srgbClr val="4BAEE2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DB5263C1-15BC-4B2F-A17C-0FDE8CAA1E8A}"/>
              </a:ext>
            </a:extLst>
          </p:cNvPr>
          <p:cNvSpPr/>
          <p:nvPr/>
        </p:nvSpPr>
        <p:spPr>
          <a:xfrm>
            <a:off x="2796508" y="3897134"/>
            <a:ext cx="1177654" cy="517913"/>
          </a:xfrm>
          <a:prstGeom prst="rect">
            <a:avLst/>
          </a:prstGeom>
          <a:solidFill>
            <a:srgbClr val="347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同步磁盘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F75A6735-BC4C-459D-A1C0-82233A6AB3EB}"/>
              </a:ext>
            </a:extLst>
          </p:cNvPr>
          <p:cNvSpPr/>
          <p:nvPr/>
        </p:nvSpPr>
        <p:spPr>
          <a:xfrm>
            <a:off x="4254479" y="3916629"/>
            <a:ext cx="1059612" cy="498417"/>
          </a:xfrm>
          <a:prstGeom prst="rect">
            <a:avLst/>
          </a:prstGeom>
          <a:solidFill>
            <a:srgbClr val="347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加密盘</a:t>
            </a: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24C540C1-FF71-42AE-9A0D-7411FB6AAB80}"/>
              </a:ext>
            </a:extLst>
          </p:cNvPr>
          <p:cNvSpPr/>
          <p:nvPr/>
        </p:nvSpPr>
        <p:spPr>
          <a:xfrm>
            <a:off x="2495455" y="3598404"/>
            <a:ext cx="3290817" cy="936336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Oval 80">
            <a:extLst>
              <a:ext uri="{FF2B5EF4-FFF2-40B4-BE49-F238E27FC236}">
                <a16:creationId xmlns:a16="http://schemas.microsoft.com/office/drawing/2014/main" id="{9DF1302B-D6A2-4725-ADCA-F8A202A1BB19}"/>
              </a:ext>
            </a:extLst>
          </p:cNvPr>
          <p:cNvSpPr/>
          <p:nvPr/>
        </p:nvSpPr>
        <p:spPr bwMode="auto">
          <a:xfrm>
            <a:off x="7249436" y="4131802"/>
            <a:ext cx="752528" cy="81744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514394">
              <a:defRPr/>
            </a:pPr>
            <a:endParaRPr lang="en-US" sz="900" kern="0">
              <a:solidFill>
                <a:sysClr val="window" lastClr="FFFFFF"/>
              </a:solidFill>
              <a:latin typeface="+mj-lt"/>
              <a:ea typeface="+mj-ea"/>
            </a:endParaRPr>
          </a:p>
        </p:txBody>
      </p:sp>
      <p:grpSp>
        <p:nvGrpSpPr>
          <p:cNvPr id="161" name="Group 6">
            <a:extLst>
              <a:ext uri="{FF2B5EF4-FFF2-40B4-BE49-F238E27FC236}">
                <a16:creationId xmlns:a16="http://schemas.microsoft.com/office/drawing/2014/main" id="{97C9D6BC-A82F-4A91-A7B6-62974D0A9245}"/>
              </a:ext>
            </a:extLst>
          </p:cNvPr>
          <p:cNvGrpSpPr>
            <a:grpSpLocks noChangeAspect="1"/>
          </p:cNvGrpSpPr>
          <p:nvPr/>
        </p:nvGrpSpPr>
        <p:grpSpPr>
          <a:xfrm>
            <a:off x="6806173" y="3766919"/>
            <a:ext cx="1351036" cy="804777"/>
            <a:chOff x="6368239" y="1700573"/>
            <a:chExt cx="1102454" cy="656701"/>
          </a:xfrm>
        </p:grpSpPr>
        <p:grpSp>
          <p:nvGrpSpPr>
            <p:cNvPr id="162" name="Group 105">
              <a:extLst>
                <a:ext uri="{FF2B5EF4-FFF2-40B4-BE49-F238E27FC236}">
                  <a16:creationId xmlns:a16="http://schemas.microsoft.com/office/drawing/2014/main" id="{8B70FF00-E8DE-4A91-95EB-2758D8314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12732" y="1700573"/>
              <a:ext cx="657961" cy="618376"/>
              <a:chOff x="7742593" y="5170308"/>
              <a:chExt cx="1193777" cy="1123250"/>
            </a:xfrm>
          </p:grpSpPr>
          <p:sp>
            <p:nvSpPr>
              <p:cNvPr id="176" name="Oval 114">
                <a:extLst>
                  <a:ext uri="{FF2B5EF4-FFF2-40B4-BE49-F238E27FC236}">
                    <a16:creationId xmlns:a16="http://schemas.microsoft.com/office/drawing/2014/main" id="{3767F6CD-859A-4436-AB25-D92BE65C6159}"/>
                  </a:ext>
                </a:extLst>
              </p:cNvPr>
              <p:cNvSpPr/>
              <p:nvPr/>
            </p:nvSpPr>
            <p:spPr>
              <a:xfrm>
                <a:off x="7742593" y="6188618"/>
                <a:ext cx="1193777" cy="10494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50000"/>
                      <a:lumOff val="50000"/>
                      <a:alpha val="70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823"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j-lt"/>
                  <a:ea typeface="+mj-ea"/>
                </a:endParaRPr>
              </a:p>
            </p:txBody>
          </p:sp>
          <p:grpSp>
            <p:nvGrpSpPr>
              <p:cNvPr id="177" name="Group 350">
                <a:extLst>
                  <a:ext uri="{FF2B5EF4-FFF2-40B4-BE49-F238E27FC236}">
                    <a16:creationId xmlns:a16="http://schemas.microsoft.com/office/drawing/2014/main" id="{425C9D57-6924-40C9-A11C-1EEC586E03F7}"/>
                  </a:ext>
                </a:extLst>
              </p:cNvPr>
              <p:cNvGrpSpPr/>
              <p:nvPr/>
            </p:nvGrpSpPr>
            <p:grpSpPr>
              <a:xfrm>
                <a:off x="7771942" y="5170308"/>
                <a:ext cx="1109160" cy="1013406"/>
                <a:chOff x="7999413" y="1528763"/>
                <a:chExt cx="1544637" cy="1411288"/>
              </a:xfrm>
              <a:solidFill>
                <a:schemeClr val="tx2"/>
              </a:solidFill>
            </p:grpSpPr>
            <p:sp>
              <p:nvSpPr>
                <p:cNvPr id="178" name="Freeform 6">
                  <a:extLst>
                    <a:ext uri="{FF2B5EF4-FFF2-40B4-BE49-F238E27FC236}">
                      <a16:creationId xmlns:a16="http://schemas.microsoft.com/office/drawing/2014/main" id="{6F75B594-56CB-4149-9662-1A65049833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9413" y="1528763"/>
                  <a:ext cx="1544637" cy="1092200"/>
                </a:xfrm>
                <a:custGeom>
                  <a:avLst/>
                  <a:gdLst/>
                  <a:ahLst/>
                  <a:cxnLst>
                    <a:cxn ang="0">
                      <a:pos x="30" y="0"/>
                    </a:cxn>
                    <a:cxn ang="0">
                      <a:pos x="944" y="0"/>
                    </a:cxn>
                    <a:cxn ang="0">
                      <a:pos x="950" y="1"/>
                    </a:cxn>
                    <a:cxn ang="0">
                      <a:pos x="957" y="3"/>
                    </a:cxn>
                    <a:cxn ang="0">
                      <a:pos x="962" y="6"/>
                    </a:cxn>
                    <a:cxn ang="0">
                      <a:pos x="967" y="11"/>
                    </a:cxn>
                    <a:cxn ang="0">
                      <a:pos x="970" y="16"/>
                    </a:cxn>
                    <a:cxn ang="0">
                      <a:pos x="972" y="22"/>
                    </a:cxn>
                    <a:cxn ang="0">
                      <a:pos x="973" y="29"/>
                    </a:cxn>
                    <a:cxn ang="0">
                      <a:pos x="973" y="658"/>
                    </a:cxn>
                    <a:cxn ang="0">
                      <a:pos x="972" y="665"/>
                    </a:cxn>
                    <a:cxn ang="0">
                      <a:pos x="970" y="671"/>
                    </a:cxn>
                    <a:cxn ang="0">
                      <a:pos x="967" y="676"/>
                    </a:cxn>
                    <a:cxn ang="0">
                      <a:pos x="962" y="681"/>
                    </a:cxn>
                    <a:cxn ang="0">
                      <a:pos x="957" y="685"/>
                    </a:cxn>
                    <a:cxn ang="0">
                      <a:pos x="950" y="687"/>
                    </a:cxn>
                    <a:cxn ang="0">
                      <a:pos x="944" y="688"/>
                    </a:cxn>
                    <a:cxn ang="0">
                      <a:pos x="30" y="688"/>
                    </a:cxn>
                    <a:cxn ang="0">
                      <a:pos x="23" y="687"/>
                    </a:cxn>
                    <a:cxn ang="0">
                      <a:pos x="17" y="685"/>
                    </a:cxn>
                    <a:cxn ang="0">
                      <a:pos x="11" y="681"/>
                    </a:cxn>
                    <a:cxn ang="0">
                      <a:pos x="7" y="676"/>
                    </a:cxn>
                    <a:cxn ang="0">
                      <a:pos x="3" y="671"/>
                    </a:cxn>
                    <a:cxn ang="0">
                      <a:pos x="1" y="665"/>
                    </a:cxn>
                    <a:cxn ang="0">
                      <a:pos x="0" y="658"/>
                    </a:cxn>
                    <a:cxn ang="0">
                      <a:pos x="0" y="29"/>
                    </a:cxn>
                    <a:cxn ang="0">
                      <a:pos x="1" y="22"/>
                    </a:cxn>
                    <a:cxn ang="0">
                      <a:pos x="3" y="16"/>
                    </a:cxn>
                    <a:cxn ang="0">
                      <a:pos x="7" y="11"/>
                    </a:cxn>
                    <a:cxn ang="0">
                      <a:pos x="11" y="6"/>
                    </a:cxn>
                    <a:cxn ang="0">
                      <a:pos x="17" y="3"/>
                    </a:cxn>
                    <a:cxn ang="0">
                      <a:pos x="23" y="1"/>
                    </a:cxn>
                    <a:cxn ang="0">
                      <a:pos x="30" y="0"/>
                    </a:cxn>
                  </a:cxnLst>
                  <a:rect l="0" t="0" r="r" b="b"/>
                  <a:pathLst>
                    <a:path w="973" h="688">
                      <a:moveTo>
                        <a:pt x="30" y="0"/>
                      </a:moveTo>
                      <a:lnTo>
                        <a:pt x="944" y="0"/>
                      </a:lnTo>
                      <a:lnTo>
                        <a:pt x="950" y="1"/>
                      </a:lnTo>
                      <a:lnTo>
                        <a:pt x="957" y="3"/>
                      </a:lnTo>
                      <a:lnTo>
                        <a:pt x="962" y="6"/>
                      </a:lnTo>
                      <a:lnTo>
                        <a:pt x="967" y="11"/>
                      </a:lnTo>
                      <a:lnTo>
                        <a:pt x="970" y="16"/>
                      </a:lnTo>
                      <a:lnTo>
                        <a:pt x="972" y="22"/>
                      </a:lnTo>
                      <a:lnTo>
                        <a:pt x="973" y="29"/>
                      </a:lnTo>
                      <a:lnTo>
                        <a:pt x="973" y="658"/>
                      </a:lnTo>
                      <a:lnTo>
                        <a:pt x="972" y="665"/>
                      </a:lnTo>
                      <a:lnTo>
                        <a:pt x="970" y="671"/>
                      </a:lnTo>
                      <a:lnTo>
                        <a:pt x="967" y="676"/>
                      </a:lnTo>
                      <a:lnTo>
                        <a:pt x="962" y="681"/>
                      </a:lnTo>
                      <a:lnTo>
                        <a:pt x="957" y="685"/>
                      </a:lnTo>
                      <a:lnTo>
                        <a:pt x="950" y="687"/>
                      </a:lnTo>
                      <a:lnTo>
                        <a:pt x="944" y="688"/>
                      </a:lnTo>
                      <a:lnTo>
                        <a:pt x="30" y="688"/>
                      </a:lnTo>
                      <a:lnTo>
                        <a:pt x="23" y="687"/>
                      </a:lnTo>
                      <a:lnTo>
                        <a:pt x="17" y="685"/>
                      </a:lnTo>
                      <a:lnTo>
                        <a:pt x="11" y="681"/>
                      </a:lnTo>
                      <a:lnTo>
                        <a:pt x="7" y="676"/>
                      </a:lnTo>
                      <a:lnTo>
                        <a:pt x="3" y="671"/>
                      </a:lnTo>
                      <a:lnTo>
                        <a:pt x="1" y="665"/>
                      </a:lnTo>
                      <a:lnTo>
                        <a:pt x="0" y="658"/>
                      </a:lnTo>
                      <a:lnTo>
                        <a:pt x="0" y="29"/>
                      </a:lnTo>
                      <a:lnTo>
                        <a:pt x="1" y="22"/>
                      </a:lnTo>
                      <a:lnTo>
                        <a:pt x="3" y="16"/>
                      </a:lnTo>
                      <a:lnTo>
                        <a:pt x="7" y="11"/>
                      </a:lnTo>
                      <a:lnTo>
                        <a:pt x="11" y="6"/>
                      </a:lnTo>
                      <a:lnTo>
                        <a:pt x="17" y="3"/>
                      </a:lnTo>
                      <a:lnTo>
                        <a:pt x="23" y="1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79" name="Freeform 7">
                  <a:extLst>
                    <a:ext uri="{FF2B5EF4-FFF2-40B4-BE49-F238E27FC236}">
                      <a16:creationId xmlns:a16="http://schemas.microsoft.com/office/drawing/2014/main" id="{251F35A7-01D9-4C5A-B8B9-56DD203AC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62916" y="1584325"/>
                  <a:ext cx="1420812" cy="914401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866" y="0"/>
                    </a:cxn>
                    <a:cxn ang="0">
                      <a:pos x="872" y="1"/>
                    </a:cxn>
                    <a:cxn ang="0">
                      <a:pos x="879" y="3"/>
                    </a:cxn>
                    <a:cxn ang="0">
                      <a:pos x="884" y="6"/>
                    </a:cxn>
                    <a:cxn ang="0">
                      <a:pos x="889" y="11"/>
                    </a:cxn>
                    <a:cxn ang="0">
                      <a:pos x="892" y="16"/>
                    </a:cxn>
                    <a:cxn ang="0">
                      <a:pos x="894" y="22"/>
                    </a:cxn>
                    <a:cxn ang="0">
                      <a:pos x="895" y="29"/>
                    </a:cxn>
                    <a:cxn ang="0">
                      <a:pos x="895" y="547"/>
                    </a:cxn>
                    <a:cxn ang="0">
                      <a:pos x="894" y="553"/>
                    </a:cxn>
                    <a:cxn ang="0">
                      <a:pos x="892" y="560"/>
                    </a:cxn>
                    <a:cxn ang="0">
                      <a:pos x="889" y="565"/>
                    </a:cxn>
                    <a:cxn ang="0">
                      <a:pos x="884" y="570"/>
                    </a:cxn>
                    <a:cxn ang="0">
                      <a:pos x="879" y="573"/>
                    </a:cxn>
                    <a:cxn ang="0">
                      <a:pos x="872" y="576"/>
                    </a:cxn>
                    <a:cxn ang="0">
                      <a:pos x="866" y="576"/>
                    </a:cxn>
                    <a:cxn ang="0">
                      <a:pos x="29" y="576"/>
                    </a:cxn>
                    <a:cxn ang="0">
                      <a:pos x="23" y="576"/>
                    </a:cxn>
                    <a:cxn ang="0">
                      <a:pos x="16" y="573"/>
                    </a:cxn>
                    <a:cxn ang="0">
                      <a:pos x="11" y="570"/>
                    </a:cxn>
                    <a:cxn ang="0">
                      <a:pos x="6" y="565"/>
                    </a:cxn>
                    <a:cxn ang="0">
                      <a:pos x="2" y="560"/>
                    </a:cxn>
                    <a:cxn ang="0">
                      <a:pos x="0" y="553"/>
                    </a:cxn>
                    <a:cxn ang="0">
                      <a:pos x="0" y="547"/>
                    </a:cxn>
                    <a:cxn ang="0">
                      <a:pos x="0" y="29"/>
                    </a:cxn>
                    <a:cxn ang="0">
                      <a:pos x="0" y="22"/>
                    </a:cxn>
                    <a:cxn ang="0">
                      <a:pos x="2" y="16"/>
                    </a:cxn>
                    <a:cxn ang="0">
                      <a:pos x="6" y="11"/>
                    </a:cxn>
                    <a:cxn ang="0">
                      <a:pos x="11" y="6"/>
                    </a:cxn>
                    <a:cxn ang="0">
                      <a:pos x="16" y="3"/>
                    </a:cxn>
                    <a:cxn ang="0">
                      <a:pos x="23" y="1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895" h="576">
                      <a:moveTo>
                        <a:pt x="29" y="0"/>
                      </a:moveTo>
                      <a:lnTo>
                        <a:pt x="866" y="0"/>
                      </a:lnTo>
                      <a:lnTo>
                        <a:pt x="872" y="1"/>
                      </a:lnTo>
                      <a:lnTo>
                        <a:pt x="879" y="3"/>
                      </a:lnTo>
                      <a:lnTo>
                        <a:pt x="884" y="6"/>
                      </a:lnTo>
                      <a:lnTo>
                        <a:pt x="889" y="11"/>
                      </a:lnTo>
                      <a:lnTo>
                        <a:pt x="892" y="16"/>
                      </a:lnTo>
                      <a:lnTo>
                        <a:pt x="894" y="22"/>
                      </a:lnTo>
                      <a:lnTo>
                        <a:pt x="895" y="29"/>
                      </a:lnTo>
                      <a:lnTo>
                        <a:pt x="895" y="547"/>
                      </a:lnTo>
                      <a:lnTo>
                        <a:pt x="894" y="553"/>
                      </a:lnTo>
                      <a:lnTo>
                        <a:pt x="892" y="560"/>
                      </a:lnTo>
                      <a:lnTo>
                        <a:pt x="889" y="565"/>
                      </a:lnTo>
                      <a:lnTo>
                        <a:pt x="884" y="570"/>
                      </a:lnTo>
                      <a:lnTo>
                        <a:pt x="879" y="573"/>
                      </a:lnTo>
                      <a:lnTo>
                        <a:pt x="872" y="576"/>
                      </a:lnTo>
                      <a:lnTo>
                        <a:pt x="866" y="576"/>
                      </a:lnTo>
                      <a:lnTo>
                        <a:pt x="29" y="576"/>
                      </a:lnTo>
                      <a:lnTo>
                        <a:pt x="23" y="576"/>
                      </a:lnTo>
                      <a:lnTo>
                        <a:pt x="16" y="573"/>
                      </a:lnTo>
                      <a:lnTo>
                        <a:pt x="11" y="570"/>
                      </a:lnTo>
                      <a:lnTo>
                        <a:pt x="6" y="565"/>
                      </a:lnTo>
                      <a:lnTo>
                        <a:pt x="2" y="560"/>
                      </a:lnTo>
                      <a:lnTo>
                        <a:pt x="0" y="553"/>
                      </a:lnTo>
                      <a:lnTo>
                        <a:pt x="0" y="547"/>
                      </a:lnTo>
                      <a:lnTo>
                        <a:pt x="0" y="29"/>
                      </a:lnTo>
                      <a:lnTo>
                        <a:pt x="0" y="22"/>
                      </a:lnTo>
                      <a:lnTo>
                        <a:pt x="2" y="16"/>
                      </a:lnTo>
                      <a:lnTo>
                        <a:pt x="6" y="11"/>
                      </a:lnTo>
                      <a:lnTo>
                        <a:pt x="11" y="6"/>
                      </a:lnTo>
                      <a:lnTo>
                        <a:pt x="16" y="3"/>
                      </a:lnTo>
                      <a:lnTo>
                        <a:pt x="23" y="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80" name="Freeform 8">
                  <a:extLst>
                    <a:ext uri="{FF2B5EF4-FFF2-40B4-BE49-F238E27FC236}">
                      <a16:creationId xmlns:a16="http://schemas.microsoft.com/office/drawing/2014/main" id="{5CDD7A8E-4BB6-44DD-A758-FA213D19F2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40775" y="2536825"/>
                  <a:ext cx="65087" cy="65088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6" y="1"/>
                    </a:cxn>
                    <a:cxn ang="0">
                      <a:pos x="31" y="3"/>
                    </a:cxn>
                    <a:cxn ang="0">
                      <a:pos x="35" y="6"/>
                    </a:cxn>
                    <a:cxn ang="0">
                      <a:pos x="38" y="10"/>
                    </a:cxn>
                    <a:cxn ang="0">
                      <a:pos x="40" y="15"/>
                    </a:cxn>
                    <a:cxn ang="0">
                      <a:pos x="41" y="21"/>
                    </a:cxn>
                    <a:cxn ang="0">
                      <a:pos x="40" y="26"/>
                    </a:cxn>
                    <a:cxn ang="0">
                      <a:pos x="38" y="31"/>
                    </a:cxn>
                    <a:cxn ang="0">
                      <a:pos x="35" y="35"/>
                    </a:cxn>
                    <a:cxn ang="0">
                      <a:pos x="31" y="38"/>
                    </a:cxn>
                    <a:cxn ang="0">
                      <a:pos x="26" y="40"/>
                    </a:cxn>
                    <a:cxn ang="0">
                      <a:pos x="20" y="41"/>
                    </a:cxn>
                    <a:cxn ang="0">
                      <a:pos x="15" y="40"/>
                    </a:cxn>
                    <a:cxn ang="0">
                      <a:pos x="10" y="38"/>
                    </a:cxn>
                    <a:cxn ang="0">
                      <a:pos x="6" y="35"/>
                    </a:cxn>
                    <a:cxn ang="0">
                      <a:pos x="3" y="31"/>
                    </a:cxn>
                    <a:cxn ang="0">
                      <a:pos x="1" y="26"/>
                    </a:cxn>
                    <a:cxn ang="0">
                      <a:pos x="0" y="21"/>
                    </a:cxn>
                    <a:cxn ang="0">
                      <a:pos x="1" y="15"/>
                    </a:cxn>
                    <a:cxn ang="0">
                      <a:pos x="3" y="10"/>
                    </a:cxn>
                    <a:cxn ang="0">
                      <a:pos x="6" y="6"/>
                    </a:cxn>
                    <a:cxn ang="0">
                      <a:pos x="10" y="3"/>
                    </a:cxn>
                    <a:cxn ang="0">
                      <a:pos x="15" y="1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41" h="41">
                      <a:moveTo>
                        <a:pt x="20" y="0"/>
                      </a:moveTo>
                      <a:lnTo>
                        <a:pt x="26" y="1"/>
                      </a:lnTo>
                      <a:lnTo>
                        <a:pt x="31" y="3"/>
                      </a:lnTo>
                      <a:lnTo>
                        <a:pt x="35" y="6"/>
                      </a:lnTo>
                      <a:lnTo>
                        <a:pt x="38" y="10"/>
                      </a:lnTo>
                      <a:lnTo>
                        <a:pt x="40" y="15"/>
                      </a:lnTo>
                      <a:lnTo>
                        <a:pt x="41" y="21"/>
                      </a:lnTo>
                      <a:lnTo>
                        <a:pt x="40" y="26"/>
                      </a:lnTo>
                      <a:lnTo>
                        <a:pt x="38" y="31"/>
                      </a:lnTo>
                      <a:lnTo>
                        <a:pt x="35" y="35"/>
                      </a:lnTo>
                      <a:lnTo>
                        <a:pt x="31" y="38"/>
                      </a:lnTo>
                      <a:lnTo>
                        <a:pt x="26" y="40"/>
                      </a:lnTo>
                      <a:lnTo>
                        <a:pt x="20" y="41"/>
                      </a:lnTo>
                      <a:lnTo>
                        <a:pt x="15" y="40"/>
                      </a:lnTo>
                      <a:lnTo>
                        <a:pt x="10" y="38"/>
                      </a:lnTo>
                      <a:lnTo>
                        <a:pt x="6" y="35"/>
                      </a:lnTo>
                      <a:lnTo>
                        <a:pt x="3" y="31"/>
                      </a:lnTo>
                      <a:lnTo>
                        <a:pt x="1" y="26"/>
                      </a:lnTo>
                      <a:lnTo>
                        <a:pt x="0" y="21"/>
                      </a:lnTo>
                      <a:lnTo>
                        <a:pt x="1" y="15"/>
                      </a:lnTo>
                      <a:lnTo>
                        <a:pt x="3" y="10"/>
                      </a:lnTo>
                      <a:lnTo>
                        <a:pt x="6" y="6"/>
                      </a:lnTo>
                      <a:lnTo>
                        <a:pt x="10" y="3"/>
                      </a:lnTo>
                      <a:lnTo>
                        <a:pt x="15" y="1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81" name="Freeform 9">
                  <a:extLst>
                    <a:ext uri="{FF2B5EF4-FFF2-40B4-BE49-F238E27FC236}">
                      <a16:creationId xmlns:a16="http://schemas.microsoft.com/office/drawing/2014/main" id="{160DFEED-D33B-41FC-98B1-FB95A3395A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4413" y="2701925"/>
                  <a:ext cx="287337" cy="214313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152" y="0"/>
                    </a:cxn>
                    <a:cxn ang="0">
                      <a:pos x="158" y="1"/>
                    </a:cxn>
                    <a:cxn ang="0">
                      <a:pos x="165" y="3"/>
                    </a:cxn>
                    <a:cxn ang="0">
                      <a:pos x="170" y="7"/>
                    </a:cxn>
                    <a:cxn ang="0">
                      <a:pos x="175" y="12"/>
                    </a:cxn>
                    <a:cxn ang="0">
                      <a:pos x="178" y="17"/>
                    </a:cxn>
                    <a:cxn ang="0">
                      <a:pos x="180" y="23"/>
                    </a:cxn>
                    <a:cxn ang="0">
                      <a:pos x="181" y="30"/>
                    </a:cxn>
                    <a:cxn ang="0">
                      <a:pos x="181" y="105"/>
                    </a:cxn>
                    <a:cxn ang="0">
                      <a:pos x="180" y="112"/>
                    </a:cxn>
                    <a:cxn ang="0">
                      <a:pos x="178" y="118"/>
                    </a:cxn>
                    <a:cxn ang="0">
                      <a:pos x="175" y="123"/>
                    </a:cxn>
                    <a:cxn ang="0">
                      <a:pos x="170" y="128"/>
                    </a:cxn>
                    <a:cxn ang="0">
                      <a:pos x="165" y="132"/>
                    </a:cxn>
                    <a:cxn ang="0">
                      <a:pos x="158" y="134"/>
                    </a:cxn>
                    <a:cxn ang="0">
                      <a:pos x="152" y="135"/>
                    </a:cxn>
                    <a:cxn ang="0">
                      <a:pos x="29" y="135"/>
                    </a:cxn>
                    <a:cxn ang="0">
                      <a:pos x="23" y="134"/>
                    </a:cxn>
                    <a:cxn ang="0">
                      <a:pos x="16" y="132"/>
                    </a:cxn>
                    <a:cxn ang="0">
                      <a:pos x="11" y="128"/>
                    </a:cxn>
                    <a:cxn ang="0">
                      <a:pos x="6" y="123"/>
                    </a:cxn>
                    <a:cxn ang="0">
                      <a:pos x="3" y="118"/>
                    </a:cxn>
                    <a:cxn ang="0">
                      <a:pos x="1" y="112"/>
                    </a:cxn>
                    <a:cxn ang="0">
                      <a:pos x="0" y="105"/>
                    </a:cxn>
                    <a:cxn ang="0">
                      <a:pos x="0" y="30"/>
                    </a:cxn>
                    <a:cxn ang="0">
                      <a:pos x="1" y="23"/>
                    </a:cxn>
                    <a:cxn ang="0">
                      <a:pos x="3" y="17"/>
                    </a:cxn>
                    <a:cxn ang="0">
                      <a:pos x="6" y="12"/>
                    </a:cxn>
                    <a:cxn ang="0">
                      <a:pos x="11" y="7"/>
                    </a:cxn>
                    <a:cxn ang="0">
                      <a:pos x="16" y="3"/>
                    </a:cxn>
                    <a:cxn ang="0">
                      <a:pos x="23" y="1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181" h="135">
                      <a:moveTo>
                        <a:pt x="29" y="0"/>
                      </a:moveTo>
                      <a:lnTo>
                        <a:pt x="152" y="0"/>
                      </a:lnTo>
                      <a:lnTo>
                        <a:pt x="158" y="1"/>
                      </a:lnTo>
                      <a:lnTo>
                        <a:pt x="165" y="3"/>
                      </a:lnTo>
                      <a:lnTo>
                        <a:pt x="170" y="7"/>
                      </a:lnTo>
                      <a:lnTo>
                        <a:pt x="175" y="12"/>
                      </a:lnTo>
                      <a:lnTo>
                        <a:pt x="178" y="17"/>
                      </a:lnTo>
                      <a:lnTo>
                        <a:pt x="180" y="23"/>
                      </a:lnTo>
                      <a:lnTo>
                        <a:pt x="181" y="30"/>
                      </a:lnTo>
                      <a:lnTo>
                        <a:pt x="181" y="105"/>
                      </a:lnTo>
                      <a:lnTo>
                        <a:pt x="180" y="112"/>
                      </a:lnTo>
                      <a:lnTo>
                        <a:pt x="178" y="118"/>
                      </a:lnTo>
                      <a:lnTo>
                        <a:pt x="175" y="123"/>
                      </a:lnTo>
                      <a:lnTo>
                        <a:pt x="170" y="128"/>
                      </a:lnTo>
                      <a:lnTo>
                        <a:pt x="165" y="132"/>
                      </a:lnTo>
                      <a:lnTo>
                        <a:pt x="158" y="134"/>
                      </a:lnTo>
                      <a:lnTo>
                        <a:pt x="152" y="135"/>
                      </a:lnTo>
                      <a:lnTo>
                        <a:pt x="29" y="135"/>
                      </a:lnTo>
                      <a:lnTo>
                        <a:pt x="23" y="134"/>
                      </a:lnTo>
                      <a:lnTo>
                        <a:pt x="16" y="132"/>
                      </a:lnTo>
                      <a:lnTo>
                        <a:pt x="11" y="128"/>
                      </a:lnTo>
                      <a:lnTo>
                        <a:pt x="6" y="123"/>
                      </a:lnTo>
                      <a:lnTo>
                        <a:pt x="3" y="118"/>
                      </a:lnTo>
                      <a:lnTo>
                        <a:pt x="1" y="112"/>
                      </a:lnTo>
                      <a:lnTo>
                        <a:pt x="0" y="105"/>
                      </a:lnTo>
                      <a:lnTo>
                        <a:pt x="0" y="30"/>
                      </a:lnTo>
                      <a:lnTo>
                        <a:pt x="1" y="23"/>
                      </a:lnTo>
                      <a:lnTo>
                        <a:pt x="3" y="17"/>
                      </a:lnTo>
                      <a:lnTo>
                        <a:pt x="6" y="12"/>
                      </a:lnTo>
                      <a:lnTo>
                        <a:pt x="11" y="7"/>
                      </a:lnTo>
                      <a:lnTo>
                        <a:pt x="16" y="3"/>
                      </a:lnTo>
                      <a:lnTo>
                        <a:pt x="23" y="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0779B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82" name="Freeform 10">
                  <a:extLst>
                    <a:ext uri="{FF2B5EF4-FFF2-40B4-BE49-F238E27FC236}">
                      <a16:creationId xmlns:a16="http://schemas.microsoft.com/office/drawing/2014/main" id="{CAA0AE5E-85D0-432D-87ED-97F631A132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3125" y="2865438"/>
                  <a:ext cx="566737" cy="74613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333" y="0"/>
                    </a:cxn>
                    <a:cxn ang="0">
                      <a:pos x="340" y="1"/>
                    </a:cxn>
                    <a:cxn ang="0">
                      <a:pos x="346" y="3"/>
                    </a:cxn>
                    <a:cxn ang="0">
                      <a:pos x="350" y="7"/>
                    </a:cxn>
                    <a:cxn ang="0">
                      <a:pos x="354" y="12"/>
                    </a:cxn>
                    <a:cxn ang="0">
                      <a:pos x="356" y="17"/>
                    </a:cxn>
                    <a:cxn ang="0">
                      <a:pos x="357" y="23"/>
                    </a:cxn>
                    <a:cxn ang="0">
                      <a:pos x="356" y="30"/>
                    </a:cxn>
                    <a:cxn ang="0">
                      <a:pos x="354" y="35"/>
                    </a:cxn>
                    <a:cxn ang="0">
                      <a:pos x="350" y="40"/>
                    </a:cxn>
                    <a:cxn ang="0">
                      <a:pos x="346" y="44"/>
                    </a:cxn>
                    <a:cxn ang="0">
                      <a:pos x="340" y="46"/>
                    </a:cxn>
                    <a:cxn ang="0">
                      <a:pos x="333" y="47"/>
                    </a:cxn>
                    <a:cxn ang="0">
                      <a:pos x="24" y="47"/>
                    </a:cxn>
                    <a:cxn ang="0">
                      <a:pos x="18" y="46"/>
                    </a:cxn>
                    <a:cxn ang="0">
                      <a:pos x="12" y="44"/>
                    </a:cxn>
                    <a:cxn ang="0">
                      <a:pos x="7" y="40"/>
                    </a:cxn>
                    <a:cxn ang="0">
                      <a:pos x="3" y="35"/>
                    </a:cxn>
                    <a:cxn ang="0">
                      <a:pos x="1" y="30"/>
                    </a:cxn>
                    <a:cxn ang="0">
                      <a:pos x="0" y="23"/>
                    </a:cxn>
                    <a:cxn ang="0">
                      <a:pos x="1" y="17"/>
                    </a:cxn>
                    <a:cxn ang="0">
                      <a:pos x="3" y="12"/>
                    </a:cxn>
                    <a:cxn ang="0">
                      <a:pos x="7" y="7"/>
                    </a:cxn>
                    <a:cxn ang="0">
                      <a:pos x="12" y="3"/>
                    </a:cxn>
                    <a:cxn ang="0">
                      <a:pos x="18" y="1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357" h="47">
                      <a:moveTo>
                        <a:pt x="24" y="0"/>
                      </a:moveTo>
                      <a:lnTo>
                        <a:pt x="333" y="0"/>
                      </a:lnTo>
                      <a:lnTo>
                        <a:pt x="340" y="1"/>
                      </a:lnTo>
                      <a:lnTo>
                        <a:pt x="346" y="3"/>
                      </a:lnTo>
                      <a:lnTo>
                        <a:pt x="350" y="7"/>
                      </a:lnTo>
                      <a:lnTo>
                        <a:pt x="354" y="12"/>
                      </a:lnTo>
                      <a:lnTo>
                        <a:pt x="356" y="17"/>
                      </a:lnTo>
                      <a:lnTo>
                        <a:pt x="357" y="23"/>
                      </a:lnTo>
                      <a:lnTo>
                        <a:pt x="356" y="30"/>
                      </a:lnTo>
                      <a:lnTo>
                        <a:pt x="354" y="35"/>
                      </a:lnTo>
                      <a:lnTo>
                        <a:pt x="350" y="40"/>
                      </a:lnTo>
                      <a:lnTo>
                        <a:pt x="346" y="44"/>
                      </a:lnTo>
                      <a:lnTo>
                        <a:pt x="340" y="46"/>
                      </a:lnTo>
                      <a:lnTo>
                        <a:pt x="333" y="47"/>
                      </a:lnTo>
                      <a:lnTo>
                        <a:pt x="24" y="47"/>
                      </a:lnTo>
                      <a:lnTo>
                        <a:pt x="18" y="46"/>
                      </a:lnTo>
                      <a:lnTo>
                        <a:pt x="12" y="44"/>
                      </a:lnTo>
                      <a:lnTo>
                        <a:pt x="7" y="40"/>
                      </a:lnTo>
                      <a:lnTo>
                        <a:pt x="3" y="35"/>
                      </a:lnTo>
                      <a:lnTo>
                        <a:pt x="1" y="30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3" y="12"/>
                      </a:lnTo>
                      <a:lnTo>
                        <a:pt x="7" y="7"/>
                      </a:lnTo>
                      <a:lnTo>
                        <a:pt x="12" y="3"/>
                      </a:lnTo>
                      <a:lnTo>
                        <a:pt x="18" y="1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779B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</p:grpSp>
        </p:grpSp>
        <p:grpSp>
          <p:nvGrpSpPr>
            <p:cNvPr id="163" name="Group 121">
              <a:extLst>
                <a:ext uri="{FF2B5EF4-FFF2-40B4-BE49-F238E27FC236}">
                  <a16:creationId xmlns:a16="http://schemas.microsoft.com/office/drawing/2014/main" id="{C9393E69-CEF6-4485-9ED4-4B9F9DC03572}"/>
                </a:ext>
              </a:extLst>
            </p:cNvPr>
            <p:cNvGrpSpPr/>
            <p:nvPr/>
          </p:nvGrpSpPr>
          <p:grpSpPr>
            <a:xfrm>
              <a:off x="6368239" y="1792394"/>
              <a:ext cx="424664" cy="564880"/>
              <a:chOff x="1676400" y="3653361"/>
              <a:chExt cx="813770" cy="1082469"/>
            </a:xfrm>
          </p:grpSpPr>
          <p:sp>
            <p:nvSpPr>
              <p:cNvPr id="164" name="Oval 122">
                <a:extLst>
                  <a:ext uri="{FF2B5EF4-FFF2-40B4-BE49-F238E27FC236}">
                    <a16:creationId xmlns:a16="http://schemas.microsoft.com/office/drawing/2014/main" id="{86A5F0AC-8E86-433A-97D8-74A73FECB0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6400" y="4552950"/>
                <a:ext cx="813770" cy="182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22000"/>
                    </a:schemeClr>
                  </a:gs>
                  <a:gs pos="77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10"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j-lt"/>
                  <a:ea typeface="+mj-ea"/>
                </a:endParaRPr>
              </a:p>
            </p:txBody>
          </p:sp>
          <p:grpSp>
            <p:nvGrpSpPr>
              <p:cNvPr id="165" name="Group 146">
                <a:extLst>
                  <a:ext uri="{FF2B5EF4-FFF2-40B4-BE49-F238E27FC236}">
                    <a16:creationId xmlns:a16="http://schemas.microsoft.com/office/drawing/2014/main" id="{B80FC8D5-51F0-41F9-AF19-535C8620F4FE}"/>
                  </a:ext>
                </a:extLst>
              </p:cNvPr>
              <p:cNvGrpSpPr/>
              <p:nvPr/>
            </p:nvGrpSpPr>
            <p:grpSpPr>
              <a:xfrm>
                <a:off x="1752600" y="3653361"/>
                <a:ext cx="592351" cy="899587"/>
                <a:chOff x="3749676" y="2052638"/>
                <a:chExt cx="1870075" cy="2840038"/>
              </a:xfrm>
            </p:grpSpPr>
            <p:sp>
              <p:nvSpPr>
                <p:cNvPr id="166" name="Freeform 6">
                  <a:extLst>
                    <a:ext uri="{FF2B5EF4-FFF2-40B4-BE49-F238E27FC236}">
                      <a16:creationId xmlns:a16="http://schemas.microsoft.com/office/drawing/2014/main" id="{F964CC48-085F-43DE-9CAB-E9EF43E9E1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9676" y="3611563"/>
                  <a:ext cx="1870075" cy="1281113"/>
                </a:xfrm>
                <a:custGeom>
                  <a:avLst/>
                  <a:gdLst/>
                  <a:ahLst/>
                  <a:cxnLst>
                    <a:cxn ang="0">
                      <a:pos x="941" y="4"/>
                    </a:cxn>
                    <a:cxn ang="0">
                      <a:pos x="958" y="31"/>
                    </a:cxn>
                    <a:cxn ang="0">
                      <a:pos x="990" y="82"/>
                    </a:cxn>
                    <a:cxn ang="0">
                      <a:pos x="1027" y="153"/>
                    </a:cxn>
                    <a:cxn ang="0">
                      <a:pos x="1080" y="267"/>
                    </a:cxn>
                    <a:cxn ang="0">
                      <a:pos x="1133" y="436"/>
                    </a:cxn>
                    <a:cxn ang="0">
                      <a:pos x="1168" y="613"/>
                    </a:cxn>
                    <a:cxn ang="0">
                      <a:pos x="1174" y="703"/>
                    </a:cxn>
                    <a:cxn ang="0">
                      <a:pos x="1168" y="713"/>
                    </a:cxn>
                    <a:cxn ang="0">
                      <a:pos x="1125" y="742"/>
                    </a:cxn>
                    <a:cxn ang="0">
                      <a:pos x="1051" y="770"/>
                    </a:cxn>
                    <a:cxn ang="0">
                      <a:pos x="941" y="789"/>
                    </a:cxn>
                    <a:cxn ang="0">
                      <a:pos x="823" y="799"/>
                    </a:cxn>
                    <a:cxn ang="0">
                      <a:pos x="813" y="801"/>
                    </a:cxn>
                    <a:cxn ang="0">
                      <a:pos x="737" y="805"/>
                    </a:cxn>
                    <a:cxn ang="0">
                      <a:pos x="521" y="807"/>
                    </a:cxn>
                    <a:cxn ang="0">
                      <a:pos x="445" y="805"/>
                    </a:cxn>
                    <a:cxn ang="0">
                      <a:pos x="443" y="803"/>
                    </a:cxn>
                    <a:cxn ang="0">
                      <a:pos x="317" y="797"/>
                    </a:cxn>
                    <a:cxn ang="0">
                      <a:pos x="260" y="791"/>
                    </a:cxn>
                    <a:cxn ang="0">
                      <a:pos x="245" y="789"/>
                    </a:cxn>
                    <a:cxn ang="0">
                      <a:pos x="233" y="787"/>
                    </a:cxn>
                    <a:cxn ang="0">
                      <a:pos x="121" y="766"/>
                    </a:cxn>
                    <a:cxn ang="0">
                      <a:pos x="47" y="738"/>
                    </a:cxn>
                    <a:cxn ang="0">
                      <a:pos x="6" y="705"/>
                    </a:cxn>
                    <a:cxn ang="0">
                      <a:pos x="2" y="699"/>
                    </a:cxn>
                    <a:cxn ang="0">
                      <a:pos x="0" y="691"/>
                    </a:cxn>
                    <a:cxn ang="0">
                      <a:pos x="23" y="513"/>
                    </a:cxn>
                    <a:cxn ang="0">
                      <a:pos x="68" y="351"/>
                    </a:cxn>
                    <a:cxn ang="0">
                      <a:pos x="108" y="243"/>
                    </a:cxn>
                    <a:cxn ang="0">
                      <a:pos x="141" y="169"/>
                    </a:cxn>
                    <a:cxn ang="0">
                      <a:pos x="166" y="116"/>
                    </a:cxn>
                    <a:cxn ang="0">
                      <a:pos x="188" y="75"/>
                    </a:cxn>
                    <a:cxn ang="0">
                      <a:pos x="202" y="31"/>
                    </a:cxn>
                    <a:cxn ang="0">
                      <a:pos x="225" y="33"/>
                    </a:cxn>
                    <a:cxn ang="0">
                      <a:pos x="278" y="39"/>
                    </a:cxn>
                    <a:cxn ang="0">
                      <a:pos x="343" y="43"/>
                    </a:cxn>
                    <a:cxn ang="0">
                      <a:pos x="509" y="41"/>
                    </a:cxn>
                    <a:cxn ang="0">
                      <a:pos x="713" y="31"/>
                    </a:cxn>
                    <a:cxn ang="0">
                      <a:pos x="939" y="0"/>
                    </a:cxn>
                  </a:cxnLst>
                  <a:rect l="0" t="0" r="r" b="b"/>
                  <a:pathLst>
                    <a:path w="1178" h="807">
                      <a:moveTo>
                        <a:pt x="939" y="0"/>
                      </a:moveTo>
                      <a:lnTo>
                        <a:pt x="941" y="4"/>
                      </a:lnTo>
                      <a:lnTo>
                        <a:pt x="949" y="14"/>
                      </a:lnTo>
                      <a:lnTo>
                        <a:pt x="958" y="31"/>
                      </a:lnTo>
                      <a:lnTo>
                        <a:pt x="972" y="55"/>
                      </a:lnTo>
                      <a:lnTo>
                        <a:pt x="990" y="82"/>
                      </a:lnTo>
                      <a:lnTo>
                        <a:pt x="1007" y="116"/>
                      </a:lnTo>
                      <a:lnTo>
                        <a:pt x="1027" y="153"/>
                      </a:lnTo>
                      <a:lnTo>
                        <a:pt x="1047" y="192"/>
                      </a:lnTo>
                      <a:lnTo>
                        <a:pt x="1080" y="267"/>
                      </a:lnTo>
                      <a:lnTo>
                        <a:pt x="1109" y="350"/>
                      </a:lnTo>
                      <a:lnTo>
                        <a:pt x="1133" y="436"/>
                      </a:lnTo>
                      <a:lnTo>
                        <a:pt x="1153" y="524"/>
                      </a:lnTo>
                      <a:lnTo>
                        <a:pt x="1168" y="613"/>
                      </a:lnTo>
                      <a:lnTo>
                        <a:pt x="1178" y="695"/>
                      </a:lnTo>
                      <a:lnTo>
                        <a:pt x="1174" y="703"/>
                      </a:lnTo>
                      <a:lnTo>
                        <a:pt x="1172" y="709"/>
                      </a:lnTo>
                      <a:lnTo>
                        <a:pt x="1168" y="713"/>
                      </a:lnTo>
                      <a:lnTo>
                        <a:pt x="1151" y="729"/>
                      </a:lnTo>
                      <a:lnTo>
                        <a:pt x="1125" y="742"/>
                      </a:lnTo>
                      <a:lnTo>
                        <a:pt x="1092" y="756"/>
                      </a:lnTo>
                      <a:lnTo>
                        <a:pt x="1051" y="770"/>
                      </a:lnTo>
                      <a:lnTo>
                        <a:pt x="1000" y="780"/>
                      </a:lnTo>
                      <a:lnTo>
                        <a:pt x="941" y="789"/>
                      </a:lnTo>
                      <a:lnTo>
                        <a:pt x="870" y="797"/>
                      </a:lnTo>
                      <a:lnTo>
                        <a:pt x="823" y="799"/>
                      </a:lnTo>
                      <a:lnTo>
                        <a:pt x="821" y="799"/>
                      </a:lnTo>
                      <a:lnTo>
                        <a:pt x="813" y="801"/>
                      </a:lnTo>
                      <a:lnTo>
                        <a:pt x="802" y="801"/>
                      </a:lnTo>
                      <a:lnTo>
                        <a:pt x="737" y="805"/>
                      </a:lnTo>
                      <a:lnTo>
                        <a:pt x="666" y="807"/>
                      </a:lnTo>
                      <a:lnTo>
                        <a:pt x="521" y="807"/>
                      </a:lnTo>
                      <a:lnTo>
                        <a:pt x="521" y="805"/>
                      </a:lnTo>
                      <a:lnTo>
                        <a:pt x="445" y="805"/>
                      </a:lnTo>
                      <a:lnTo>
                        <a:pt x="445" y="803"/>
                      </a:lnTo>
                      <a:lnTo>
                        <a:pt x="443" y="803"/>
                      </a:lnTo>
                      <a:lnTo>
                        <a:pt x="378" y="801"/>
                      </a:lnTo>
                      <a:lnTo>
                        <a:pt x="317" y="797"/>
                      </a:lnTo>
                      <a:lnTo>
                        <a:pt x="264" y="791"/>
                      </a:lnTo>
                      <a:lnTo>
                        <a:pt x="260" y="791"/>
                      </a:lnTo>
                      <a:lnTo>
                        <a:pt x="259" y="789"/>
                      </a:lnTo>
                      <a:lnTo>
                        <a:pt x="245" y="789"/>
                      </a:lnTo>
                      <a:lnTo>
                        <a:pt x="241" y="787"/>
                      </a:lnTo>
                      <a:lnTo>
                        <a:pt x="233" y="787"/>
                      </a:lnTo>
                      <a:lnTo>
                        <a:pt x="172" y="778"/>
                      </a:lnTo>
                      <a:lnTo>
                        <a:pt x="121" y="766"/>
                      </a:lnTo>
                      <a:lnTo>
                        <a:pt x="80" y="752"/>
                      </a:lnTo>
                      <a:lnTo>
                        <a:pt x="47" y="738"/>
                      </a:lnTo>
                      <a:lnTo>
                        <a:pt x="23" y="723"/>
                      </a:lnTo>
                      <a:lnTo>
                        <a:pt x="6" y="705"/>
                      </a:lnTo>
                      <a:lnTo>
                        <a:pt x="4" y="701"/>
                      </a:lnTo>
                      <a:lnTo>
                        <a:pt x="2" y="699"/>
                      </a:lnTo>
                      <a:lnTo>
                        <a:pt x="2" y="695"/>
                      </a:lnTo>
                      <a:lnTo>
                        <a:pt x="0" y="691"/>
                      </a:lnTo>
                      <a:lnTo>
                        <a:pt x="8" y="603"/>
                      </a:lnTo>
                      <a:lnTo>
                        <a:pt x="23" y="513"/>
                      </a:lnTo>
                      <a:lnTo>
                        <a:pt x="47" y="420"/>
                      </a:lnTo>
                      <a:lnTo>
                        <a:pt x="68" y="351"/>
                      </a:lnTo>
                      <a:lnTo>
                        <a:pt x="88" y="293"/>
                      </a:lnTo>
                      <a:lnTo>
                        <a:pt x="108" y="243"/>
                      </a:lnTo>
                      <a:lnTo>
                        <a:pt x="125" y="202"/>
                      </a:lnTo>
                      <a:lnTo>
                        <a:pt x="141" y="169"/>
                      </a:lnTo>
                      <a:lnTo>
                        <a:pt x="155" y="141"/>
                      </a:lnTo>
                      <a:lnTo>
                        <a:pt x="166" y="116"/>
                      </a:lnTo>
                      <a:lnTo>
                        <a:pt x="178" y="94"/>
                      </a:lnTo>
                      <a:lnTo>
                        <a:pt x="188" y="75"/>
                      </a:lnTo>
                      <a:lnTo>
                        <a:pt x="196" y="53"/>
                      </a:lnTo>
                      <a:lnTo>
                        <a:pt x="202" y="31"/>
                      </a:lnTo>
                      <a:lnTo>
                        <a:pt x="208" y="31"/>
                      </a:lnTo>
                      <a:lnTo>
                        <a:pt x="225" y="33"/>
                      </a:lnTo>
                      <a:lnTo>
                        <a:pt x="249" y="35"/>
                      </a:lnTo>
                      <a:lnTo>
                        <a:pt x="278" y="39"/>
                      </a:lnTo>
                      <a:lnTo>
                        <a:pt x="311" y="41"/>
                      </a:lnTo>
                      <a:lnTo>
                        <a:pt x="343" y="43"/>
                      </a:lnTo>
                      <a:lnTo>
                        <a:pt x="453" y="43"/>
                      </a:lnTo>
                      <a:lnTo>
                        <a:pt x="509" y="41"/>
                      </a:lnTo>
                      <a:lnTo>
                        <a:pt x="572" y="39"/>
                      </a:lnTo>
                      <a:lnTo>
                        <a:pt x="713" y="31"/>
                      </a:lnTo>
                      <a:lnTo>
                        <a:pt x="786" y="23"/>
                      </a:lnTo>
                      <a:lnTo>
                        <a:pt x="939" y="0"/>
                      </a:lnTo>
                      <a:close/>
                    </a:path>
                  </a:pathLst>
                </a:custGeom>
                <a:solidFill>
                  <a:srgbClr val="0779B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67" name="Freeform 7">
                  <a:extLst>
                    <a:ext uri="{FF2B5EF4-FFF2-40B4-BE49-F238E27FC236}">
                      <a16:creationId xmlns:a16="http://schemas.microsoft.com/office/drawing/2014/main" id="{DD718CF8-C88E-45AF-95C8-7239CA08D7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4451" y="2090738"/>
                  <a:ext cx="1460500" cy="1389063"/>
                </a:xfrm>
                <a:custGeom>
                  <a:avLst/>
                  <a:gdLst/>
                  <a:ahLst/>
                  <a:cxnLst>
                    <a:cxn ang="0">
                      <a:pos x="365" y="0"/>
                    </a:cxn>
                    <a:cxn ang="0">
                      <a:pos x="422" y="0"/>
                    </a:cxn>
                    <a:cxn ang="0">
                      <a:pos x="481" y="9"/>
                    </a:cxn>
                    <a:cxn ang="0">
                      <a:pos x="542" y="25"/>
                    </a:cxn>
                    <a:cxn ang="0">
                      <a:pos x="602" y="47"/>
                    </a:cxn>
                    <a:cxn ang="0">
                      <a:pos x="638" y="60"/>
                    </a:cxn>
                    <a:cxn ang="0">
                      <a:pos x="675" y="70"/>
                    </a:cxn>
                    <a:cxn ang="0">
                      <a:pos x="708" y="82"/>
                    </a:cxn>
                    <a:cxn ang="0">
                      <a:pos x="740" y="98"/>
                    </a:cxn>
                    <a:cxn ang="0">
                      <a:pos x="769" y="117"/>
                    </a:cxn>
                    <a:cxn ang="0">
                      <a:pos x="794" y="143"/>
                    </a:cxn>
                    <a:cxn ang="0">
                      <a:pos x="830" y="194"/>
                    </a:cxn>
                    <a:cxn ang="0">
                      <a:pos x="859" y="249"/>
                    </a:cxn>
                    <a:cxn ang="0">
                      <a:pos x="883" y="306"/>
                    </a:cxn>
                    <a:cxn ang="0">
                      <a:pos x="900" y="363"/>
                    </a:cxn>
                    <a:cxn ang="0">
                      <a:pos x="914" y="422"/>
                    </a:cxn>
                    <a:cxn ang="0">
                      <a:pos x="920" y="481"/>
                    </a:cxn>
                    <a:cxn ang="0">
                      <a:pos x="918" y="536"/>
                    </a:cxn>
                    <a:cxn ang="0">
                      <a:pos x="910" y="589"/>
                    </a:cxn>
                    <a:cxn ang="0">
                      <a:pos x="896" y="636"/>
                    </a:cxn>
                    <a:cxn ang="0">
                      <a:pos x="867" y="693"/>
                    </a:cxn>
                    <a:cxn ang="0">
                      <a:pos x="830" y="742"/>
                    </a:cxn>
                    <a:cxn ang="0">
                      <a:pos x="787" y="783"/>
                    </a:cxn>
                    <a:cxn ang="0">
                      <a:pos x="738" y="818"/>
                    </a:cxn>
                    <a:cxn ang="0">
                      <a:pos x="683" y="844"/>
                    </a:cxn>
                    <a:cxn ang="0">
                      <a:pos x="624" y="864"/>
                    </a:cxn>
                    <a:cxn ang="0">
                      <a:pos x="561" y="873"/>
                    </a:cxn>
                    <a:cxn ang="0">
                      <a:pos x="496" y="875"/>
                    </a:cxn>
                    <a:cxn ang="0">
                      <a:pos x="430" y="870"/>
                    </a:cxn>
                    <a:cxn ang="0">
                      <a:pos x="363" y="856"/>
                    </a:cxn>
                    <a:cxn ang="0">
                      <a:pos x="296" y="832"/>
                    </a:cxn>
                    <a:cxn ang="0">
                      <a:pos x="245" y="807"/>
                    </a:cxn>
                    <a:cxn ang="0">
                      <a:pos x="196" y="775"/>
                    </a:cxn>
                    <a:cxn ang="0">
                      <a:pos x="151" y="738"/>
                    </a:cxn>
                    <a:cxn ang="0">
                      <a:pos x="112" y="701"/>
                    </a:cxn>
                    <a:cxn ang="0">
                      <a:pos x="89" y="671"/>
                    </a:cxn>
                    <a:cxn ang="0">
                      <a:pos x="73" y="638"/>
                    </a:cxn>
                    <a:cxn ang="0">
                      <a:pos x="61" y="601"/>
                    </a:cxn>
                    <a:cxn ang="0">
                      <a:pos x="53" y="563"/>
                    </a:cxn>
                    <a:cxn ang="0">
                      <a:pos x="38" y="492"/>
                    </a:cxn>
                    <a:cxn ang="0">
                      <a:pos x="24" y="449"/>
                    </a:cxn>
                    <a:cxn ang="0">
                      <a:pos x="12" y="408"/>
                    </a:cxn>
                    <a:cxn ang="0">
                      <a:pos x="4" y="367"/>
                    </a:cxn>
                    <a:cxn ang="0">
                      <a:pos x="0" y="324"/>
                    </a:cxn>
                    <a:cxn ang="0">
                      <a:pos x="4" y="280"/>
                    </a:cxn>
                    <a:cxn ang="0">
                      <a:pos x="18" y="235"/>
                    </a:cxn>
                    <a:cxn ang="0">
                      <a:pos x="45" y="180"/>
                    </a:cxn>
                    <a:cxn ang="0">
                      <a:pos x="77" y="133"/>
                    </a:cxn>
                    <a:cxn ang="0">
                      <a:pos x="116" y="94"/>
                    </a:cxn>
                    <a:cxn ang="0">
                      <a:pos x="157" y="60"/>
                    </a:cxn>
                    <a:cxn ang="0">
                      <a:pos x="204" y="35"/>
                    </a:cxn>
                    <a:cxn ang="0">
                      <a:pos x="255" y="15"/>
                    </a:cxn>
                    <a:cxn ang="0">
                      <a:pos x="308" y="3"/>
                    </a:cxn>
                    <a:cxn ang="0">
                      <a:pos x="365" y="0"/>
                    </a:cxn>
                  </a:cxnLst>
                  <a:rect l="0" t="0" r="r" b="b"/>
                  <a:pathLst>
                    <a:path w="920" h="875">
                      <a:moveTo>
                        <a:pt x="365" y="0"/>
                      </a:moveTo>
                      <a:lnTo>
                        <a:pt x="422" y="0"/>
                      </a:lnTo>
                      <a:lnTo>
                        <a:pt x="481" y="9"/>
                      </a:lnTo>
                      <a:lnTo>
                        <a:pt x="542" y="25"/>
                      </a:lnTo>
                      <a:lnTo>
                        <a:pt x="602" y="47"/>
                      </a:lnTo>
                      <a:lnTo>
                        <a:pt x="638" y="60"/>
                      </a:lnTo>
                      <a:lnTo>
                        <a:pt x="675" y="70"/>
                      </a:lnTo>
                      <a:lnTo>
                        <a:pt x="708" y="82"/>
                      </a:lnTo>
                      <a:lnTo>
                        <a:pt x="740" y="98"/>
                      </a:lnTo>
                      <a:lnTo>
                        <a:pt x="769" y="117"/>
                      </a:lnTo>
                      <a:lnTo>
                        <a:pt x="794" y="143"/>
                      </a:lnTo>
                      <a:lnTo>
                        <a:pt x="830" y="194"/>
                      </a:lnTo>
                      <a:lnTo>
                        <a:pt x="859" y="249"/>
                      </a:lnTo>
                      <a:lnTo>
                        <a:pt x="883" y="306"/>
                      </a:lnTo>
                      <a:lnTo>
                        <a:pt x="900" y="363"/>
                      </a:lnTo>
                      <a:lnTo>
                        <a:pt x="914" y="422"/>
                      </a:lnTo>
                      <a:lnTo>
                        <a:pt x="920" y="481"/>
                      </a:lnTo>
                      <a:lnTo>
                        <a:pt x="918" y="536"/>
                      </a:lnTo>
                      <a:lnTo>
                        <a:pt x="910" y="589"/>
                      </a:lnTo>
                      <a:lnTo>
                        <a:pt x="896" y="636"/>
                      </a:lnTo>
                      <a:lnTo>
                        <a:pt x="867" y="693"/>
                      </a:lnTo>
                      <a:lnTo>
                        <a:pt x="830" y="742"/>
                      </a:lnTo>
                      <a:lnTo>
                        <a:pt x="787" y="783"/>
                      </a:lnTo>
                      <a:lnTo>
                        <a:pt x="738" y="818"/>
                      </a:lnTo>
                      <a:lnTo>
                        <a:pt x="683" y="844"/>
                      </a:lnTo>
                      <a:lnTo>
                        <a:pt x="624" y="864"/>
                      </a:lnTo>
                      <a:lnTo>
                        <a:pt x="561" y="873"/>
                      </a:lnTo>
                      <a:lnTo>
                        <a:pt x="496" y="875"/>
                      </a:lnTo>
                      <a:lnTo>
                        <a:pt x="430" y="870"/>
                      </a:lnTo>
                      <a:lnTo>
                        <a:pt x="363" y="856"/>
                      </a:lnTo>
                      <a:lnTo>
                        <a:pt x="296" y="832"/>
                      </a:lnTo>
                      <a:lnTo>
                        <a:pt x="245" y="807"/>
                      </a:lnTo>
                      <a:lnTo>
                        <a:pt x="196" y="775"/>
                      </a:lnTo>
                      <a:lnTo>
                        <a:pt x="151" y="738"/>
                      </a:lnTo>
                      <a:lnTo>
                        <a:pt x="112" y="701"/>
                      </a:lnTo>
                      <a:lnTo>
                        <a:pt x="89" y="671"/>
                      </a:lnTo>
                      <a:lnTo>
                        <a:pt x="73" y="638"/>
                      </a:lnTo>
                      <a:lnTo>
                        <a:pt x="61" y="601"/>
                      </a:lnTo>
                      <a:lnTo>
                        <a:pt x="53" y="563"/>
                      </a:lnTo>
                      <a:lnTo>
                        <a:pt x="38" y="492"/>
                      </a:lnTo>
                      <a:lnTo>
                        <a:pt x="24" y="449"/>
                      </a:lnTo>
                      <a:lnTo>
                        <a:pt x="12" y="408"/>
                      </a:lnTo>
                      <a:lnTo>
                        <a:pt x="4" y="367"/>
                      </a:lnTo>
                      <a:lnTo>
                        <a:pt x="0" y="324"/>
                      </a:lnTo>
                      <a:lnTo>
                        <a:pt x="4" y="280"/>
                      </a:lnTo>
                      <a:lnTo>
                        <a:pt x="18" y="235"/>
                      </a:lnTo>
                      <a:lnTo>
                        <a:pt x="45" y="180"/>
                      </a:lnTo>
                      <a:lnTo>
                        <a:pt x="77" y="133"/>
                      </a:lnTo>
                      <a:lnTo>
                        <a:pt x="116" y="94"/>
                      </a:lnTo>
                      <a:lnTo>
                        <a:pt x="157" y="60"/>
                      </a:lnTo>
                      <a:lnTo>
                        <a:pt x="204" y="35"/>
                      </a:lnTo>
                      <a:lnTo>
                        <a:pt x="255" y="15"/>
                      </a:lnTo>
                      <a:lnTo>
                        <a:pt x="308" y="3"/>
                      </a:lnTo>
                      <a:lnTo>
                        <a:pt x="365" y="0"/>
                      </a:lnTo>
                      <a:close/>
                    </a:path>
                  </a:pathLst>
                </a:custGeom>
                <a:solidFill>
                  <a:srgbClr val="FFC8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68" name="Freeform 8">
                  <a:extLst>
                    <a:ext uri="{FF2B5EF4-FFF2-40B4-BE49-F238E27FC236}">
                      <a16:creationId xmlns:a16="http://schemas.microsoft.com/office/drawing/2014/main" id="{ECC05E0A-BDE1-4760-A73C-00E3ADBAD5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0338" y="2127250"/>
                  <a:ext cx="1296988" cy="1254125"/>
                </a:xfrm>
                <a:custGeom>
                  <a:avLst/>
                  <a:gdLst/>
                  <a:ahLst/>
                  <a:cxnLst>
                    <a:cxn ang="0">
                      <a:pos x="382" y="0"/>
                    </a:cxn>
                    <a:cxn ang="0">
                      <a:pos x="441" y="4"/>
                    </a:cxn>
                    <a:cxn ang="0">
                      <a:pos x="498" y="16"/>
                    </a:cxn>
                    <a:cxn ang="0">
                      <a:pos x="557" y="35"/>
                    </a:cxn>
                    <a:cxn ang="0">
                      <a:pos x="608" y="61"/>
                    </a:cxn>
                    <a:cxn ang="0">
                      <a:pos x="653" y="94"/>
                    </a:cxn>
                    <a:cxn ang="0">
                      <a:pos x="694" y="134"/>
                    </a:cxn>
                    <a:cxn ang="0">
                      <a:pos x="729" y="179"/>
                    </a:cxn>
                    <a:cxn ang="0">
                      <a:pos x="759" y="228"/>
                    </a:cxn>
                    <a:cxn ang="0">
                      <a:pos x="782" y="277"/>
                    </a:cxn>
                    <a:cxn ang="0">
                      <a:pos x="800" y="330"/>
                    </a:cxn>
                    <a:cxn ang="0">
                      <a:pos x="812" y="383"/>
                    </a:cxn>
                    <a:cxn ang="0">
                      <a:pos x="817" y="436"/>
                    </a:cxn>
                    <a:cxn ang="0">
                      <a:pos x="816" y="487"/>
                    </a:cxn>
                    <a:cxn ang="0">
                      <a:pos x="808" y="536"/>
                    </a:cxn>
                    <a:cxn ang="0">
                      <a:pos x="794" y="579"/>
                    </a:cxn>
                    <a:cxn ang="0">
                      <a:pos x="768" y="629"/>
                    </a:cxn>
                    <a:cxn ang="0">
                      <a:pos x="737" y="672"/>
                    </a:cxn>
                    <a:cxn ang="0">
                      <a:pos x="698" y="709"/>
                    </a:cxn>
                    <a:cxn ang="0">
                      <a:pos x="655" y="739"/>
                    </a:cxn>
                    <a:cxn ang="0">
                      <a:pos x="608" y="762"/>
                    </a:cxn>
                    <a:cxn ang="0">
                      <a:pos x="557" y="778"/>
                    </a:cxn>
                    <a:cxn ang="0">
                      <a:pos x="502" y="788"/>
                    </a:cxn>
                    <a:cxn ang="0">
                      <a:pos x="447" y="790"/>
                    </a:cxn>
                    <a:cxn ang="0">
                      <a:pos x="388" y="786"/>
                    </a:cxn>
                    <a:cxn ang="0">
                      <a:pos x="331" y="772"/>
                    </a:cxn>
                    <a:cxn ang="0">
                      <a:pos x="272" y="752"/>
                    </a:cxn>
                    <a:cxn ang="0">
                      <a:pos x="212" y="721"/>
                    </a:cxn>
                    <a:cxn ang="0">
                      <a:pos x="157" y="684"/>
                    </a:cxn>
                    <a:cxn ang="0">
                      <a:pos x="110" y="638"/>
                    </a:cxn>
                    <a:cxn ang="0">
                      <a:pos x="70" y="589"/>
                    </a:cxn>
                    <a:cxn ang="0">
                      <a:pos x="37" y="534"/>
                    </a:cxn>
                    <a:cxn ang="0">
                      <a:pos x="16" y="477"/>
                    </a:cxn>
                    <a:cxn ang="0">
                      <a:pos x="2" y="416"/>
                    </a:cxn>
                    <a:cxn ang="0">
                      <a:pos x="0" y="354"/>
                    </a:cxn>
                    <a:cxn ang="0">
                      <a:pos x="8" y="293"/>
                    </a:cxn>
                    <a:cxn ang="0">
                      <a:pos x="27" y="230"/>
                    </a:cxn>
                    <a:cxn ang="0">
                      <a:pos x="55" y="177"/>
                    </a:cxn>
                    <a:cxn ang="0">
                      <a:pos x="86" y="132"/>
                    </a:cxn>
                    <a:cxn ang="0">
                      <a:pos x="125" y="92"/>
                    </a:cxn>
                    <a:cxn ang="0">
                      <a:pos x="170" y="59"/>
                    </a:cxn>
                    <a:cxn ang="0">
                      <a:pos x="220" y="34"/>
                    </a:cxn>
                    <a:cxn ang="0">
                      <a:pos x="270" y="16"/>
                    </a:cxn>
                    <a:cxn ang="0">
                      <a:pos x="325" y="4"/>
                    </a:cxn>
                    <a:cxn ang="0">
                      <a:pos x="382" y="0"/>
                    </a:cxn>
                  </a:cxnLst>
                  <a:rect l="0" t="0" r="r" b="b"/>
                  <a:pathLst>
                    <a:path w="817" h="790">
                      <a:moveTo>
                        <a:pt x="382" y="0"/>
                      </a:moveTo>
                      <a:lnTo>
                        <a:pt x="441" y="4"/>
                      </a:lnTo>
                      <a:lnTo>
                        <a:pt x="498" y="16"/>
                      </a:lnTo>
                      <a:lnTo>
                        <a:pt x="557" y="35"/>
                      </a:lnTo>
                      <a:lnTo>
                        <a:pt x="608" y="61"/>
                      </a:lnTo>
                      <a:lnTo>
                        <a:pt x="653" y="94"/>
                      </a:lnTo>
                      <a:lnTo>
                        <a:pt x="694" y="134"/>
                      </a:lnTo>
                      <a:lnTo>
                        <a:pt x="729" y="179"/>
                      </a:lnTo>
                      <a:lnTo>
                        <a:pt x="759" y="228"/>
                      </a:lnTo>
                      <a:lnTo>
                        <a:pt x="782" y="277"/>
                      </a:lnTo>
                      <a:lnTo>
                        <a:pt x="800" y="330"/>
                      </a:lnTo>
                      <a:lnTo>
                        <a:pt x="812" y="383"/>
                      </a:lnTo>
                      <a:lnTo>
                        <a:pt x="817" y="436"/>
                      </a:lnTo>
                      <a:lnTo>
                        <a:pt x="816" y="487"/>
                      </a:lnTo>
                      <a:lnTo>
                        <a:pt x="808" y="536"/>
                      </a:lnTo>
                      <a:lnTo>
                        <a:pt x="794" y="579"/>
                      </a:lnTo>
                      <a:lnTo>
                        <a:pt x="768" y="629"/>
                      </a:lnTo>
                      <a:lnTo>
                        <a:pt x="737" y="672"/>
                      </a:lnTo>
                      <a:lnTo>
                        <a:pt x="698" y="709"/>
                      </a:lnTo>
                      <a:lnTo>
                        <a:pt x="655" y="739"/>
                      </a:lnTo>
                      <a:lnTo>
                        <a:pt x="608" y="762"/>
                      </a:lnTo>
                      <a:lnTo>
                        <a:pt x="557" y="778"/>
                      </a:lnTo>
                      <a:lnTo>
                        <a:pt x="502" y="788"/>
                      </a:lnTo>
                      <a:lnTo>
                        <a:pt x="447" y="790"/>
                      </a:lnTo>
                      <a:lnTo>
                        <a:pt x="388" y="786"/>
                      </a:lnTo>
                      <a:lnTo>
                        <a:pt x="331" y="772"/>
                      </a:lnTo>
                      <a:lnTo>
                        <a:pt x="272" y="752"/>
                      </a:lnTo>
                      <a:lnTo>
                        <a:pt x="212" y="721"/>
                      </a:lnTo>
                      <a:lnTo>
                        <a:pt x="157" y="684"/>
                      </a:lnTo>
                      <a:lnTo>
                        <a:pt x="110" y="638"/>
                      </a:lnTo>
                      <a:lnTo>
                        <a:pt x="70" y="589"/>
                      </a:lnTo>
                      <a:lnTo>
                        <a:pt x="37" y="534"/>
                      </a:lnTo>
                      <a:lnTo>
                        <a:pt x="16" y="477"/>
                      </a:lnTo>
                      <a:lnTo>
                        <a:pt x="2" y="416"/>
                      </a:lnTo>
                      <a:lnTo>
                        <a:pt x="0" y="354"/>
                      </a:lnTo>
                      <a:lnTo>
                        <a:pt x="8" y="293"/>
                      </a:lnTo>
                      <a:lnTo>
                        <a:pt x="27" y="230"/>
                      </a:lnTo>
                      <a:lnTo>
                        <a:pt x="55" y="177"/>
                      </a:lnTo>
                      <a:lnTo>
                        <a:pt x="86" y="132"/>
                      </a:lnTo>
                      <a:lnTo>
                        <a:pt x="125" y="92"/>
                      </a:lnTo>
                      <a:lnTo>
                        <a:pt x="170" y="59"/>
                      </a:lnTo>
                      <a:lnTo>
                        <a:pt x="220" y="34"/>
                      </a:lnTo>
                      <a:lnTo>
                        <a:pt x="270" y="16"/>
                      </a:lnTo>
                      <a:lnTo>
                        <a:pt x="325" y="4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solidFill>
                  <a:srgbClr val="FFDCA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69" name="Freeform 9">
                  <a:extLst>
                    <a:ext uri="{FF2B5EF4-FFF2-40B4-BE49-F238E27FC236}">
                      <a16:creationId xmlns:a16="http://schemas.microsoft.com/office/drawing/2014/main" id="{D361B616-D06A-4D63-A70B-EB833C165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3813" y="2074863"/>
                  <a:ext cx="1276350" cy="1158875"/>
                </a:xfrm>
                <a:custGeom>
                  <a:avLst/>
                  <a:gdLst/>
                  <a:ahLst/>
                  <a:cxnLst>
                    <a:cxn ang="0">
                      <a:pos x="433" y="0"/>
                    </a:cxn>
                    <a:cxn ang="0">
                      <a:pos x="500" y="4"/>
                    </a:cxn>
                    <a:cxn ang="0">
                      <a:pos x="568" y="17"/>
                    </a:cxn>
                    <a:cxn ang="0">
                      <a:pos x="635" y="41"/>
                    </a:cxn>
                    <a:cxn ang="0">
                      <a:pos x="682" y="63"/>
                    </a:cxn>
                    <a:cxn ang="0">
                      <a:pos x="719" y="88"/>
                    </a:cxn>
                    <a:cxn ang="0">
                      <a:pos x="751" y="114"/>
                    </a:cxn>
                    <a:cxn ang="0">
                      <a:pos x="780" y="141"/>
                    </a:cxn>
                    <a:cxn ang="0">
                      <a:pos x="804" y="173"/>
                    </a:cxn>
                    <a:cxn ang="0">
                      <a:pos x="800" y="218"/>
                    </a:cxn>
                    <a:cxn ang="0">
                      <a:pos x="788" y="257"/>
                    </a:cxn>
                    <a:cxn ang="0">
                      <a:pos x="770" y="288"/>
                    </a:cxn>
                    <a:cxn ang="0">
                      <a:pos x="747" y="316"/>
                    </a:cxn>
                    <a:cxn ang="0">
                      <a:pos x="717" y="338"/>
                    </a:cxn>
                    <a:cxn ang="0">
                      <a:pos x="684" y="355"/>
                    </a:cxn>
                    <a:cxn ang="0">
                      <a:pos x="647" y="367"/>
                    </a:cxn>
                    <a:cxn ang="0">
                      <a:pos x="607" y="377"/>
                    </a:cxn>
                    <a:cxn ang="0">
                      <a:pos x="566" y="383"/>
                    </a:cxn>
                    <a:cxn ang="0">
                      <a:pos x="523" y="385"/>
                    </a:cxn>
                    <a:cxn ang="0">
                      <a:pos x="482" y="385"/>
                    </a:cxn>
                    <a:cxn ang="0">
                      <a:pos x="441" y="383"/>
                    </a:cxn>
                    <a:cxn ang="0">
                      <a:pos x="400" y="379"/>
                    </a:cxn>
                    <a:cxn ang="0">
                      <a:pos x="362" y="375"/>
                    </a:cxn>
                    <a:cxn ang="0">
                      <a:pos x="329" y="371"/>
                    </a:cxn>
                    <a:cxn ang="0">
                      <a:pos x="300" y="365"/>
                    </a:cxn>
                    <a:cxn ang="0">
                      <a:pos x="276" y="361"/>
                    </a:cxn>
                    <a:cxn ang="0">
                      <a:pos x="256" y="357"/>
                    </a:cxn>
                    <a:cxn ang="0">
                      <a:pos x="245" y="355"/>
                    </a:cxn>
                    <a:cxn ang="0">
                      <a:pos x="241" y="353"/>
                    </a:cxn>
                    <a:cxn ang="0">
                      <a:pos x="253" y="416"/>
                    </a:cxn>
                    <a:cxn ang="0">
                      <a:pos x="258" y="473"/>
                    </a:cxn>
                    <a:cxn ang="0">
                      <a:pos x="256" y="524"/>
                    </a:cxn>
                    <a:cxn ang="0">
                      <a:pos x="249" y="569"/>
                    </a:cxn>
                    <a:cxn ang="0">
                      <a:pos x="237" y="609"/>
                    </a:cxn>
                    <a:cxn ang="0">
                      <a:pos x="221" y="644"/>
                    </a:cxn>
                    <a:cxn ang="0">
                      <a:pos x="202" y="673"/>
                    </a:cxn>
                    <a:cxn ang="0">
                      <a:pos x="182" y="697"/>
                    </a:cxn>
                    <a:cxn ang="0">
                      <a:pos x="160" y="717"/>
                    </a:cxn>
                    <a:cxn ang="0">
                      <a:pos x="141" y="730"/>
                    </a:cxn>
                    <a:cxn ang="0">
                      <a:pos x="119" y="703"/>
                    </a:cxn>
                    <a:cxn ang="0">
                      <a:pos x="104" y="671"/>
                    </a:cxn>
                    <a:cxn ang="0">
                      <a:pos x="68" y="571"/>
                    </a:cxn>
                    <a:cxn ang="0">
                      <a:pos x="49" y="530"/>
                    </a:cxn>
                    <a:cxn ang="0">
                      <a:pos x="29" y="491"/>
                    </a:cxn>
                    <a:cxn ang="0">
                      <a:pos x="13" y="449"/>
                    </a:cxn>
                    <a:cxn ang="0">
                      <a:pos x="2" y="408"/>
                    </a:cxn>
                    <a:cxn ang="0">
                      <a:pos x="0" y="365"/>
                    </a:cxn>
                    <a:cxn ang="0">
                      <a:pos x="9" y="314"/>
                    </a:cxn>
                    <a:cxn ang="0">
                      <a:pos x="27" y="265"/>
                    </a:cxn>
                    <a:cxn ang="0">
                      <a:pos x="57" y="206"/>
                    </a:cxn>
                    <a:cxn ang="0">
                      <a:pos x="96" y="153"/>
                    </a:cxn>
                    <a:cxn ang="0">
                      <a:pos x="141" y="108"/>
                    </a:cxn>
                    <a:cxn ang="0">
                      <a:pos x="190" y="68"/>
                    </a:cxn>
                    <a:cxn ang="0">
                      <a:pos x="247" y="39"/>
                    </a:cxn>
                    <a:cxn ang="0">
                      <a:pos x="306" y="17"/>
                    </a:cxn>
                    <a:cxn ang="0">
                      <a:pos x="368" y="4"/>
                    </a:cxn>
                    <a:cxn ang="0">
                      <a:pos x="433" y="0"/>
                    </a:cxn>
                  </a:cxnLst>
                  <a:rect l="0" t="0" r="r" b="b"/>
                  <a:pathLst>
                    <a:path w="804" h="730">
                      <a:moveTo>
                        <a:pt x="433" y="0"/>
                      </a:moveTo>
                      <a:lnTo>
                        <a:pt x="500" y="4"/>
                      </a:lnTo>
                      <a:lnTo>
                        <a:pt x="568" y="17"/>
                      </a:lnTo>
                      <a:lnTo>
                        <a:pt x="635" y="41"/>
                      </a:lnTo>
                      <a:lnTo>
                        <a:pt x="682" y="63"/>
                      </a:lnTo>
                      <a:lnTo>
                        <a:pt x="719" y="88"/>
                      </a:lnTo>
                      <a:lnTo>
                        <a:pt x="751" y="114"/>
                      </a:lnTo>
                      <a:lnTo>
                        <a:pt x="780" y="141"/>
                      </a:lnTo>
                      <a:lnTo>
                        <a:pt x="804" y="173"/>
                      </a:lnTo>
                      <a:lnTo>
                        <a:pt x="800" y="218"/>
                      </a:lnTo>
                      <a:lnTo>
                        <a:pt x="788" y="257"/>
                      </a:lnTo>
                      <a:lnTo>
                        <a:pt x="770" y="288"/>
                      </a:lnTo>
                      <a:lnTo>
                        <a:pt x="747" y="316"/>
                      </a:lnTo>
                      <a:lnTo>
                        <a:pt x="717" y="338"/>
                      </a:lnTo>
                      <a:lnTo>
                        <a:pt x="684" y="355"/>
                      </a:lnTo>
                      <a:lnTo>
                        <a:pt x="647" y="367"/>
                      </a:lnTo>
                      <a:lnTo>
                        <a:pt x="607" y="377"/>
                      </a:lnTo>
                      <a:lnTo>
                        <a:pt x="566" y="383"/>
                      </a:lnTo>
                      <a:lnTo>
                        <a:pt x="523" y="385"/>
                      </a:lnTo>
                      <a:lnTo>
                        <a:pt x="482" y="385"/>
                      </a:lnTo>
                      <a:lnTo>
                        <a:pt x="441" y="383"/>
                      </a:lnTo>
                      <a:lnTo>
                        <a:pt x="400" y="379"/>
                      </a:lnTo>
                      <a:lnTo>
                        <a:pt x="362" y="375"/>
                      </a:lnTo>
                      <a:lnTo>
                        <a:pt x="329" y="371"/>
                      </a:lnTo>
                      <a:lnTo>
                        <a:pt x="300" y="365"/>
                      </a:lnTo>
                      <a:lnTo>
                        <a:pt x="276" y="361"/>
                      </a:lnTo>
                      <a:lnTo>
                        <a:pt x="256" y="357"/>
                      </a:lnTo>
                      <a:lnTo>
                        <a:pt x="245" y="355"/>
                      </a:lnTo>
                      <a:lnTo>
                        <a:pt x="241" y="353"/>
                      </a:lnTo>
                      <a:lnTo>
                        <a:pt x="253" y="416"/>
                      </a:lnTo>
                      <a:lnTo>
                        <a:pt x="258" y="473"/>
                      </a:lnTo>
                      <a:lnTo>
                        <a:pt x="256" y="524"/>
                      </a:lnTo>
                      <a:lnTo>
                        <a:pt x="249" y="569"/>
                      </a:lnTo>
                      <a:lnTo>
                        <a:pt x="237" y="609"/>
                      </a:lnTo>
                      <a:lnTo>
                        <a:pt x="221" y="644"/>
                      </a:lnTo>
                      <a:lnTo>
                        <a:pt x="202" y="673"/>
                      </a:lnTo>
                      <a:lnTo>
                        <a:pt x="182" y="697"/>
                      </a:lnTo>
                      <a:lnTo>
                        <a:pt x="160" y="717"/>
                      </a:lnTo>
                      <a:lnTo>
                        <a:pt x="141" y="730"/>
                      </a:lnTo>
                      <a:lnTo>
                        <a:pt x="119" y="703"/>
                      </a:lnTo>
                      <a:lnTo>
                        <a:pt x="104" y="671"/>
                      </a:lnTo>
                      <a:lnTo>
                        <a:pt x="68" y="571"/>
                      </a:lnTo>
                      <a:lnTo>
                        <a:pt x="49" y="530"/>
                      </a:lnTo>
                      <a:lnTo>
                        <a:pt x="29" y="491"/>
                      </a:lnTo>
                      <a:lnTo>
                        <a:pt x="13" y="449"/>
                      </a:lnTo>
                      <a:lnTo>
                        <a:pt x="2" y="408"/>
                      </a:lnTo>
                      <a:lnTo>
                        <a:pt x="0" y="365"/>
                      </a:lnTo>
                      <a:lnTo>
                        <a:pt x="9" y="314"/>
                      </a:lnTo>
                      <a:lnTo>
                        <a:pt x="27" y="265"/>
                      </a:lnTo>
                      <a:lnTo>
                        <a:pt x="57" y="206"/>
                      </a:lnTo>
                      <a:lnTo>
                        <a:pt x="96" y="153"/>
                      </a:lnTo>
                      <a:lnTo>
                        <a:pt x="141" y="108"/>
                      </a:lnTo>
                      <a:lnTo>
                        <a:pt x="190" y="68"/>
                      </a:lnTo>
                      <a:lnTo>
                        <a:pt x="247" y="39"/>
                      </a:lnTo>
                      <a:lnTo>
                        <a:pt x="306" y="17"/>
                      </a:lnTo>
                      <a:lnTo>
                        <a:pt x="368" y="4"/>
                      </a:lnTo>
                      <a:lnTo>
                        <a:pt x="433" y="0"/>
                      </a:lnTo>
                      <a:close/>
                    </a:path>
                  </a:pathLst>
                </a:custGeom>
                <a:solidFill>
                  <a:srgbClr val="E6934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70" name="Freeform 10">
                  <a:extLst>
                    <a:ext uri="{FF2B5EF4-FFF2-40B4-BE49-F238E27FC236}">
                      <a16:creationId xmlns:a16="http://schemas.microsoft.com/office/drawing/2014/main" id="{75207B5B-693F-42FE-AD78-438D2245D4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0638" y="2052638"/>
                  <a:ext cx="1284288" cy="1157288"/>
                </a:xfrm>
                <a:custGeom>
                  <a:avLst/>
                  <a:gdLst/>
                  <a:ahLst/>
                  <a:cxnLst>
                    <a:cxn ang="0">
                      <a:pos x="406" y="0"/>
                    </a:cxn>
                    <a:cxn ang="0">
                      <a:pos x="466" y="2"/>
                    </a:cxn>
                    <a:cxn ang="0">
                      <a:pos x="527" y="12"/>
                    </a:cxn>
                    <a:cxn ang="0">
                      <a:pos x="586" y="26"/>
                    </a:cxn>
                    <a:cxn ang="0">
                      <a:pos x="645" y="47"/>
                    </a:cxn>
                    <a:cxn ang="0">
                      <a:pos x="692" y="69"/>
                    </a:cxn>
                    <a:cxn ang="0">
                      <a:pos x="729" y="88"/>
                    </a:cxn>
                    <a:cxn ang="0">
                      <a:pos x="758" y="112"/>
                    </a:cxn>
                    <a:cxn ang="0">
                      <a:pos x="786" y="137"/>
                    </a:cxn>
                    <a:cxn ang="0">
                      <a:pos x="809" y="167"/>
                    </a:cxn>
                    <a:cxn ang="0">
                      <a:pos x="806" y="212"/>
                    </a:cxn>
                    <a:cxn ang="0">
                      <a:pos x="794" y="251"/>
                    </a:cxn>
                    <a:cxn ang="0">
                      <a:pos x="776" y="283"/>
                    </a:cxn>
                    <a:cxn ang="0">
                      <a:pos x="753" y="310"/>
                    </a:cxn>
                    <a:cxn ang="0">
                      <a:pos x="723" y="332"/>
                    </a:cxn>
                    <a:cxn ang="0">
                      <a:pos x="690" y="350"/>
                    </a:cxn>
                    <a:cxn ang="0">
                      <a:pos x="653" y="361"/>
                    </a:cxn>
                    <a:cxn ang="0">
                      <a:pos x="611" y="371"/>
                    </a:cxn>
                    <a:cxn ang="0">
                      <a:pos x="570" y="377"/>
                    </a:cxn>
                    <a:cxn ang="0">
                      <a:pos x="529" y="379"/>
                    </a:cxn>
                    <a:cxn ang="0">
                      <a:pos x="486" y="379"/>
                    </a:cxn>
                    <a:cxn ang="0">
                      <a:pos x="445" y="377"/>
                    </a:cxn>
                    <a:cxn ang="0">
                      <a:pos x="406" y="373"/>
                    </a:cxn>
                    <a:cxn ang="0">
                      <a:pos x="368" y="369"/>
                    </a:cxn>
                    <a:cxn ang="0">
                      <a:pos x="333" y="365"/>
                    </a:cxn>
                    <a:cxn ang="0">
                      <a:pos x="304" y="359"/>
                    </a:cxn>
                    <a:cxn ang="0">
                      <a:pos x="280" y="355"/>
                    </a:cxn>
                    <a:cxn ang="0">
                      <a:pos x="260" y="352"/>
                    </a:cxn>
                    <a:cxn ang="0">
                      <a:pos x="249" y="350"/>
                    </a:cxn>
                    <a:cxn ang="0">
                      <a:pos x="245" y="348"/>
                    </a:cxn>
                    <a:cxn ang="0">
                      <a:pos x="258" y="412"/>
                    </a:cxn>
                    <a:cxn ang="0">
                      <a:pos x="264" y="471"/>
                    </a:cxn>
                    <a:cxn ang="0">
                      <a:pos x="262" y="522"/>
                    </a:cxn>
                    <a:cxn ang="0">
                      <a:pos x="255" y="570"/>
                    </a:cxn>
                    <a:cxn ang="0">
                      <a:pos x="243" y="609"/>
                    </a:cxn>
                    <a:cxn ang="0">
                      <a:pos x="227" y="642"/>
                    </a:cxn>
                    <a:cxn ang="0">
                      <a:pos x="209" y="672"/>
                    </a:cxn>
                    <a:cxn ang="0">
                      <a:pos x="190" y="693"/>
                    </a:cxn>
                    <a:cxn ang="0">
                      <a:pos x="168" y="711"/>
                    </a:cxn>
                    <a:cxn ang="0">
                      <a:pos x="149" y="723"/>
                    </a:cxn>
                    <a:cxn ang="0">
                      <a:pos x="129" y="729"/>
                    </a:cxn>
                    <a:cxn ang="0">
                      <a:pos x="82" y="672"/>
                    </a:cxn>
                    <a:cxn ang="0">
                      <a:pos x="45" y="609"/>
                    </a:cxn>
                    <a:cxn ang="0">
                      <a:pos x="17" y="540"/>
                    </a:cxn>
                    <a:cxn ang="0">
                      <a:pos x="4" y="467"/>
                    </a:cxn>
                    <a:cxn ang="0">
                      <a:pos x="0" y="391"/>
                    </a:cxn>
                    <a:cxn ang="0">
                      <a:pos x="9" y="314"/>
                    </a:cxn>
                    <a:cxn ang="0">
                      <a:pos x="33" y="234"/>
                    </a:cxn>
                    <a:cxn ang="0">
                      <a:pos x="51" y="196"/>
                    </a:cxn>
                    <a:cxn ang="0">
                      <a:pos x="70" y="167"/>
                    </a:cxn>
                    <a:cxn ang="0">
                      <a:pos x="88" y="145"/>
                    </a:cxn>
                    <a:cxn ang="0">
                      <a:pos x="104" y="130"/>
                    </a:cxn>
                    <a:cxn ang="0">
                      <a:pos x="113" y="122"/>
                    </a:cxn>
                    <a:cxn ang="0">
                      <a:pos x="117" y="120"/>
                    </a:cxn>
                    <a:cxn ang="0">
                      <a:pos x="129" y="106"/>
                    </a:cxn>
                    <a:cxn ang="0">
                      <a:pos x="147" y="86"/>
                    </a:cxn>
                    <a:cxn ang="0">
                      <a:pos x="166" y="69"/>
                    </a:cxn>
                    <a:cxn ang="0">
                      <a:pos x="188" y="55"/>
                    </a:cxn>
                    <a:cxn ang="0">
                      <a:pos x="237" y="31"/>
                    </a:cxn>
                    <a:cxn ang="0">
                      <a:pos x="290" y="14"/>
                    </a:cxn>
                    <a:cxn ang="0">
                      <a:pos x="347" y="4"/>
                    </a:cxn>
                    <a:cxn ang="0">
                      <a:pos x="406" y="0"/>
                    </a:cxn>
                  </a:cxnLst>
                  <a:rect l="0" t="0" r="r" b="b"/>
                  <a:pathLst>
                    <a:path w="809" h="729">
                      <a:moveTo>
                        <a:pt x="406" y="0"/>
                      </a:moveTo>
                      <a:lnTo>
                        <a:pt x="466" y="2"/>
                      </a:lnTo>
                      <a:lnTo>
                        <a:pt x="527" y="12"/>
                      </a:lnTo>
                      <a:lnTo>
                        <a:pt x="586" y="26"/>
                      </a:lnTo>
                      <a:lnTo>
                        <a:pt x="645" y="47"/>
                      </a:lnTo>
                      <a:lnTo>
                        <a:pt x="692" y="69"/>
                      </a:lnTo>
                      <a:lnTo>
                        <a:pt x="729" y="88"/>
                      </a:lnTo>
                      <a:lnTo>
                        <a:pt x="758" y="112"/>
                      </a:lnTo>
                      <a:lnTo>
                        <a:pt x="786" y="137"/>
                      </a:lnTo>
                      <a:lnTo>
                        <a:pt x="809" y="167"/>
                      </a:lnTo>
                      <a:lnTo>
                        <a:pt x="806" y="212"/>
                      </a:lnTo>
                      <a:lnTo>
                        <a:pt x="794" y="251"/>
                      </a:lnTo>
                      <a:lnTo>
                        <a:pt x="776" y="283"/>
                      </a:lnTo>
                      <a:lnTo>
                        <a:pt x="753" y="310"/>
                      </a:lnTo>
                      <a:lnTo>
                        <a:pt x="723" y="332"/>
                      </a:lnTo>
                      <a:lnTo>
                        <a:pt x="690" y="350"/>
                      </a:lnTo>
                      <a:lnTo>
                        <a:pt x="653" y="361"/>
                      </a:lnTo>
                      <a:lnTo>
                        <a:pt x="611" y="371"/>
                      </a:lnTo>
                      <a:lnTo>
                        <a:pt x="570" y="377"/>
                      </a:lnTo>
                      <a:lnTo>
                        <a:pt x="529" y="379"/>
                      </a:lnTo>
                      <a:lnTo>
                        <a:pt x="486" y="379"/>
                      </a:lnTo>
                      <a:lnTo>
                        <a:pt x="445" y="377"/>
                      </a:lnTo>
                      <a:lnTo>
                        <a:pt x="406" y="373"/>
                      </a:lnTo>
                      <a:lnTo>
                        <a:pt x="368" y="369"/>
                      </a:lnTo>
                      <a:lnTo>
                        <a:pt x="333" y="365"/>
                      </a:lnTo>
                      <a:lnTo>
                        <a:pt x="304" y="359"/>
                      </a:lnTo>
                      <a:lnTo>
                        <a:pt x="280" y="355"/>
                      </a:lnTo>
                      <a:lnTo>
                        <a:pt x="260" y="352"/>
                      </a:lnTo>
                      <a:lnTo>
                        <a:pt x="249" y="350"/>
                      </a:lnTo>
                      <a:lnTo>
                        <a:pt x="245" y="348"/>
                      </a:lnTo>
                      <a:lnTo>
                        <a:pt x="258" y="412"/>
                      </a:lnTo>
                      <a:lnTo>
                        <a:pt x="264" y="471"/>
                      </a:lnTo>
                      <a:lnTo>
                        <a:pt x="262" y="522"/>
                      </a:lnTo>
                      <a:lnTo>
                        <a:pt x="255" y="570"/>
                      </a:lnTo>
                      <a:lnTo>
                        <a:pt x="243" y="609"/>
                      </a:lnTo>
                      <a:lnTo>
                        <a:pt x="227" y="642"/>
                      </a:lnTo>
                      <a:lnTo>
                        <a:pt x="209" y="672"/>
                      </a:lnTo>
                      <a:lnTo>
                        <a:pt x="190" y="693"/>
                      </a:lnTo>
                      <a:lnTo>
                        <a:pt x="168" y="711"/>
                      </a:lnTo>
                      <a:lnTo>
                        <a:pt x="149" y="723"/>
                      </a:lnTo>
                      <a:lnTo>
                        <a:pt x="129" y="729"/>
                      </a:lnTo>
                      <a:lnTo>
                        <a:pt x="82" y="672"/>
                      </a:lnTo>
                      <a:lnTo>
                        <a:pt x="45" y="609"/>
                      </a:lnTo>
                      <a:lnTo>
                        <a:pt x="17" y="540"/>
                      </a:lnTo>
                      <a:lnTo>
                        <a:pt x="4" y="467"/>
                      </a:lnTo>
                      <a:lnTo>
                        <a:pt x="0" y="391"/>
                      </a:lnTo>
                      <a:lnTo>
                        <a:pt x="9" y="314"/>
                      </a:lnTo>
                      <a:lnTo>
                        <a:pt x="33" y="234"/>
                      </a:lnTo>
                      <a:lnTo>
                        <a:pt x="51" y="196"/>
                      </a:lnTo>
                      <a:lnTo>
                        <a:pt x="70" y="167"/>
                      </a:lnTo>
                      <a:lnTo>
                        <a:pt x="88" y="145"/>
                      </a:lnTo>
                      <a:lnTo>
                        <a:pt x="104" y="130"/>
                      </a:lnTo>
                      <a:lnTo>
                        <a:pt x="113" y="122"/>
                      </a:lnTo>
                      <a:lnTo>
                        <a:pt x="117" y="120"/>
                      </a:lnTo>
                      <a:lnTo>
                        <a:pt x="129" y="106"/>
                      </a:lnTo>
                      <a:lnTo>
                        <a:pt x="147" y="86"/>
                      </a:lnTo>
                      <a:lnTo>
                        <a:pt x="166" y="69"/>
                      </a:lnTo>
                      <a:lnTo>
                        <a:pt x="188" y="55"/>
                      </a:lnTo>
                      <a:lnTo>
                        <a:pt x="237" y="31"/>
                      </a:lnTo>
                      <a:lnTo>
                        <a:pt x="290" y="14"/>
                      </a:lnTo>
                      <a:lnTo>
                        <a:pt x="347" y="4"/>
                      </a:lnTo>
                      <a:lnTo>
                        <a:pt x="406" y="0"/>
                      </a:lnTo>
                      <a:close/>
                    </a:path>
                  </a:pathLst>
                </a:custGeom>
                <a:solidFill>
                  <a:srgbClr val="38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71" name="Freeform 11">
                  <a:extLst>
                    <a:ext uri="{FF2B5EF4-FFF2-40B4-BE49-F238E27FC236}">
                      <a16:creationId xmlns:a16="http://schemas.microsoft.com/office/drawing/2014/main" id="{1A154BF8-43EF-47F7-9B85-26B7BCA9A7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1301" y="2133600"/>
                  <a:ext cx="939800" cy="439738"/>
                </a:xfrm>
                <a:custGeom>
                  <a:avLst/>
                  <a:gdLst/>
                  <a:ahLst/>
                  <a:cxnLst>
                    <a:cxn ang="0">
                      <a:pos x="431" y="0"/>
                    </a:cxn>
                    <a:cxn ang="0">
                      <a:pos x="437" y="2"/>
                    </a:cxn>
                    <a:cxn ang="0">
                      <a:pos x="453" y="4"/>
                    </a:cxn>
                    <a:cxn ang="0">
                      <a:pos x="474" y="12"/>
                    </a:cxn>
                    <a:cxn ang="0">
                      <a:pos x="500" y="22"/>
                    </a:cxn>
                    <a:cxn ang="0">
                      <a:pos x="527" y="33"/>
                    </a:cxn>
                    <a:cxn ang="0">
                      <a:pos x="553" y="51"/>
                    </a:cxn>
                    <a:cxn ang="0">
                      <a:pos x="574" y="73"/>
                    </a:cxn>
                    <a:cxn ang="0">
                      <a:pos x="588" y="98"/>
                    </a:cxn>
                    <a:cxn ang="0">
                      <a:pos x="592" y="118"/>
                    </a:cxn>
                    <a:cxn ang="0">
                      <a:pos x="592" y="139"/>
                    </a:cxn>
                    <a:cxn ang="0">
                      <a:pos x="588" y="161"/>
                    </a:cxn>
                    <a:cxn ang="0">
                      <a:pos x="580" y="185"/>
                    </a:cxn>
                    <a:cxn ang="0">
                      <a:pos x="565" y="206"/>
                    </a:cxn>
                    <a:cxn ang="0">
                      <a:pos x="545" y="226"/>
                    </a:cxn>
                    <a:cxn ang="0">
                      <a:pos x="517" y="246"/>
                    </a:cxn>
                    <a:cxn ang="0">
                      <a:pos x="482" y="259"/>
                    </a:cxn>
                    <a:cxn ang="0">
                      <a:pos x="441" y="271"/>
                    </a:cxn>
                    <a:cxn ang="0">
                      <a:pos x="390" y="277"/>
                    </a:cxn>
                    <a:cxn ang="0">
                      <a:pos x="318" y="277"/>
                    </a:cxn>
                    <a:cxn ang="0">
                      <a:pos x="253" y="273"/>
                    </a:cxn>
                    <a:cxn ang="0">
                      <a:pos x="194" y="265"/>
                    </a:cxn>
                    <a:cxn ang="0">
                      <a:pos x="143" y="253"/>
                    </a:cxn>
                    <a:cxn ang="0">
                      <a:pos x="100" y="240"/>
                    </a:cxn>
                    <a:cxn ang="0">
                      <a:pos x="65" y="226"/>
                    </a:cxn>
                    <a:cxn ang="0">
                      <a:pos x="37" y="212"/>
                    </a:cxn>
                    <a:cxn ang="0">
                      <a:pos x="16" y="200"/>
                    </a:cxn>
                    <a:cxn ang="0">
                      <a:pos x="4" y="193"/>
                    </a:cxn>
                    <a:cxn ang="0">
                      <a:pos x="0" y="191"/>
                    </a:cxn>
                    <a:cxn ang="0">
                      <a:pos x="67" y="198"/>
                    </a:cxn>
                    <a:cxn ang="0">
                      <a:pos x="125" y="200"/>
                    </a:cxn>
                    <a:cxn ang="0">
                      <a:pos x="178" y="194"/>
                    </a:cxn>
                    <a:cxn ang="0">
                      <a:pos x="225" y="183"/>
                    </a:cxn>
                    <a:cxn ang="0">
                      <a:pos x="267" y="169"/>
                    </a:cxn>
                    <a:cxn ang="0">
                      <a:pos x="302" y="149"/>
                    </a:cxn>
                    <a:cxn ang="0">
                      <a:pos x="333" y="130"/>
                    </a:cxn>
                    <a:cxn ang="0">
                      <a:pos x="359" y="106"/>
                    </a:cxn>
                    <a:cxn ang="0">
                      <a:pos x="380" y="84"/>
                    </a:cxn>
                    <a:cxn ang="0">
                      <a:pos x="396" y="63"/>
                    </a:cxn>
                    <a:cxn ang="0">
                      <a:pos x="410" y="43"/>
                    </a:cxn>
                    <a:cxn ang="0">
                      <a:pos x="419" y="26"/>
                    </a:cxn>
                    <a:cxn ang="0">
                      <a:pos x="425" y="12"/>
                    </a:cxn>
                    <a:cxn ang="0">
                      <a:pos x="431" y="0"/>
                    </a:cxn>
                  </a:cxnLst>
                  <a:rect l="0" t="0" r="r" b="b"/>
                  <a:pathLst>
                    <a:path w="592" h="277">
                      <a:moveTo>
                        <a:pt x="431" y="0"/>
                      </a:moveTo>
                      <a:lnTo>
                        <a:pt x="437" y="2"/>
                      </a:lnTo>
                      <a:lnTo>
                        <a:pt x="453" y="4"/>
                      </a:lnTo>
                      <a:lnTo>
                        <a:pt x="474" y="12"/>
                      </a:lnTo>
                      <a:lnTo>
                        <a:pt x="500" y="22"/>
                      </a:lnTo>
                      <a:lnTo>
                        <a:pt x="527" y="33"/>
                      </a:lnTo>
                      <a:lnTo>
                        <a:pt x="553" y="51"/>
                      </a:lnTo>
                      <a:lnTo>
                        <a:pt x="574" y="73"/>
                      </a:lnTo>
                      <a:lnTo>
                        <a:pt x="588" y="98"/>
                      </a:lnTo>
                      <a:lnTo>
                        <a:pt x="592" y="118"/>
                      </a:lnTo>
                      <a:lnTo>
                        <a:pt x="592" y="139"/>
                      </a:lnTo>
                      <a:lnTo>
                        <a:pt x="588" y="161"/>
                      </a:lnTo>
                      <a:lnTo>
                        <a:pt x="580" y="185"/>
                      </a:lnTo>
                      <a:lnTo>
                        <a:pt x="565" y="206"/>
                      </a:lnTo>
                      <a:lnTo>
                        <a:pt x="545" y="226"/>
                      </a:lnTo>
                      <a:lnTo>
                        <a:pt x="517" y="246"/>
                      </a:lnTo>
                      <a:lnTo>
                        <a:pt x="482" y="259"/>
                      </a:lnTo>
                      <a:lnTo>
                        <a:pt x="441" y="271"/>
                      </a:lnTo>
                      <a:lnTo>
                        <a:pt x="390" y="277"/>
                      </a:lnTo>
                      <a:lnTo>
                        <a:pt x="318" y="277"/>
                      </a:lnTo>
                      <a:lnTo>
                        <a:pt x="253" y="273"/>
                      </a:lnTo>
                      <a:lnTo>
                        <a:pt x="194" y="265"/>
                      </a:lnTo>
                      <a:lnTo>
                        <a:pt x="143" y="253"/>
                      </a:lnTo>
                      <a:lnTo>
                        <a:pt x="100" y="240"/>
                      </a:lnTo>
                      <a:lnTo>
                        <a:pt x="65" y="226"/>
                      </a:lnTo>
                      <a:lnTo>
                        <a:pt x="37" y="212"/>
                      </a:lnTo>
                      <a:lnTo>
                        <a:pt x="16" y="200"/>
                      </a:lnTo>
                      <a:lnTo>
                        <a:pt x="4" y="193"/>
                      </a:lnTo>
                      <a:lnTo>
                        <a:pt x="0" y="191"/>
                      </a:lnTo>
                      <a:lnTo>
                        <a:pt x="67" y="198"/>
                      </a:lnTo>
                      <a:lnTo>
                        <a:pt x="125" y="200"/>
                      </a:lnTo>
                      <a:lnTo>
                        <a:pt x="178" y="194"/>
                      </a:lnTo>
                      <a:lnTo>
                        <a:pt x="225" y="183"/>
                      </a:lnTo>
                      <a:lnTo>
                        <a:pt x="267" y="169"/>
                      </a:lnTo>
                      <a:lnTo>
                        <a:pt x="302" y="149"/>
                      </a:lnTo>
                      <a:lnTo>
                        <a:pt x="333" y="130"/>
                      </a:lnTo>
                      <a:lnTo>
                        <a:pt x="359" y="106"/>
                      </a:lnTo>
                      <a:lnTo>
                        <a:pt x="380" y="84"/>
                      </a:lnTo>
                      <a:lnTo>
                        <a:pt x="396" y="63"/>
                      </a:lnTo>
                      <a:lnTo>
                        <a:pt x="410" y="43"/>
                      </a:lnTo>
                      <a:lnTo>
                        <a:pt x="419" y="26"/>
                      </a:lnTo>
                      <a:lnTo>
                        <a:pt x="425" y="12"/>
                      </a:lnTo>
                      <a:lnTo>
                        <a:pt x="431" y="0"/>
                      </a:lnTo>
                      <a:close/>
                    </a:path>
                  </a:pathLst>
                </a:custGeom>
                <a:solidFill>
                  <a:srgbClr val="5A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72" name="Freeform 12">
                  <a:extLst>
                    <a:ext uri="{FF2B5EF4-FFF2-40B4-BE49-F238E27FC236}">
                      <a16:creationId xmlns:a16="http://schemas.microsoft.com/office/drawing/2014/main" id="{5D29D01C-DD05-4301-9BF8-443DFD9C463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33913" y="2314575"/>
                  <a:ext cx="360363" cy="258763"/>
                </a:xfrm>
                <a:custGeom>
                  <a:avLst/>
                  <a:gdLst/>
                  <a:ahLst/>
                  <a:cxnLst>
                    <a:cxn ang="0">
                      <a:pos x="5" y="163"/>
                    </a:cxn>
                    <a:cxn ang="0">
                      <a:pos x="0" y="163"/>
                    </a:cxn>
                    <a:cxn ang="0">
                      <a:pos x="5" y="163"/>
                    </a:cxn>
                    <a:cxn ang="0">
                      <a:pos x="225" y="0"/>
                    </a:cxn>
                    <a:cxn ang="0">
                      <a:pos x="225" y="2"/>
                    </a:cxn>
                    <a:cxn ang="0">
                      <a:pos x="227" y="10"/>
                    </a:cxn>
                    <a:cxn ang="0">
                      <a:pos x="227" y="33"/>
                    </a:cxn>
                    <a:cxn ang="0">
                      <a:pos x="225" y="49"/>
                    </a:cxn>
                    <a:cxn ang="0">
                      <a:pos x="221" y="65"/>
                    </a:cxn>
                    <a:cxn ang="0">
                      <a:pos x="213" y="82"/>
                    </a:cxn>
                    <a:cxn ang="0">
                      <a:pos x="201" y="100"/>
                    </a:cxn>
                    <a:cxn ang="0">
                      <a:pos x="184" y="118"/>
                    </a:cxn>
                    <a:cxn ang="0">
                      <a:pos x="162" y="132"/>
                    </a:cxn>
                    <a:cxn ang="0">
                      <a:pos x="133" y="145"/>
                    </a:cxn>
                    <a:cxn ang="0">
                      <a:pos x="98" y="155"/>
                    </a:cxn>
                    <a:cxn ang="0">
                      <a:pos x="52" y="161"/>
                    </a:cxn>
                    <a:cxn ang="0">
                      <a:pos x="5" y="163"/>
                    </a:cxn>
                    <a:cxn ang="0">
                      <a:pos x="15" y="161"/>
                    </a:cxn>
                    <a:cxn ang="0">
                      <a:pos x="31" y="159"/>
                    </a:cxn>
                    <a:cxn ang="0">
                      <a:pos x="52" y="155"/>
                    </a:cxn>
                    <a:cxn ang="0">
                      <a:pos x="76" y="151"/>
                    </a:cxn>
                    <a:cxn ang="0">
                      <a:pos x="101" y="143"/>
                    </a:cxn>
                    <a:cxn ang="0">
                      <a:pos x="127" y="133"/>
                    </a:cxn>
                    <a:cxn ang="0">
                      <a:pos x="152" y="120"/>
                    </a:cxn>
                    <a:cxn ang="0">
                      <a:pos x="176" y="104"/>
                    </a:cxn>
                    <a:cxn ang="0">
                      <a:pos x="198" y="84"/>
                    </a:cxn>
                    <a:cxn ang="0">
                      <a:pos x="213" y="61"/>
                    </a:cxn>
                    <a:cxn ang="0">
                      <a:pos x="223" y="33"/>
                    </a:cxn>
                    <a:cxn ang="0">
                      <a:pos x="225" y="0"/>
                    </a:cxn>
                  </a:cxnLst>
                  <a:rect l="0" t="0" r="r" b="b"/>
                  <a:pathLst>
                    <a:path w="227" h="163">
                      <a:moveTo>
                        <a:pt x="5" y="163"/>
                      </a:moveTo>
                      <a:lnTo>
                        <a:pt x="0" y="163"/>
                      </a:lnTo>
                      <a:lnTo>
                        <a:pt x="5" y="163"/>
                      </a:lnTo>
                      <a:close/>
                      <a:moveTo>
                        <a:pt x="225" y="0"/>
                      </a:moveTo>
                      <a:lnTo>
                        <a:pt x="225" y="2"/>
                      </a:lnTo>
                      <a:lnTo>
                        <a:pt x="227" y="10"/>
                      </a:lnTo>
                      <a:lnTo>
                        <a:pt x="227" y="33"/>
                      </a:lnTo>
                      <a:lnTo>
                        <a:pt x="225" y="49"/>
                      </a:lnTo>
                      <a:lnTo>
                        <a:pt x="221" y="65"/>
                      </a:lnTo>
                      <a:lnTo>
                        <a:pt x="213" y="82"/>
                      </a:lnTo>
                      <a:lnTo>
                        <a:pt x="201" y="100"/>
                      </a:lnTo>
                      <a:lnTo>
                        <a:pt x="184" y="118"/>
                      </a:lnTo>
                      <a:lnTo>
                        <a:pt x="162" y="132"/>
                      </a:lnTo>
                      <a:lnTo>
                        <a:pt x="133" y="145"/>
                      </a:lnTo>
                      <a:lnTo>
                        <a:pt x="98" y="155"/>
                      </a:lnTo>
                      <a:lnTo>
                        <a:pt x="52" y="161"/>
                      </a:lnTo>
                      <a:lnTo>
                        <a:pt x="5" y="163"/>
                      </a:lnTo>
                      <a:lnTo>
                        <a:pt x="15" y="161"/>
                      </a:lnTo>
                      <a:lnTo>
                        <a:pt x="31" y="159"/>
                      </a:lnTo>
                      <a:lnTo>
                        <a:pt x="52" y="155"/>
                      </a:lnTo>
                      <a:lnTo>
                        <a:pt x="76" y="151"/>
                      </a:lnTo>
                      <a:lnTo>
                        <a:pt x="101" y="143"/>
                      </a:lnTo>
                      <a:lnTo>
                        <a:pt x="127" y="133"/>
                      </a:lnTo>
                      <a:lnTo>
                        <a:pt x="152" y="120"/>
                      </a:lnTo>
                      <a:lnTo>
                        <a:pt x="176" y="104"/>
                      </a:lnTo>
                      <a:lnTo>
                        <a:pt x="198" y="84"/>
                      </a:lnTo>
                      <a:lnTo>
                        <a:pt x="213" y="61"/>
                      </a:lnTo>
                      <a:lnTo>
                        <a:pt x="223" y="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73" name="Freeform 13">
                  <a:extLst>
                    <a:ext uri="{FF2B5EF4-FFF2-40B4-BE49-F238E27FC236}">
                      <a16:creationId xmlns:a16="http://schemas.microsoft.com/office/drawing/2014/main" id="{3E152E44-13E8-458E-AD83-1FF3CBD38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8901" y="2479675"/>
                  <a:ext cx="96838" cy="514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4"/>
                    </a:cxn>
                    <a:cxn ang="0">
                      <a:pos x="10" y="14"/>
                    </a:cxn>
                    <a:cxn ang="0">
                      <a:pos x="19" y="31"/>
                    </a:cxn>
                    <a:cxn ang="0">
                      <a:pos x="31" y="55"/>
                    </a:cxn>
                    <a:cxn ang="0">
                      <a:pos x="41" y="84"/>
                    </a:cxn>
                    <a:cxn ang="0">
                      <a:pos x="51" y="122"/>
                    </a:cxn>
                    <a:cxn ang="0">
                      <a:pos x="59" y="163"/>
                    </a:cxn>
                    <a:cxn ang="0">
                      <a:pos x="61" y="212"/>
                    </a:cxn>
                    <a:cxn ang="0">
                      <a:pos x="57" y="265"/>
                    </a:cxn>
                    <a:cxn ang="0">
                      <a:pos x="47" y="324"/>
                    </a:cxn>
                    <a:cxn ang="0">
                      <a:pos x="47" y="318"/>
                    </a:cxn>
                    <a:cxn ang="0">
                      <a:pos x="49" y="302"/>
                    </a:cxn>
                    <a:cxn ang="0">
                      <a:pos x="51" y="275"/>
                    </a:cxn>
                    <a:cxn ang="0">
                      <a:pos x="53" y="242"/>
                    </a:cxn>
                    <a:cxn ang="0">
                      <a:pos x="51" y="200"/>
                    </a:cxn>
                    <a:cxn ang="0">
                      <a:pos x="45" y="155"/>
                    </a:cxn>
                    <a:cxn ang="0">
                      <a:pos x="35" y="104"/>
                    </a:cxn>
                    <a:cxn ang="0">
                      <a:pos x="21" y="5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1" h="324">
                      <a:moveTo>
                        <a:pt x="0" y="0"/>
                      </a:moveTo>
                      <a:lnTo>
                        <a:pt x="2" y="4"/>
                      </a:lnTo>
                      <a:lnTo>
                        <a:pt x="10" y="14"/>
                      </a:lnTo>
                      <a:lnTo>
                        <a:pt x="19" y="31"/>
                      </a:lnTo>
                      <a:lnTo>
                        <a:pt x="31" y="55"/>
                      </a:lnTo>
                      <a:lnTo>
                        <a:pt x="41" y="84"/>
                      </a:lnTo>
                      <a:lnTo>
                        <a:pt x="51" y="122"/>
                      </a:lnTo>
                      <a:lnTo>
                        <a:pt x="59" y="163"/>
                      </a:lnTo>
                      <a:lnTo>
                        <a:pt x="61" y="212"/>
                      </a:lnTo>
                      <a:lnTo>
                        <a:pt x="57" y="265"/>
                      </a:lnTo>
                      <a:lnTo>
                        <a:pt x="47" y="324"/>
                      </a:lnTo>
                      <a:lnTo>
                        <a:pt x="47" y="318"/>
                      </a:lnTo>
                      <a:lnTo>
                        <a:pt x="49" y="302"/>
                      </a:lnTo>
                      <a:lnTo>
                        <a:pt x="51" y="275"/>
                      </a:lnTo>
                      <a:lnTo>
                        <a:pt x="53" y="242"/>
                      </a:lnTo>
                      <a:lnTo>
                        <a:pt x="51" y="200"/>
                      </a:lnTo>
                      <a:lnTo>
                        <a:pt x="45" y="155"/>
                      </a:lnTo>
                      <a:lnTo>
                        <a:pt x="35" y="104"/>
                      </a:lnTo>
                      <a:lnTo>
                        <a:pt x="21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74" name="Freeform 14">
                  <a:extLst>
                    <a:ext uri="{FF2B5EF4-FFF2-40B4-BE49-F238E27FC236}">
                      <a16:creationId xmlns:a16="http://schemas.microsoft.com/office/drawing/2014/main" id="{9B3DB57F-C96F-459A-B9BC-4A671A3286B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38613" y="4029075"/>
                  <a:ext cx="71438" cy="838200"/>
                </a:xfrm>
                <a:custGeom>
                  <a:avLst/>
                  <a:gdLst/>
                  <a:ahLst/>
                  <a:cxnLst>
                    <a:cxn ang="0">
                      <a:pos x="14" y="8"/>
                    </a:cxn>
                    <a:cxn ang="0">
                      <a:pos x="25" y="47"/>
                    </a:cxn>
                    <a:cxn ang="0">
                      <a:pos x="35" y="100"/>
                    </a:cxn>
                    <a:cxn ang="0">
                      <a:pos x="41" y="157"/>
                    </a:cxn>
                    <a:cxn ang="0">
                      <a:pos x="45" y="216"/>
                    </a:cxn>
                    <a:cxn ang="0">
                      <a:pos x="45" y="275"/>
                    </a:cxn>
                    <a:cxn ang="0">
                      <a:pos x="43" y="334"/>
                    </a:cxn>
                    <a:cxn ang="0">
                      <a:pos x="41" y="387"/>
                    </a:cxn>
                    <a:cxn ang="0">
                      <a:pos x="37" y="436"/>
                    </a:cxn>
                    <a:cxn ang="0">
                      <a:pos x="33" y="475"/>
                    </a:cxn>
                    <a:cxn ang="0">
                      <a:pos x="29" y="507"/>
                    </a:cxn>
                    <a:cxn ang="0">
                      <a:pos x="27" y="528"/>
                    </a:cxn>
                    <a:cxn ang="0">
                      <a:pos x="17" y="528"/>
                    </a:cxn>
                    <a:cxn ang="0">
                      <a:pos x="10" y="526"/>
                    </a:cxn>
                    <a:cxn ang="0">
                      <a:pos x="0" y="526"/>
                    </a:cxn>
                    <a:cxn ang="0">
                      <a:pos x="14" y="448"/>
                    </a:cxn>
                    <a:cxn ang="0">
                      <a:pos x="23" y="373"/>
                    </a:cxn>
                    <a:cxn ang="0">
                      <a:pos x="29" y="304"/>
                    </a:cxn>
                    <a:cxn ang="0">
                      <a:pos x="29" y="181"/>
                    </a:cxn>
                    <a:cxn ang="0">
                      <a:pos x="27" y="128"/>
                    </a:cxn>
                    <a:cxn ang="0">
                      <a:pos x="23" y="85"/>
                    </a:cxn>
                    <a:cxn ang="0">
                      <a:pos x="19" y="49"/>
                    </a:cxn>
                    <a:cxn ang="0">
                      <a:pos x="14" y="8"/>
                    </a:cxn>
                    <a:cxn ang="0">
                      <a:pos x="12" y="0"/>
                    </a:cxn>
                    <a:cxn ang="0">
                      <a:pos x="14" y="6"/>
                    </a:cxn>
                    <a:cxn ang="0">
                      <a:pos x="14" y="8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45" h="528">
                      <a:moveTo>
                        <a:pt x="14" y="8"/>
                      </a:moveTo>
                      <a:lnTo>
                        <a:pt x="25" y="47"/>
                      </a:lnTo>
                      <a:lnTo>
                        <a:pt x="35" y="100"/>
                      </a:lnTo>
                      <a:lnTo>
                        <a:pt x="41" y="157"/>
                      </a:lnTo>
                      <a:lnTo>
                        <a:pt x="45" y="216"/>
                      </a:lnTo>
                      <a:lnTo>
                        <a:pt x="45" y="275"/>
                      </a:lnTo>
                      <a:lnTo>
                        <a:pt x="43" y="334"/>
                      </a:lnTo>
                      <a:lnTo>
                        <a:pt x="41" y="387"/>
                      </a:lnTo>
                      <a:lnTo>
                        <a:pt x="37" y="436"/>
                      </a:lnTo>
                      <a:lnTo>
                        <a:pt x="33" y="475"/>
                      </a:lnTo>
                      <a:lnTo>
                        <a:pt x="29" y="507"/>
                      </a:lnTo>
                      <a:lnTo>
                        <a:pt x="27" y="528"/>
                      </a:lnTo>
                      <a:lnTo>
                        <a:pt x="17" y="528"/>
                      </a:lnTo>
                      <a:lnTo>
                        <a:pt x="10" y="526"/>
                      </a:lnTo>
                      <a:lnTo>
                        <a:pt x="0" y="526"/>
                      </a:lnTo>
                      <a:lnTo>
                        <a:pt x="14" y="448"/>
                      </a:lnTo>
                      <a:lnTo>
                        <a:pt x="23" y="373"/>
                      </a:lnTo>
                      <a:lnTo>
                        <a:pt x="29" y="304"/>
                      </a:lnTo>
                      <a:lnTo>
                        <a:pt x="29" y="181"/>
                      </a:lnTo>
                      <a:lnTo>
                        <a:pt x="27" y="128"/>
                      </a:lnTo>
                      <a:lnTo>
                        <a:pt x="23" y="85"/>
                      </a:lnTo>
                      <a:lnTo>
                        <a:pt x="19" y="49"/>
                      </a:lnTo>
                      <a:lnTo>
                        <a:pt x="14" y="8"/>
                      </a:lnTo>
                      <a:close/>
                      <a:moveTo>
                        <a:pt x="12" y="0"/>
                      </a:moveTo>
                      <a:lnTo>
                        <a:pt x="14" y="6"/>
                      </a:lnTo>
                      <a:lnTo>
                        <a:pt x="14" y="8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1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75" name="Freeform 15">
                  <a:extLst>
                    <a:ext uri="{FF2B5EF4-FFF2-40B4-BE49-F238E27FC236}">
                      <a16:creationId xmlns:a16="http://schemas.microsoft.com/office/drawing/2014/main" id="{FD761C18-4E09-4C1F-BB10-176D1D4D5B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0026" y="4022725"/>
                  <a:ext cx="109538" cy="82391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0" y="4"/>
                    </a:cxn>
                    <a:cxn ang="0">
                      <a:pos x="18" y="14"/>
                    </a:cxn>
                    <a:cxn ang="0">
                      <a:pos x="14" y="30"/>
                    </a:cxn>
                    <a:cxn ang="0">
                      <a:pos x="12" y="53"/>
                    </a:cxn>
                    <a:cxn ang="0">
                      <a:pos x="10" y="85"/>
                    </a:cxn>
                    <a:cxn ang="0">
                      <a:pos x="10" y="122"/>
                    </a:cxn>
                    <a:cxn ang="0">
                      <a:pos x="12" y="169"/>
                    </a:cxn>
                    <a:cxn ang="0">
                      <a:pos x="16" y="222"/>
                    </a:cxn>
                    <a:cxn ang="0">
                      <a:pos x="24" y="283"/>
                    </a:cxn>
                    <a:cxn ang="0">
                      <a:pos x="34" y="352"/>
                    </a:cxn>
                    <a:cxn ang="0">
                      <a:pos x="49" y="428"/>
                    </a:cxn>
                    <a:cxn ang="0">
                      <a:pos x="69" y="515"/>
                    </a:cxn>
                    <a:cxn ang="0">
                      <a:pos x="45" y="519"/>
                    </a:cxn>
                    <a:cxn ang="0">
                      <a:pos x="36" y="473"/>
                    </a:cxn>
                    <a:cxn ang="0">
                      <a:pos x="26" y="420"/>
                    </a:cxn>
                    <a:cxn ang="0">
                      <a:pos x="18" y="362"/>
                    </a:cxn>
                    <a:cxn ang="0">
                      <a:pos x="10" y="299"/>
                    </a:cxn>
                    <a:cxn ang="0">
                      <a:pos x="4" y="234"/>
                    </a:cxn>
                    <a:cxn ang="0">
                      <a:pos x="0" y="169"/>
                    </a:cxn>
                    <a:cxn ang="0">
                      <a:pos x="2" y="108"/>
                    </a:cxn>
                    <a:cxn ang="0">
                      <a:pos x="8" y="51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69" h="519">
                      <a:moveTo>
                        <a:pt x="20" y="0"/>
                      </a:moveTo>
                      <a:lnTo>
                        <a:pt x="20" y="4"/>
                      </a:lnTo>
                      <a:lnTo>
                        <a:pt x="18" y="14"/>
                      </a:lnTo>
                      <a:lnTo>
                        <a:pt x="14" y="30"/>
                      </a:lnTo>
                      <a:lnTo>
                        <a:pt x="12" y="53"/>
                      </a:lnTo>
                      <a:lnTo>
                        <a:pt x="10" y="85"/>
                      </a:lnTo>
                      <a:lnTo>
                        <a:pt x="10" y="122"/>
                      </a:lnTo>
                      <a:lnTo>
                        <a:pt x="12" y="169"/>
                      </a:lnTo>
                      <a:lnTo>
                        <a:pt x="16" y="222"/>
                      </a:lnTo>
                      <a:lnTo>
                        <a:pt x="24" y="283"/>
                      </a:lnTo>
                      <a:lnTo>
                        <a:pt x="34" y="352"/>
                      </a:lnTo>
                      <a:lnTo>
                        <a:pt x="49" y="428"/>
                      </a:lnTo>
                      <a:lnTo>
                        <a:pt x="69" y="515"/>
                      </a:lnTo>
                      <a:lnTo>
                        <a:pt x="45" y="519"/>
                      </a:lnTo>
                      <a:lnTo>
                        <a:pt x="36" y="473"/>
                      </a:lnTo>
                      <a:lnTo>
                        <a:pt x="26" y="420"/>
                      </a:lnTo>
                      <a:lnTo>
                        <a:pt x="18" y="362"/>
                      </a:lnTo>
                      <a:lnTo>
                        <a:pt x="10" y="299"/>
                      </a:lnTo>
                      <a:lnTo>
                        <a:pt x="4" y="234"/>
                      </a:lnTo>
                      <a:lnTo>
                        <a:pt x="0" y="169"/>
                      </a:lnTo>
                      <a:lnTo>
                        <a:pt x="2" y="108"/>
                      </a:lnTo>
                      <a:lnTo>
                        <a:pt x="8" y="51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1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black"/>
                    </a:solidFill>
                    <a:latin typeface="+mj-lt"/>
                    <a:ea typeface="+mj-ea"/>
                  </a:endParaRPr>
                </a:p>
              </p:txBody>
            </p:sp>
          </p:grpSp>
        </p:grpSp>
      </p:grpSp>
      <p:pic>
        <p:nvPicPr>
          <p:cNvPr id="183" name="Picture 10">
            <a:extLst>
              <a:ext uri="{FF2B5EF4-FFF2-40B4-BE49-F238E27FC236}">
                <a16:creationId xmlns:a16="http://schemas.microsoft.com/office/drawing/2014/main" id="{2076EDFE-A26E-4A79-9CCE-5CC34269A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304" y="3779221"/>
            <a:ext cx="715957" cy="214607"/>
          </a:xfrm>
          <a:prstGeom prst="rect">
            <a:avLst/>
          </a:prstGeom>
        </p:spPr>
      </p:pic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C35C4BC8-E269-4E7C-9899-B160CCD113C9}"/>
              </a:ext>
            </a:extLst>
          </p:cNvPr>
          <p:cNvSpPr/>
          <p:nvPr/>
        </p:nvSpPr>
        <p:spPr>
          <a:xfrm>
            <a:off x="4518549" y="2865253"/>
            <a:ext cx="572301" cy="9363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加密</a:t>
            </a:r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0E9E06A7-D4FC-42DB-B74E-A4CD04A7E917}"/>
              </a:ext>
            </a:extLst>
          </p:cNvPr>
          <p:cNvSpPr/>
          <p:nvPr/>
        </p:nvSpPr>
        <p:spPr>
          <a:xfrm>
            <a:off x="3004447" y="2837743"/>
            <a:ext cx="580289" cy="100023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同步</a:t>
            </a:r>
          </a:p>
        </p:txBody>
      </p:sp>
      <p:sp>
        <p:nvSpPr>
          <p:cNvPr id="137" name="Content Placeholder 1">
            <a:extLst>
              <a:ext uri="{FF2B5EF4-FFF2-40B4-BE49-F238E27FC236}">
                <a16:creationId xmlns:a16="http://schemas.microsoft.com/office/drawing/2014/main" id="{AB8703A2-8091-417B-94B4-4D0F17E3D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6752"/>
            <a:ext cx="8291264" cy="1867573"/>
          </a:xfrm>
        </p:spPr>
        <p:txBody>
          <a:bodyPr/>
          <a:lstStyle/>
          <a:p>
            <a:r>
              <a:rPr lang="zh-CN" altLang="en-US" sz="1600" dirty="0"/>
              <a:t>单独安装管理工具，用户指定加密盘大小和同步盘大小</a:t>
            </a:r>
            <a:endParaRPr lang="en-US" altLang="zh-CN" sz="1600" dirty="0"/>
          </a:p>
          <a:p>
            <a:r>
              <a:rPr lang="zh-CN" altLang="en-US" sz="1600" dirty="0"/>
              <a:t>加密盘可以推送应用，文件仅可以通过密盘应用查看，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zh-CN" altLang="en-US" sz="1600" dirty="0"/>
              <a:t>无法拷贝和另存</a:t>
            </a:r>
            <a:endParaRPr lang="en-US" altLang="zh-CN" sz="1600" dirty="0"/>
          </a:p>
          <a:p>
            <a:r>
              <a:rPr lang="zh-CN" altLang="en-US" sz="1600" dirty="0"/>
              <a:t>外部仅可以直接访问同步盘，然后由探针自动将同步盘内容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zh-CN" altLang="en-US" sz="1600" dirty="0"/>
              <a:t>加密存储到加密盘，然后删除同步盘内容。</a:t>
            </a:r>
            <a:endParaRPr lang="en-US" altLang="zh-CN" sz="1600" dirty="0"/>
          </a:p>
          <a:p>
            <a:r>
              <a:rPr lang="zh-CN" altLang="en-US" sz="1600" dirty="0"/>
              <a:t>加密盘和同步盘访问均有日志记录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69776568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zsheild pp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zsheild pp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zsheild pp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Theme">
  <a:themeElements>
    <a:clrScheme name="zsheild pp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Office Theme">
  <a:themeElements>
    <a:clrScheme name="zsheild pp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341</Words>
  <Application>Microsoft Office PowerPoint</Application>
  <PresentationFormat>全屏显示(16:9)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Calibri</vt:lpstr>
      <vt:lpstr>Wingdings</vt:lpstr>
      <vt:lpstr>黑体</vt:lpstr>
      <vt:lpstr>3_Office Theme</vt:lpstr>
      <vt:lpstr>4_Office Theme</vt:lpstr>
      <vt:lpstr>5_Office Theme</vt:lpstr>
      <vt:lpstr>6_Office Theme</vt:lpstr>
      <vt:lpstr>8_Office Theme</vt:lpstr>
      <vt:lpstr>探针加密U盘/磁盘产品</vt:lpstr>
      <vt:lpstr>加密U盘——单机版</vt:lpstr>
      <vt:lpstr>加密U盘——探针联网版</vt:lpstr>
      <vt:lpstr>加密磁盘——至安盾联动版</vt:lpstr>
      <vt:lpstr>加密磁盘——服务器版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2013-12-05T19:37:13Z</dcterms:created>
  <dcterms:modified xsi:type="dcterms:W3CDTF">2020-05-26T07:24:38Z</dcterms:modified>
</cp:coreProperties>
</file>