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9" r:id="rId3"/>
    <p:sldId id="300" r:id="rId4"/>
    <p:sldId id="303" r:id="rId5"/>
    <p:sldId id="301" r:id="rId6"/>
    <p:sldId id="304" r:id="rId7"/>
    <p:sldId id="302" r:id="rId8"/>
    <p:sldId id="305" r:id="rId9"/>
    <p:sldId id="306" r:id="rId10"/>
    <p:sldId id="307" r:id="rId11"/>
    <p:sldId id="308" r:id="rId12"/>
    <p:sldId id="309" r:id="rId13"/>
    <p:sldId id="310" r:id="rId14"/>
    <p:sldId id="312" r:id="rId15"/>
    <p:sldId id="313" r:id="rId16"/>
    <p:sldId id="314" r:id="rId17"/>
    <p:sldId id="315" r:id="rId18"/>
    <p:sldId id="317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345" r:id="rId4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4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4785" y="1902460"/>
            <a:ext cx="9177655" cy="2656205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2018</a:t>
            </a:r>
            <a:r>
              <a:rPr lang="zh-CN" altLang="en-US"/>
              <a:t>年蓝桥杯模拟赛第五场题解</a:t>
            </a:r>
            <a:br>
              <a:rPr lang="zh-CN" altLang="en-US"/>
            </a:br>
            <a:br>
              <a:rPr lang="zh-CN" altLang="en-US"/>
            </a:br>
            <a:r>
              <a:rPr lang="en-US" altLang="zh-CN"/>
              <a:t>by islands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sym typeface="+mn-ea"/>
              </a:rPr>
              <a:t>用 dfs 求解，每一次搜索，找到两个相同的边界点，标记即可。检测边界点的方法也很简单，只需要一个点的四个方向中有一个点在地图外或者已经被标记，那么这个点就是边界点。</a:t>
            </a:r>
            <a:endParaRPr lang="en-US" altLang="zh-CN" dirty="0"/>
          </a:p>
          <a:p>
            <a:r>
              <a:rPr lang="zh-CN" altLang="en-US" dirty="0"/>
              <a:t>检测边界点的方法也很简单，只需要一个点的四个方向中有一个点在地图外或者已经被标记，那么这个点就是边界点。</a:t>
            </a:r>
          </a:p>
          <a:p>
            <a:endParaRPr lang="zh-CN" altLang="en-US" dirty="0"/>
          </a:p>
          <a:p>
            <a:r>
              <a:rPr lang="zh-CN" altLang="en-US" dirty="0"/>
              <a:t>答案是 </a:t>
            </a:r>
            <a:r>
              <a:rPr lang="en-US" altLang="zh-CN" dirty="0"/>
              <a:t>89</a:t>
            </a:r>
            <a:r>
              <a:rPr lang="zh-CN" altLang="en-US" dirty="0"/>
              <a:t>，不要手算，手算很难找到最优解。最优的消除方案为</a:t>
            </a:r>
          </a:p>
          <a:p>
            <a:pPr marL="0" indent="0">
              <a:buNone/>
            </a:pPr>
            <a:r>
              <a:rPr lang="en-US" altLang="zh-CN" dirty="0"/>
              <a:t>(2 2)</a:t>
            </a:r>
            <a:r>
              <a:rPr lang="zh-CN" altLang="en-US" dirty="0"/>
              <a:t>、</a:t>
            </a:r>
            <a:r>
              <a:rPr lang="en-US" altLang="zh-CN" dirty="0"/>
              <a:t>(1 1)</a:t>
            </a:r>
            <a:r>
              <a:rPr lang="zh-CN" altLang="en-US" dirty="0"/>
              <a:t>、</a:t>
            </a:r>
            <a:r>
              <a:rPr lang="en-US" altLang="zh-CN" dirty="0"/>
              <a:t>(1 1)</a:t>
            </a:r>
            <a:r>
              <a:rPr lang="zh-CN" altLang="en-US" dirty="0"/>
              <a:t>、</a:t>
            </a:r>
            <a:r>
              <a:rPr lang="en-US" altLang="zh-CN" dirty="0"/>
              <a:t>(3 3)</a:t>
            </a:r>
            <a:r>
              <a:rPr lang="zh-CN" altLang="en-US" dirty="0"/>
              <a:t>、</a:t>
            </a:r>
            <a:r>
              <a:rPr lang="en-US" altLang="zh-CN" dirty="0"/>
              <a:t>(4 4)</a:t>
            </a:r>
            <a:r>
              <a:rPr lang="zh-CN" altLang="en-US" dirty="0"/>
              <a:t>、</a:t>
            </a:r>
            <a:r>
              <a:rPr lang="en-US" altLang="zh-CN" dirty="0"/>
              <a:t>(5 5)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1058545" y="196215"/>
            <a:ext cx="4572635" cy="6127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015" y="212090"/>
            <a:ext cx="4946015" cy="6111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组第二题 和 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组第三题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630" y="1615757"/>
            <a:ext cx="6406515" cy="36264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630" y="5374005"/>
            <a:ext cx="6321425" cy="9588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zh-CN" altLang="en-US" dirty="0"/>
              <a:t>可以用 dfs 直接搜索。dfs 搜索方法很好写，对于每棵子树，只需要枚举一下根节点即可，然后取加分最大的一棵。</a:t>
            </a:r>
          </a:p>
          <a:p>
            <a:endParaRPr lang="zh-CN" altLang="en-US" dirty="0"/>
          </a:p>
          <a:p>
            <a:r>
              <a:rPr lang="zh-CN" altLang="en-US" dirty="0"/>
              <a:t>另外的方法就是标程的方法，用 dp[i][j] 表示 i 到 j 组成一棵子树的的最大分数，然后进行区间 dp 即可。</a:t>
            </a:r>
          </a:p>
          <a:p>
            <a:endParaRPr lang="zh-CN" altLang="en-US" dirty="0"/>
          </a:p>
          <a:p>
            <a:r>
              <a:rPr lang="zh-CN" altLang="en-US" dirty="0"/>
              <a:t>dfs 的方法，可以转换成动态规划，也就是记忆化搜索。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答案是 53071238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625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dfs </a:t>
            </a:r>
            <a:r>
              <a:rPr lang="zh-CN" altLang="en-US"/>
              <a:t>写法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210" y="1047750"/>
            <a:ext cx="4107815" cy="52736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90685" cy="6731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动态规划写法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120" y="1177925"/>
            <a:ext cx="5166995" cy="51136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269605" cy="64262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dfs </a:t>
            </a:r>
            <a:r>
              <a:rPr lang="zh-CN" altLang="en-US"/>
              <a:t>转记忆化搜索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595" y="1089025"/>
            <a:ext cx="4267835" cy="54521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zh-CN" altLang="en-US" dirty="0">
                <a:sym typeface="+mn-ea"/>
              </a:rPr>
              <a:t>组第四题 和 </a:t>
            </a:r>
            <a:r>
              <a:rPr lang="en-US" altLang="zh-CN" dirty="0">
                <a:sym typeface="+mn-ea"/>
              </a:rPr>
              <a:t>B</a:t>
            </a:r>
            <a:r>
              <a:rPr lang="zh-CN" altLang="en-US" dirty="0">
                <a:sym typeface="+mn-ea"/>
              </a:rPr>
              <a:t>组第四题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7625" y="2611120"/>
            <a:ext cx="3802380" cy="26365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zh-CN" altLang="en-US"/>
          </a:p>
          <a:p>
            <a:r>
              <a:rPr lang="zh-CN" altLang="en-US"/>
              <a:t>pw(x, y / 2, p) * pw(x, y / 2, p) % p</a:t>
            </a: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内容占位符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445" y="2979420"/>
            <a:ext cx="5707380" cy="8991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组第五题 和 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组第五题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0845" y="2690495"/>
            <a:ext cx="3749040" cy="2621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</a:t>
            </a:r>
            <a:r>
              <a:rPr lang="zh-CN" altLang="en-US"/>
              <a:t>组第一题 和 </a:t>
            </a:r>
            <a:r>
              <a:rPr lang="en-US" altLang="zh-CN"/>
              <a:t>B</a:t>
            </a:r>
            <a:r>
              <a:rPr lang="zh-CN" altLang="en-US"/>
              <a:t>组第一题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375" y="1475105"/>
            <a:ext cx="92360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  <a:p>
            <a:r>
              <a:rPr lang="zh-CN" altLang="en-US" dirty="0"/>
              <a:t>填空 n = n / 5</a:t>
            </a:r>
          </a:p>
          <a:p>
            <a:endParaRPr lang="zh-CN" altLang="en-US" dirty="0"/>
          </a:p>
          <a:p>
            <a:r>
              <a:rPr lang="zh-CN" altLang="en-US" dirty="0"/>
              <a:t>对于一个数的阶乘(分解成多个素数相乘)，如果想末尾出现 0 的话，只有当 5 和 2 出现的时候，才会在末尾出现 0 。</a:t>
            </a:r>
          </a:p>
          <a:p>
            <a:endParaRPr lang="zh-CN" altLang="en-US" dirty="0"/>
          </a:p>
          <a:p>
            <a:r>
              <a:rPr lang="zh-CN" altLang="en-US" dirty="0"/>
              <a:t>因为 2 的个数一定比 5 多。所以我们就可以得出一个结论，一个数的阶乘，末尾 0 的个数就是看里面 5 的个数。</a:t>
            </a:r>
          </a:p>
          <a:p>
            <a:endParaRPr lang="zh-CN" altLang="en-US" dirty="0"/>
          </a:p>
          <a:p>
            <a:r>
              <a:rPr lang="zh-CN" altLang="en-US" dirty="0"/>
              <a:t>现在变成求 1 到 n 的因子有多少个 5。对于包含 1 个 </a:t>
            </a:r>
            <a:r>
              <a:rPr lang="en-US" altLang="zh-CN" dirty="0"/>
              <a:t>5 </a:t>
            </a:r>
            <a:r>
              <a:rPr lang="zh-CN" altLang="en-US" dirty="0"/>
              <a:t>的数字，就是 n</a:t>
            </a:r>
            <a:r>
              <a:rPr lang="en-US" altLang="zh-CN" dirty="0"/>
              <a:t>/</a:t>
            </a:r>
            <a:r>
              <a:rPr lang="zh-CN" altLang="en-US" dirty="0"/>
              <a:t>5，包含两个 5 的数字个数为 n </a:t>
            </a:r>
            <a:r>
              <a:rPr lang="en-US" altLang="zh-CN" dirty="0"/>
              <a:t>/ </a:t>
            </a:r>
            <a:r>
              <a:rPr lang="zh-CN" altLang="en-US" dirty="0"/>
              <a:t>25。。。通过 </a:t>
            </a:r>
            <a:r>
              <a:rPr lang="zh-CN" altLang="en-US" dirty="0">
                <a:sym typeface="+mn-ea"/>
              </a:rPr>
              <a:t>n = n / 5</a:t>
            </a:r>
            <a:r>
              <a:rPr lang="zh-CN" altLang="en-US" dirty="0"/>
              <a:t> 的方式，每次剥掉一层 5。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组第六题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360" y="1609725"/>
            <a:ext cx="7289165" cy="12534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905" y="1333500"/>
            <a:ext cx="3291840" cy="41916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245" y="3642995"/>
            <a:ext cx="3604260" cy="18821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常规方法：状态压缩 bfs，每个点状态用 d[x][y][state] 表示，state表示每个宝藏是否获取的状态压缩。然后 bfs 即可。</a:t>
            </a:r>
          </a:p>
          <a:p>
            <a:endParaRPr lang="zh-CN" altLang="en-US" dirty="0"/>
          </a:p>
          <a:p>
            <a:r>
              <a:rPr lang="zh-CN" altLang="en-US" dirty="0"/>
              <a:t>其他方法：全排列枚举选取宝藏的顺序，然后用 dfs 求出一个宝藏到另外一个宝藏之间的最短距离。优化的话，就是预处理任意两个宝藏之间的最短路距离。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0" y="330835"/>
            <a:ext cx="4900295" cy="61956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460" y="330835"/>
            <a:ext cx="4984115" cy="651573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组第六题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390" y="1764665"/>
            <a:ext cx="87445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zh-CN" altLang="en-US"/>
              <a:t>方法 1：二进制枚举暴力，只要有耐心，肯定能得到结果。</a:t>
            </a: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435" y="1082040"/>
            <a:ext cx="5973445" cy="43783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zh-CN" altLang="en-US"/>
              <a:t>方法 2：01 背包。</a:t>
            </a: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855" y="1126490"/>
            <a:ext cx="6862445" cy="498983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zh-CN" altLang="en-US" dirty="0"/>
              <a:t>方法 3：线性基。</a:t>
            </a:r>
          </a:p>
          <a:p>
            <a:endParaRPr lang="zh-CN" altLang="en-US" dirty="0"/>
          </a:p>
          <a:p>
            <a:r>
              <a:rPr lang="zh-CN" altLang="en-US" dirty="0"/>
              <a:t>对于一个数集 V，它的线性基  是它的一个子集，满足  中所有数互相异或得到的集合等价于 V 中所有数互相异或得到的集合。也就是说， 可以看成是 V 的压缩。</a:t>
            </a:r>
          </a:p>
          <a:p>
            <a:endParaRPr lang="zh-CN" altLang="en-US" dirty="0"/>
          </a:p>
          <a:p>
            <a:r>
              <a:rPr lang="zh-CN" altLang="en-US" dirty="0"/>
              <a:t>线性基的二进制最高位互不相同，每一个二进制位对应一个基，该基的二进制最高位就是该二进制位。线性基的求法可以看代码。通过线性基求解最大值很简单，从最高位的线性基开始，如果异或后更大，就异或上这个线性基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315" y="1409065"/>
            <a:ext cx="239395" cy="4025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615" y="1409065"/>
            <a:ext cx="239395" cy="4025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525" y="2169160"/>
            <a:ext cx="239395" cy="40259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020" y="749935"/>
            <a:ext cx="3489960" cy="535749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组第七题</a:t>
            </a:r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125" y="2035175"/>
            <a:ext cx="9936480" cy="39319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73380"/>
            <a:ext cx="10515600" cy="5803900"/>
          </a:xfrm>
        </p:spPr>
        <p:txBody>
          <a:bodyPr/>
          <a:lstStyle/>
          <a:p>
            <a:r>
              <a:rPr lang="zh-CN" altLang="en-US"/>
              <a:t>我们会发现所有需要计算的点到中心点的距离（横坐标加纵坐标的距离和）都是小于等于 </a:t>
            </a:r>
            <a:r>
              <a:rPr lang="en-US" altLang="zh-CN"/>
              <a:t>n</a:t>
            </a:r>
            <a:r>
              <a:rPr lang="zh-CN" altLang="en-US"/>
              <a:t> / 2 的。</a:t>
            </a:r>
          </a:p>
          <a:p>
            <a:endParaRPr lang="zh-CN" altLang="en-US"/>
          </a:p>
          <a:p>
            <a:r>
              <a:rPr lang="zh-CN" altLang="en-US"/>
              <a:t>所以我们只需要把满足条件的点加上就可以了。</a:t>
            </a:r>
          </a:p>
          <a:p>
            <a:endParaRPr lang="en-US" altLang="zh-CN"/>
          </a:p>
          <a:p>
            <a:r>
              <a:rPr lang="zh-CN" altLang="en-US"/>
              <a:t>答案是 26020201</a:t>
            </a:r>
          </a:p>
        </p:txBody>
      </p:sp>
      <p:sp>
        <p:nvSpPr>
          <p:cNvPr id="4" name="矩形 3"/>
          <p:cNvSpPr/>
          <p:nvPr/>
        </p:nvSpPr>
        <p:spPr>
          <a:xfrm>
            <a:off x="4839335" y="3576955"/>
            <a:ext cx="1800013" cy="1800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700000">
            <a:off x="5109845" y="3848100"/>
            <a:ext cx="1284605" cy="1249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 184"/>
          <p:cNvSpPr/>
          <p:nvPr/>
        </p:nvSpPr>
        <p:spPr>
          <a:xfrm>
            <a:off x="5690870" y="4428490"/>
            <a:ext cx="97201" cy="977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297805" y="4028440"/>
            <a:ext cx="10795" cy="441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5298440" y="4467860"/>
            <a:ext cx="3960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用栈来维护每次合并完的数，每入栈一个数以后栈顶和次栈顶比较，如果可以合并就合并为新的栈顶，并且再次与次栈顶比较直至无法合并，在合并过程中统计次数即可。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775" y="1153795"/>
            <a:ext cx="4107815" cy="45497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组第七题 和 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组第八题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540" y="1825625"/>
            <a:ext cx="96456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zh-CN" altLang="en-US" dirty="0"/>
              <a:t>当棋盘只有一行时，棋盘上全放上棋子即可。</a:t>
            </a:r>
          </a:p>
          <a:p>
            <a:r>
              <a:rPr lang="zh-CN" altLang="en-US" dirty="0"/>
              <a:t>当棋盘只有两行时，参考如下放的方法：</a:t>
            </a:r>
          </a:p>
          <a:p>
            <a:endParaRPr lang="zh-CN" altLang="en-US" dirty="0"/>
          </a:p>
          <a:p>
            <a:r>
              <a:rPr lang="zh-CN" altLang="en-US" dirty="0"/>
              <a:t>OOXXOOXXOO.....</a:t>
            </a:r>
          </a:p>
          <a:p>
            <a:r>
              <a:rPr lang="zh-CN" altLang="en-US" dirty="0"/>
              <a:t>OOXXOOXXOO.....</a:t>
            </a:r>
          </a:p>
          <a:p>
            <a:endParaRPr lang="zh-CN" altLang="en-US" dirty="0"/>
          </a:p>
          <a:p>
            <a:r>
              <a:rPr lang="zh-CN" altLang="en-US" dirty="0"/>
              <a:t>即放两排空两排。</a:t>
            </a:r>
          </a:p>
          <a:p>
            <a:endParaRPr lang="zh-CN" altLang="en-US" dirty="0"/>
          </a:p>
          <a:p>
            <a:r>
              <a:rPr lang="zh-CN" altLang="en-US" dirty="0"/>
              <a:t>其它情况下，参考国际象棋棋盘的颜色，马跳一次一定会从白色格子变为黑色，因此把所有马放在同一颜色下即可。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585" y="1208405"/>
            <a:ext cx="2720340" cy="260604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4037965" y="1666875"/>
            <a:ext cx="4114800" cy="320802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组第八题 和 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组第九题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605" y="1867535"/>
            <a:ext cx="987552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zh-CN" altLang="en-US" dirty="0"/>
              <a:t>考虑两对相邻点距离怎么由不同的通过加点变为全部相同，也就是对线段进行分割，分割成相同长度的若干段，这个长度最大也就是原来两条线段长度的最大公约数，我们先对点排好序然后做差，得到相邻点距离，因为最多允许有一段距离跟其它不同，可以枚举不同的是哪一段，对其它段求最大公约数。</a:t>
            </a:r>
          </a:p>
          <a:p>
            <a:endParaRPr lang="zh-CN" altLang="en-US" dirty="0"/>
          </a:p>
          <a:p>
            <a:r>
              <a:rPr lang="zh-CN" altLang="en-US" dirty="0"/>
              <a:t>怎么快速求出这个值，可以运用前缀和的思路，预处理出前缀 GCD 和后缀 GCD ，那么其它段的 GCD 就可以通过这两个 GCD 再求一遍 GCD 得到。得到分割后的距离后，每一段需要加的点就可以算了，但是如果每一次都去看每一段要加多少点还是太慢了，我们可以预处理得到最左点和最右点的距离，减去枚举中的那一段，再除以最大公约数得到一共会被分成多少小段，需要加的点数就是这个数字减去原来有多少段，也就是减去 n - 2。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870" y="93980"/>
            <a:ext cx="4237355" cy="63633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5" y="909320"/>
            <a:ext cx="4130675" cy="473265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组第九题 和 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组第十题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25" y="2122805"/>
            <a:ext cx="9784080" cy="375666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采用动态规划的方式。令 dp(n, k) 表示将 n 分解为不超过 k 个数之和的方案数。</a:t>
            </a:r>
          </a:p>
          <a:p>
            <a:r>
              <a:rPr lang="zh-CN" altLang="en-US" dirty="0"/>
              <a:t>分成四种情况讨论，</a:t>
            </a:r>
          </a:p>
          <a:p>
            <a:r>
              <a:rPr lang="zh-CN" altLang="en-US" dirty="0"/>
              <a:t>1. n = 1 或者 k = 1 的时候，只有一种方案。</a:t>
            </a:r>
          </a:p>
          <a:p>
            <a:r>
              <a:rPr lang="zh-CN" altLang="en-US" dirty="0"/>
              <a:t>2. n &lt; k 的时候，实际上方案树就是 dp(n ,n)，因为 n 不可能分解超过 n 个数。</a:t>
            </a:r>
          </a:p>
          <a:p>
            <a:r>
              <a:rPr lang="zh-CN" altLang="en-US" dirty="0"/>
              <a:t>3. n &gt; k 的时候，这时候，我们情况，如果一定拆成 k 个数，那么实际上每个数必须大于等于 1，我们把每个数都减去 1，那么对应的方案数是 dp(n - k, k)，如果拆成小于 k 个数，那么就是 dp(n, k - 1)，这时候方案数是 dp(n, k - 1) + dp(n - k, k)。</a:t>
            </a:r>
          </a:p>
          <a:p>
            <a:r>
              <a:rPr lang="zh-CN" altLang="en-US" dirty="0"/>
              <a:t>4. n = k 的时候，沿用 3 结论，这时候，如果一定要拆成 k 个数，实际上只有一种方案，那么总方案为 dp(n, k-1) + 1。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8065" y="476250"/>
            <a:ext cx="7247890" cy="513461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3440430" y="1853565"/>
            <a:ext cx="5311140" cy="283464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315" y="1157605"/>
            <a:ext cx="4610735" cy="454215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组第十题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480" y="1825625"/>
            <a:ext cx="908240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zh-CN" altLang="en-US" dirty="0"/>
              <a:t>用 sg 函数求出每一堆石子的 sg 函数值，异或若不为 0 则后手胜，否则先手胜。</a:t>
            </a:r>
          </a:p>
          <a:p>
            <a:endParaRPr lang="zh-CN" altLang="en-US" dirty="0"/>
          </a:p>
          <a:p>
            <a:r>
              <a:rPr lang="zh-CN" altLang="en-US" dirty="0"/>
              <a:t>具体的请自行学习博弈论相关的知识。</a:t>
            </a:r>
          </a:p>
          <a:p>
            <a:endParaRPr lang="zh-CN" altLang="en-US" dirty="0"/>
          </a:p>
          <a:p>
            <a:r>
              <a:rPr lang="zh-CN" altLang="en-US" dirty="0"/>
              <a:t>当然，对于小数据，可以利用必败和必胜来进行动态规划，用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][j][k] </a:t>
            </a:r>
            <a:r>
              <a:rPr lang="zh-CN" altLang="en-US" dirty="0"/>
              <a:t>表示三堆石为 </a:t>
            </a:r>
            <a:r>
              <a:rPr lang="en-US" altLang="zh-CN" dirty="0" err="1"/>
              <a:t>i</a:t>
            </a:r>
            <a:r>
              <a:rPr lang="en-US" altLang="zh-CN" dirty="0"/>
              <a:t>, j, k </a:t>
            </a:r>
            <a:r>
              <a:rPr lang="zh-CN" altLang="en-US" dirty="0"/>
              <a:t>的时候是必胜还是必败。如果一个点转移所有点都是必胜，那么这个点是必败点。</a:t>
            </a:r>
            <a:r>
              <a:rPr lang="zh-CN" altLang="en-US" dirty="0">
                <a:sym typeface="+mn-ea"/>
              </a:rPr>
              <a:t>如果一个点能转移到一个必败点，那么这个点是必胜点。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465" y="986155"/>
            <a:ext cx="6172835" cy="57345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组第二题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3405"/>
            <a:ext cx="10202545" cy="26619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713105"/>
            <a:ext cx="10515600" cy="5464175"/>
          </a:xfrm>
        </p:spPr>
        <p:txBody>
          <a:bodyPr/>
          <a:lstStyle/>
          <a:p>
            <a:r>
              <a:rPr lang="zh-CN" altLang="en-US"/>
              <a:t>因为我们需要判断一个数字是否是素数判定次数过多，所以这里使用素数筛法打表，便于查询。</a:t>
            </a:r>
          </a:p>
          <a:p>
            <a:endParaRPr lang="zh-CN" altLang="en-US"/>
          </a:p>
          <a:p>
            <a:r>
              <a:rPr lang="zh-CN" altLang="en-US"/>
              <a:t>然后我们需要把这 8 个数字全排列，这里和之前的全排列不太一样，这里的全排列第一个数字不能是 0 ，另外我们还需要记录我们全排列的结果。所以我们使用一个数字来记录全排列的结果 num，这样也便于查询是否是素数 。添加一个数字的时候我们通过 </a:t>
            </a:r>
            <a:r>
              <a:rPr lang="en-US" altLang="zh-CN">
                <a:sym typeface="+mn-ea"/>
              </a:rPr>
              <a:t>10*</a:t>
            </a:r>
            <a:r>
              <a:rPr lang="zh-CN" altLang="en-US">
                <a:sym typeface="+mn-ea"/>
              </a:rPr>
              <a:t>num + i </a:t>
            </a:r>
            <a:r>
              <a:rPr lang="zh-CN" altLang="en-US"/>
              <a:t>完成把先添加的数字放到数字末尾 。对于第一位数字不能为 0 ，我们可以通过判定 num 是否为 0 来判定第一位数字是否放 0 。</a:t>
            </a:r>
          </a:p>
          <a:p>
            <a:r>
              <a:rPr lang="zh-CN" altLang="en-US"/>
              <a:t>这些细节处理完之后，剩下的就是一个简单的递归了。答案是2668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965" y="383540"/>
            <a:ext cx="5424805" cy="43745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5" y="383540"/>
            <a:ext cx="4775200" cy="5549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组第二题 和 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组第三题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655" y="1618615"/>
            <a:ext cx="3139440" cy="2743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095" y="1527175"/>
            <a:ext cx="6241415" cy="31699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6750" y="1447165"/>
            <a:ext cx="8031480" cy="3352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1597</Words>
  <Application>Microsoft Office PowerPoint</Application>
  <PresentationFormat>宽屏</PresentationFormat>
  <Paragraphs>89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9" baseType="lpstr">
      <vt:lpstr>宋体</vt:lpstr>
      <vt:lpstr>Arial</vt:lpstr>
      <vt:lpstr>Calibri</vt:lpstr>
      <vt:lpstr>Calibri Light</vt:lpstr>
      <vt:lpstr>Office 主题</vt:lpstr>
      <vt:lpstr>2018年蓝桥杯模拟赛第五场题解  by islands</vt:lpstr>
      <vt:lpstr>A组第一题 和 B组第一题</vt:lpstr>
      <vt:lpstr>PowerPoint 演示文稿</vt:lpstr>
      <vt:lpstr>PowerPoint 演示文稿</vt:lpstr>
      <vt:lpstr>B组第二题</vt:lpstr>
      <vt:lpstr>PowerPoint 演示文稿</vt:lpstr>
      <vt:lpstr>PowerPoint 演示文稿</vt:lpstr>
      <vt:lpstr>A组第二题 和 B组第三题</vt:lpstr>
      <vt:lpstr>PowerPoint 演示文稿</vt:lpstr>
      <vt:lpstr>PowerPoint 演示文稿</vt:lpstr>
      <vt:lpstr>PowerPoint 演示文稿</vt:lpstr>
      <vt:lpstr>A组第二题 和 B组第三题</vt:lpstr>
      <vt:lpstr>PowerPoint 演示文稿</vt:lpstr>
      <vt:lpstr>dfs 写法</vt:lpstr>
      <vt:lpstr>动态规划写法</vt:lpstr>
      <vt:lpstr>dfs 转记忆化搜索</vt:lpstr>
      <vt:lpstr>A组第四题 和 B组第四题</vt:lpstr>
      <vt:lpstr>PowerPoint 演示文稿</vt:lpstr>
      <vt:lpstr>A组第五题 和 B组第五题</vt:lpstr>
      <vt:lpstr>PowerPoint 演示文稿</vt:lpstr>
      <vt:lpstr>B组第六题</vt:lpstr>
      <vt:lpstr>PowerPoint 演示文稿</vt:lpstr>
      <vt:lpstr>PowerPoint 演示文稿</vt:lpstr>
      <vt:lpstr>A组第六题</vt:lpstr>
      <vt:lpstr>PowerPoint 演示文稿</vt:lpstr>
      <vt:lpstr>PowerPoint 演示文稿</vt:lpstr>
      <vt:lpstr>PowerPoint 演示文稿</vt:lpstr>
      <vt:lpstr>PowerPoint 演示文稿</vt:lpstr>
      <vt:lpstr>B组第七题</vt:lpstr>
      <vt:lpstr>PowerPoint 演示文稿</vt:lpstr>
      <vt:lpstr>PowerPoint 演示文稿</vt:lpstr>
      <vt:lpstr>A组第七题 和 B组第八题</vt:lpstr>
      <vt:lpstr>PowerPoint 演示文稿</vt:lpstr>
      <vt:lpstr>PowerPoint 演示文稿</vt:lpstr>
      <vt:lpstr>A组第八题 和 B组第九题</vt:lpstr>
      <vt:lpstr>PowerPoint 演示文稿</vt:lpstr>
      <vt:lpstr>PowerPoint 演示文稿</vt:lpstr>
      <vt:lpstr>A组第九题 和 B组第十题</vt:lpstr>
      <vt:lpstr>PowerPoint 演示文稿</vt:lpstr>
      <vt:lpstr>PowerPoint 演示文稿</vt:lpstr>
      <vt:lpstr>PowerPoint 演示文稿</vt:lpstr>
      <vt:lpstr>A组第十题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zhengaohong</dc:creator>
  <cp:lastModifiedBy>Administrator</cp:lastModifiedBy>
  <cp:revision>70</cp:revision>
  <dcterms:created xsi:type="dcterms:W3CDTF">2018-01-20T14:10:00Z</dcterms:created>
  <dcterms:modified xsi:type="dcterms:W3CDTF">2018-03-29T05:18:32Z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