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61" r:id="rId3"/>
    <p:sldId id="302" r:id="rId4"/>
    <p:sldId id="299" r:id="rId5"/>
    <p:sldId id="306" r:id="rId6"/>
    <p:sldId id="281" r:id="rId7"/>
    <p:sldId id="293" r:id="rId8"/>
    <p:sldId id="282" r:id="rId9"/>
    <p:sldId id="283" r:id="rId10"/>
    <p:sldId id="294" r:id="rId11"/>
    <p:sldId id="296" r:id="rId12"/>
    <p:sldId id="295" r:id="rId13"/>
    <p:sldId id="298" r:id="rId14"/>
    <p:sldId id="285" r:id="rId15"/>
    <p:sldId id="286" r:id="rId16"/>
    <p:sldId id="303" r:id="rId17"/>
    <p:sldId id="304" r:id="rId18"/>
    <p:sldId id="305" r:id="rId19"/>
    <p:sldId id="297" r:id="rId20"/>
    <p:sldId id="287" r:id="rId21"/>
    <p:sldId id="288" r:id="rId22"/>
    <p:sldId id="289" r:id="rId23"/>
    <p:sldId id="290" r:id="rId24"/>
    <p:sldId id="300" r:id="rId25"/>
    <p:sldId id="301" r:id="rId26"/>
    <p:sldId id="291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B0108-C23E-45F3-A41E-7C5B3E1D6372}" v="1877" dt="2025-09-18T23:09:19.469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111" autoAdjust="0"/>
  </p:normalViewPr>
  <p:slideViewPr>
    <p:cSldViewPr snapToGrid="0">
      <p:cViewPr>
        <p:scale>
          <a:sx n="70" d="100"/>
          <a:sy n="70" d="100"/>
        </p:scale>
        <p:origin x="1138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esnikov, Alexei" userId="361f1071-a049-4a5a-83ac-2675c6b72e82" providerId="ADAL" clId="{4086AFFA-25BE-4FDA-9431-973E6EAC73FF}"/>
    <pc:docChg chg="undo custSel modSld">
      <pc:chgData name="Kolesnikov, Alexei" userId="361f1071-a049-4a5a-83ac-2675c6b72e82" providerId="ADAL" clId="{4086AFFA-25BE-4FDA-9431-973E6EAC73FF}" dt="2023-10-06T15:51:06.492" v="424" actId="20577"/>
      <pc:docMkLst>
        <pc:docMk/>
      </pc:docMkLst>
      <pc:sldChg chg="modSp mod">
        <pc:chgData name="Kolesnikov, Alexei" userId="361f1071-a049-4a5a-83ac-2675c6b72e82" providerId="ADAL" clId="{4086AFFA-25BE-4FDA-9431-973E6EAC73FF}" dt="2023-10-06T15:51:06.492" v="424" actId="20577"/>
        <pc:sldMkLst>
          <pc:docMk/>
          <pc:sldMk cId="929208988" sldId="273"/>
        </pc:sldMkLst>
      </pc:sldChg>
    </pc:docChg>
  </pc:docChgLst>
  <pc:docChgLst>
    <pc:chgData name="Hübler, Romy" userId="S::rhuebler@towson.edu::9c2c3b12-3b34-4c3b-9635-e0bfb62e8096" providerId="AD" clId="Web-{37415DCA-96C7-1791-9AD5-88863A5380E5}"/>
    <pc:docChg chg="modSld">
      <pc:chgData name="Hübler, Romy" userId="S::rhuebler@towson.edu::9c2c3b12-3b34-4c3b-9635-e0bfb62e8096" providerId="AD" clId="Web-{37415DCA-96C7-1791-9AD5-88863A5380E5}" dt="2023-10-06T12:59:32.184" v="3053" actId="20577"/>
      <pc:docMkLst>
        <pc:docMk/>
      </pc:docMkLst>
      <pc:sldChg chg="modSp modNotes">
        <pc:chgData name="Hübler, Romy" userId="S::rhuebler@towson.edu::9c2c3b12-3b34-4c3b-9635-e0bfb62e8096" providerId="AD" clId="Web-{37415DCA-96C7-1791-9AD5-88863A5380E5}" dt="2023-10-06T11:58:02.584" v="268"/>
        <pc:sldMkLst>
          <pc:docMk/>
          <pc:sldMk cId="3534015181" sldId="263"/>
        </pc:sldMkLst>
      </pc:sldChg>
      <pc:sldChg chg="modSp modNotes">
        <pc:chgData name="Hübler, Romy" userId="S::rhuebler@towson.edu::9c2c3b12-3b34-4c3b-9635-e0bfb62e8096" providerId="AD" clId="Web-{37415DCA-96C7-1791-9AD5-88863A5380E5}" dt="2023-10-06T12:18:42.206" v="978"/>
        <pc:sldMkLst>
          <pc:docMk/>
          <pc:sldMk cId="2707141287" sldId="265"/>
        </pc:sldMkLst>
      </pc:sldChg>
      <pc:sldChg chg="modSp modNotes">
        <pc:chgData name="Hübler, Romy" userId="S::rhuebler@towson.edu::9c2c3b12-3b34-4c3b-9635-e0bfb62e8096" providerId="AD" clId="Web-{37415DCA-96C7-1791-9AD5-88863A5380E5}" dt="2023-10-06T12:55:39.511" v="2881" actId="20577"/>
        <pc:sldMkLst>
          <pc:docMk/>
          <pc:sldMk cId="3244309852" sldId="266"/>
        </pc:sldMkLst>
      </pc:sldChg>
      <pc:sldChg chg="modSp modNotes">
        <pc:chgData name="Hübler, Romy" userId="S::rhuebler@towson.edu::9c2c3b12-3b34-4c3b-9635-e0bfb62e8096" providerId="AD" clId="Web-{37415DCA-96C7-1791-9AD5-88863A5380E5}" dt="2023-10-06T12:03:59.704" v="574"/>
        <pc:sldMkLst>
          <pc:docMk/>
          <pc:sldMk cId="2185673150" sldId="271"/>
        </pc:sldMkLst>
      </pc:sldChg>
      <pc:sldChg chg="addSp modSp modNotes">
        <pc:chgData name="Hübler, Romy" userId="S::rhuebler@towson.edu::9c2c3b12-3b34-4c3b-9635-e0bfb62e8096" providerId="AD" clId="Web-{37415DCA-96C7-1791-9AD5-88863A5380E5}" dt="2023-10-06T12:59:32.184" v="3053" actId="20577"/>
        <pc:sldMkLst>
          <pc:docMk/>
          <pc:sldMk cId="929208988" sldId="273"/>
        </pc:sldMkLst>
      </pc:sldChg>
    </pc:docChg>
  </pc:docChgLst>
  <pc:docChgLst>
    <pc:chgData name="O'Leary, Eric" userId="S::eolear2@students.towson.edu::d6de8fc9-50d8-41fb-a01b-20d7b30c306f" providerId="AD" clId="Web-{83EDF8A0-4BC0-F0CB-BC0C-14D621775B90}"/>
    <pc:docChg chg="addSld delSld modSld">
      <pc:chgData name="O'Leary, Eric" userId="S::eolear2@students.towson.edu::d6de8fc9-50d8-41fb-a01b-20d7b30c306f" providerId="AD" clId="Web-{83EDF8A0-4BC0-F0CB-BC0C-14D621775B90}" dt="2025-09-12T14:47:59.515" v="1036" actId="20577"/>
      <pc:docMkLst>
        <pc:docMk/>
      </pc:docMkLst>
      <pc:sldChg chg="addSp delSp modSp del mod modClrScheme chgLayout">
        <pc:chgData name="O'Leary, Eric" userId="S::eolear2@students.towson.edu::d6de8fc9-50d8-41fb-a01b-20d7b30c306f" providerId="AD" clId="Web-{83EDF8A0-4BC0-F0CB-BC0C-14D621775B90}" dt="2025-09-12T14:20:57.258" v="31"/>
        <pc:sldMkLst>
          <pc:docMk/>
          <pc:sldMk cId="706286972" sldId="259"/>
        </pc:sldMkLst>
      </pc:sldChg>
      <pc:sldChg chg="del">
        <pc:chgData name="O'Leary, Eric" userId="S::eolear2@students.towson.edu::d6de8fc9-50d8-41fb-a01b-20d7b30c306f" providerId="AD" clId="Web-{83EDF8A0-4BC0-F0CB-BC0C-14D621775B90}" dt="2025-09-12T14:21:44.761" v="87"/>
        <pc:sldMkLst>
          <pc:docMk/>
          <pc:sldMk cId="2218311186" sldId="271"/>
        </pc:sldMkLst>
      </pc:sldChg>
      <pc:sldChg chg="del">
        <pc:chgData name="O'Leary, Eric" userId="S::eolear2@students.towson.edu::d6de8fc9-50d8-41fb-a01b-20d7b30c306f" providerId="AD" clId="Web-{83EDF8A0-4BC0-F0CB-BC0C-14D621775B90}" dt="2025-09-12T14:21:38.354" v="85"/>
        <pc:sldMkLst>
          <pc:docMk/>
          <pc:sldMk cId="964477455" sldId="272"/>
        </pc:sldMkLst>
      </pc:sldChg>
      <pc:sldChg chg="del">
        <pc:chgData name="O'Leary, Eric" userId="S::eolear2@students.towson.edu::d6de8fc9-50d8-41fb-a01b-20d7b30c306f" providerId="AD" clId="Web-{83EDF8A0-4BC0-F0CB-BC0C-14D621775B90}" dt="2025-09-12T14:21:39.526" v="86"/>
        <pc:sldMkLst>
          <pc:docMk/>
          <pc:sldMk cId="2377441324" sldId="273"/>
        </pc:sldMkLst>
      </pc:sldChg>
      <pc:sldChg chg="del modNotes">
        <pc:chgData name="O'Leary, Eric" userId="S::eolear2@students.towson.edu::d6de8fc9-50d8-41fb-a01b-20d7b30c306f" providerId="AD" clId="Web-{83EDF8A0-4BC0-F0CB-BC0C-14D621775B90}" dt="2025-09-12T14:22:30.904" v="145"/>
        <pc:sldMkLst>
          <pc:docMk/>
          <pc:sldMk cId="2201119106" sldId="274"/>
        </pc:sldMkLst>
      </pc:sldChg>
      <pc:sldChg chg="del">
        <pc:chgData name="O'Leary, Eric" userId="S::eolear2@students.towson.edu::d6de8fc9-50d8-41fb-a01b-20d7b30c306f" providerId="AD" clId="Web-{83EDF8A0-4BC0-F0CB-BC0C-14D621775B90}" dt="2025-09-12T14:22:31.763" v="146"/>
        <pc:sldMkLst>
          <pc:docMk/>
          <pc:sldMk cId="367520305" sldId="275"/>
        </pc:sldMkLst>
      </pc:sldChg>
      <pc:sldChg chg="del modNotes">
        <pc:chgData name="O'Leary, Eric" userId="S::eolear2@students.towson.edu::d6de8fc9-50d8-41fb-a01b-20d7b30c306f" providerId="AD" clId="Web-{83EDF8A0-4BC0-F0CB-BC0C-14D621775B90}" dt="2025-09-12T14:22:33.185" v="147"/>
        <pc:sldMkLst>
          <pc:docMk/>
          <pc:sldMk cId="1839413529" sldId="276"/>
        </pc:sldMkLst>
      </pc:sldChg>
      <pc:sldChg chg="del modNotes">
        <pc:chgData name="O'Leary, Eric" userId="S::eolear2@students.towson.edu::d6de8fc9-50d8-41fb-a01b-20d7b30c306f" providerId="AD" clId="Web-{83EDF8A0-4BC0-F0CB-BC0C-14D621775B90}" dt="2025-09-12T14:23:17.968" v="211"/>
        <pc:sldMkLst>
          <pc:docMk/>
          <pc:sldMk cId="2762238456" sldId="277"/>
        </pc:sldMkLst>
      </pc:sldChg>
      <pc:sldChg chg="del modNotes">
        <pc:chgData name="O'Leary, Eric" userId="S::eolear2@students.towson.edu::d6de8fc9-50d8-41fb-a01b-20d7b30c306f" providerId="AD" clId="Web-{83EDF8A0-4BC0-F0CB-BC0C-14D621775B90}" dt="2025-09-12T14:23:18.578" v="212"/>
        <pc:sldMkLst>
          <pc:docMk/>
          <pc:sldMk cId="1208589489" sldId="278"/>
        </pc:sldMkLst>
      </pc:sldChg>
      <pc:sldChg chg="del modNotes">
        <pc:chgData name="O'Leary, Eric" userId="S::eolear2@students.towson.edu::d6de8fc9-50d8-41fb-a01b-20d7b30c306f" providerId="AD" clId="Web-{83EDF8A0-4BC0-F0CB-BC0C-14D621775B90}" dt="2025-09-12T14:23:19.203" v="213"/>
        <pc:sldMkLst>
          <pc:docMk/>
          <pc:sldMk cId="1470031759" sldId="279"/>
        </pc:sldMkLst>
      </pc:sldChg>
      <pc:sldChg chg="del modNotes">
        <pc:chgData name="O'Leary, Eric" userId="S::eolear2@students.towson.edu::d6de8fc9-50d8-41fb-a01b-20d7b30c306f" providerId="AD" clId="Web-{83EDF8A0-4BC0-F0CB-BC0C-14D621775B90}" dt="2025-09-12T14:23:20.047" v="214"/>
        <pc:sldMkLst>
          <pc:docMk/>
          <pc:sldMk cId="1151890449" sldId="280"/>
        </pc:sldMkLst>
      </pc:sldChg>
      <pc:sldChg chg="modSp new">
        <pc:chgData name="O'Leary, Eric" userId="S::eolear2@students.towson.edu::d6de8fc9-50d8-41fb-a01b-20d7b30c306f" providerId="AD" clId="Web-{83EDF8A0-4BC0-F0CB-BC0C-14D621775B90}" dt="2025-09-12T14:47:10.999" v="1009" actId="20577"/>
        <pc:sldMkLst>
          <pc:docMk/>
          <pc:sldMk cId="4078215022" sldId="281"/>
        </pc:sldMkLst>
        <pc:spChg chg="mod">
          <ac:chgData name="O'Leary, Eric" userId="S::eolear2@students.towson.edu::d6de8fc9-50d8-41fb-a01b-20d7b30c306f" providerId="AD" clId="Web-{83EDF8A0-4BC0-F0CB-BC0C-14D621775B90}" dt="2025-09-12T14:20:52.273" v="30" actId="20577"/>
          <ac:spMkLst>
            <pc:docMk/>
            <pc:sldMk cId="4078215022" sldId="281"/>
            <ac:spMk id="2" creationId="{FCC030C1-B08C-66AE-9C52-F7304396573F}"/>
          </ac:spMkLst>
        </pc:spChg>
        <pc:spChg chg="mod">
          <ac:chgData name="O'Leary, Eric" userId="S::eolear2@students.towson.edu::d6de8fc9-50d8-41fb-a01b-20d7b30c306f" providerId="AD" clId="Web-{83EDF8A0-4BC0-F0CB-BC0C-14D621775B90}" dt="2025-09-12T14:47:10.999" v="1009" actId="20577"/>
          <ac:spMkLst>
            <pc:docMk/>
            <pc:sldMk cId="4078215022" sldId="281"/>
            <ac:spMk id="3" creationId="{57DBC84B-211A-64B2-775D-809AE2681A4B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36:04.128" v="675" actId="20577"/>
        <pc:sldMkLst>
          <pc:docMk/>
          <pc:sldMk cId="3955828703" sldId="282"/>
        </pc:sldMkLst>
        <pc:spChg chg="mod">
          <ac:chgData name="O'Leary, Eric" userId="S::eolear2@students.towson.edu::d6de8fc9-50d8-41fb-a01b-20d7b30c306f" providerId="AD" clId="Web-{83EDF8A0-4BC0-F0CB-BC0C-14D621775B90}" dt="2025-09-12T14:21:20.056" v="49" actId="20577"/>
          <ac:spMkLst>
            <pc:docMk/>
            <pc:sldMk cId="3955828703" sldId="282"/>
            <ac:spMk id="2" creationId="{642AE998-7AED-F61D-66B4-081736D3E7F5}"/>
          </ac:spMkLst>
        </pc:spChg>
        <pc:spChg chg="mod">
          <ac:chgData name="O'Leary, Eric" userId="S::eolear2@students.towson.edu::d6de8fc9-50d8-41fb-a01b-20d7b30c306f" providerId="AD" clId="Web-{83EDF8A0-4BC0-F0CB-BC0C-14D621775B90}" dt="2025-09-12T14:36:04.128" v="675" actId="20577"/>
          <ac:spMkLst>
            <pc:docMk/>
            <pc:sldMk cId="3955828703" sldId="282"/>
            <ac:spMk id="3" creationId="{B6FD7A0D-A816-34D8-A555-6BA42AE7C6F0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37:29.932" v="763" actId="20577"/>
        <pc:sldMkLst>
          <pc:docMk/>
          <pc:sldMk cId="1709562270" sldId="283"/>
        </pc:sldMkLst>
        <pc:spChg chg="mod">
          <ac:chgData name="O'Leary, Eric" userId="S::eolear2@students.towson.edu::d6de8fc9-50d8-41fb-a01b-20d7b30c306f" providerId="AD" clId="Web-{83EDF8A0-4BC0-F0CB-BC0C-14D621775B90}" dt="2025-09-12T14:21:28.135" v="63" actId="20577"/>
          <ac:spMkLst>
            <pc:docMk/>
            <pc:sldMk cId="1709562270" sldId="283"/>
            <ac:spMk id="2" creationId="{6D92584C-F0A9-CA8A-5946-26313BDE9313}"/>
          </ac:spMkLst>
        </pc:spChg>
        <pc:spChg chg="mod">
          <ac:chgData name="O'Leary, Eric" userId="S::eolear2@students.towson.edu::d6de8fc9-50d8-41fb-a01b-20d7b30c306f" providerId="AD" clId="Web-{83EDF8A0-4BC0-F0CB-BC0C-14D621775B90}" dt="2025-09-12T14:37:29.932" v="763" actId="20577"/>
          <ac:spMkLst>
            <pc:docMk/>
            <pc:sldMk cId="1709562270" sldId="283"/>
            <ac:spMk id="3" creationId="{EC159A49-E438-B48A-00B6-18A83459505B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43:33.526" v="863" actId="20577"/>
        <pc:sldMkLst>
          <pc:docMk/>
          <pc:sldMk cId="3884323012" sldId="284"/>
        </pc:sldMkLst>
      </pc:sldChg>
      <pc:sldChg chg="modSp new">
        <pc:chgData name="O'Leary, Eric" userId="S::eolear2@students.towson.edu::d6de8fc9-50d8-41fb-a01b-20d7b30c306f" providerId="AD" clId="Web-{83EDF8A0-4BC0-F0CB-BC0C-14D621775B90}" dt="2025-09-12T14:47:59.515" v="1036" actId="20577"/>
        <pc:sldMkLst>
          <pc:docMk/>
          <pc:sldMk cId="2272487724" sldId="285"/>
        </pc:sldMkLst>
        <pc:spChg chg="mod">
          <ac:chgData name="O'Leary, Eric" userId="S::eolear2@students.towson.edu::d6de8fc9-50d8-41fb-a01b-20d7b30c306f" providerId="AD" clId="Web-{83EDF8A0-4BC0-F0CB-BC0C-14D621775B90}" dt="2025-09-12T14:22:14.981" v="124" actId="20577"/>
          <ac:spMkLst>
            <pc:docMk/>
            <pc:sldMk cId="2272487724" sldId="285"/>
            <ac:spMk id="2" creationId="{F724A208-646A-5C52-EAF5-921D55C54F5B}"/>
          </ac:spMkLst>
        </pc:spChg>
        <pc:spChg chg="mod">
          <ac:chgData name="O'Leary, Eric" userId="S::eolear2@students.towson.edu::d6de8fc9-50d8-41fb-a01b-20d7b30c306f" providerId="AD" clId="Web-{83EDF8A0-4BC0-F0CB-BC0C-14D621775B90}" dt="2025-09-12T14:47:59.515" v="1036" actId="20577"/>
          <ac:spMkLst>
            <pc:docMk/>
            <pc:sldMk cId="2272487724" sldId="285"/>
            <ac:spMk id="3" creationId="{CF95F0DD-07A6-2C72-DC67-213389DD7F7D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45:25.216" v="917" actId="20577"/>
        <pc:sldMkLst>
          <pc:docMk/>
          <pc:sldMk cId="372743391" sldId="286"/>
        </pc:sldMkLst>
        <pc:spChg chg="mod">
          <ac:chgData name="O'Leary, Eric" userId="S::eolear2@students.towson.edu::d6de8fc9-50d8-41fb-a01b-20d7b30c306f" providerId="AD" clId="Web-{83EDF8A0-4BC0-F0CB-BC0C-14D621775B90}" dt="2025-09-12T14:22:28.404" v="144" actId="20577"/>
          <ac:spMkLst>
            <pc:docMk/>
            <pc:sldMk cId="372743391" sldId="286"/>
            <ac:spMk id="2" creationId="{BFBC658D-389A-149C-1B4B-A9D4241E1DDA}"/>
          </ac:spMkLst>
        </pc:spChg>
        <pc:spChg chg="mod">
          <ac:chgData name="O'Leary, Eric" userId="S::eolear2@students.towson.edu::d6de8fc9-50d8-41fb-a01b-20d7b30c306f" providerId="AD" clId="Web-{83EDF8A0-4BC0-F0CB-BC0C-14D621775B90}" dt="2025-09-12T14:45:25.216" v="917" actId="20577"/>
          <ac:spMkLst>
            <pc:docMk/>
            <pc:sldMk cId="372743391" sldId="286"/>
            <ac:spMk id="3" creationId="{D200B259-5686-B4B2-8CFA-225CB007E5F7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22:38.748" v="152" actId="20577"/>
        <pc:sldMkLst>
          <pc:docMk/>
          <pc:sldMk cId="2659133922" sldId="287"/>
        </pc:sldMkLst>
        <pc:spChg chg="mod">
          <ac:chgData name="O'Leary, Eric" userId="S::eolear2@students.towson.edu::d6de8fc9-50d8-41fb-a01b-20d7b30c306f" providerId="AD" clId="Web-{83EDF8A0-4BC0-F0CB-BC0C-14D621775B90}" dt="2025-09-12T14:22:38.748" v="152" actId="20577"/>
          <ac:spMkLst>
            <pc:docMk/>
            <pc:sldMk cId="2659133922" sldId="287"/>
            <ac:spMk id="2" creationId="{28F837AE-F0F6-2139-85F1-F8031AF4AF71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23:24.469" v="216" actId="20577"/>
        <pc:sldMkLst>
          <pc:docMk/>
          <pc:sldMk cId="3838815539" sldId="288"/>
        </pc:sldMkLst>
        <pc:spChg chg="mod">
          <ac:chgData name="O'Leary, Eric" userId="S::eolear2@students.towson.edu::d6de8fc9-50d8-41fb-a01b-20d7b30c306f" providerId="AD" clId="Web-{83EDF8A0-4BC0-F0CB-BC0C-14D621775B90}" dt="2025-09-12T14:23:24.469" v="216" actId="20577"/>
          <ac:spMkLst>
            <pc:docMk/>
            <pc:sldMk cId="3838815539" sldId="288"/>
            <ac:spMk id="2" creationId="{33F3AAB9-73F2-8F31-B62E-99FA82A9908E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23:30.453" v="218" actId="20577"/>
        <pc:sldMkLst>
          <pc:docMk/>
          <pc:sldMk cId="868629218" sldId="289"/>
        </pc:sldMkLst>
        <pc:spChg chg="mod">
          <ac:chgData name="O'Leary, Eric" userId="S::eolear2@students.towson.edu::d6de8fc9-50d8-41fb-a01b-20d7b30c306f" providerId="AD" clId="Web-{83EDF8A0-4BC0-F0CB-BC0C-14D621775B90}" dt="2025-09-12T14:23:30.453" v="218" actId="20577"/>
          <ac:spMkLst>
            <pc:docMk/>
            <pc:sldMk cId="868629218" sldId="289"/>
            <ac:spMk id="2" creationId="{8FF44898-3421-F4D4-148D-D241666BB6E2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23:16.203" v="210" actId="20577"/>
        <pc:sldMkLst>
          <pc:docMk/>
          <pc:sldMk cId="3073727120" sldId="290"/>
        </pc:sldMkLst>
        <pc:spChg chg="mod">
          <ac:chgData name="O'Leary, Eric" userId="S::eolear2@students.towson.edu::d6de8fc9-50d8-41fb-a01b-20d7b30c306f" providerId="AD" clId="Web-{83EDF8A0-4BC0-F0CB-BC0C-14D621775B90}" dt="2025-09-12T14:23:16.203" v="210" actId="20577"/>
          <ac:spMkLst>
            <pc:docMk/>
            <pc:sldMk cId="3073727120" sldId="290"/>
            <ac:spMk id="2" creationId="{59916FCF-7614-A4F3-7AD0-481ABE120DF6}"/>
          </ac:spMkLst>
        </pc:spChg>
      </pc:sldChg>
      <pc:sldChg chg="modSp new">
        <pc:chgData name="O'Leary, Eric" userId="S::eolear2@students.towson.edu::d6de8fc9-50d8-41fb-a01b-20d7b30c306f" providerId="AD" clId="Web-{83EDF8A0-4BC0-F0CB-BC0C-14D621775B90}" dt="2025-09-12T14:26:39.209" v="304" actId="20577"/>
        <pc:sldMkLst>
          <pc:docMk/>
          <pc:sldMk cId="3002999209" sldId="291"/>
        </pc:sldMkLst>
        <pc:spChg chg="mod">
          <ac:chgData name="O'Leary, Eric" userId="S::eolear2@students.towson.edu::d6de8fc9-50d8-41fb-a01b-20d7b30c306f" providerId="AD" clId="Web-{83EDF8A0-4BC0-F0CB-BC0C-14D621775B90}" dt="2025-09-12T14:26:24.178" v="256" actId="20577"/>
          <ac:spMkLst>
            <pc:docMk/>
            <pc:sldMk cId="3002999209" sldId="291"/>
            <ac:spMk id="2" creationId="{5A01042A-EC57-A3FE-C328-3B4A04A1EA8C}"/>
          </ac:spMkLst>
        </pc:spChg>
        <pc:spChg chg="mod">
          <ac:chgData name="O'Leary, Eric" userId="S::eolear2@students.towson.edu::d6de8fc9-50d8-41fb-a01b-20d7b30c306f" providerId="AD" clId="Web-{83EDF8A0-4BC0-F0CB-BC0C-14D621775B90}" dt="2025-09-12T14:26:39.209" v="304" actId="20577"/>
          <ac:spMkLst>
            <pc:docMk/>
            <pc:sldMk cId="3002999209" sldId="291"/>
            <ac:spMk id="3" creationId="{B28689E5-692D-DAF3-AB16-6F1A2E4318D0}"/>
          </ac:spMkLst>
        </pc:spChg>
      </pc:sldChg>
    </pc:docChg>
  </pc:docChgLst>
  <pc:docChgLst>
    <pc:chgData name="Hübler, Romy" userId="S::rhuebler@towson.edu::9c2c3b12-3b34-4c3b-9635-e0bfb62e8096" providerId="AD" clId="Web-{35014B83-7343-5468-8B83-72AC9FEB397D}"/>
    <pc:docChg chg="addSld modSld">
      <pc:chgData name="Hübler, Romy" userId="S::rhuebler@towson.edu::9c2c3b12-3b34-4c3b-9635-e0bfb62e8096" providerId="AD" clId="Web-{35014B83-7343-5468-8B83-72AC9FEB397D}" dt="2023-10-02T13:36:32.703" v="846" actId="20577"/>
      <pc:docMkLst>
        <pc:docMk/>
      </pc:docMkLst>
      <pc:sldChg chg="modSp modNotes">
        <pc:chgData name="Hübler, Romy" userId="S::rhuebler@towson.edu::9c2c3b12-3b34-4c3b-9635-e0bfb62e8096" providerId="AD" clId="Web-{35014B83-7343-5468-8B83-72AC9FEB397D}" dt="2023-10-02T13:16:36.172" v="600"/>
        <pc:sldMkLst>
          <pc:docMk/>
          <pc:sldMk cId="2707141287" sldId="265"/>
        </pc:sldMkLst>
      </pc:sldChg>
      <pc:sldChg chg="addSp delSp modSp modNotes">
        <pc:chgData name="Hübler, Romy" userId="S::rhuebler@towson.edu::9c2c3b12-3b34-4c3b-9635-e0bfb62e8096" providerId="AD" clId="Web-{35014B83-7343-5468-8B83-72AC9FEB397D}" dt="2023-10-02T13:35:09.622" v="745"/>
        <pc:sldMkLst>
          <pc:docMk/>
          <pc:sldMk cId="3244309852" sldId="266"/>
        </pc:sldMkLst>
      </pc:sldChg>
      <pc:sldChg chg="modSp">
        <pc:chgData name="Hübler, Romy" userId="S::rhuebler@towson.edu::9c2c3b12-3b34-4c3b-9635-e0bfb62e8096" providerId="AD" clId="Web-{35014B83-7343-5468-8B83-72AC9FEB397D}" dt="2023-10-02T13:36:32.703" v="846" actId="20577"/>
        <pc:sldMkLst>
          <pc:docMk/>
          <pc:sldMk cId="34691784" sldId="270"/>
        </pc:sldMkLst>
      </pc:sldChg>
      <pc:sldChg chg="modSp modNotes">
        <pc:chgData name="Hübler, Romy" userId="S::rhuebler@towson.edu::9c2c3b12-3b34-4c3b-9635-e0bfb62e8096" providerId="AD" clId="Web-{35014B83-7343-5468-8B83-72AC9FEB397D}" dt="2023-10-02T13:06:44.375" v="596" actId="20577"/>
        <pc:sldMkLst>
          <pc:docMk/>
          <pc:sldMk cId="2185673150" sldId="271"/>
        </pc:sldMkLst>
      </pc:sldChg>
      <pc:sldChg chg="modSp new">
        <pc:chgData name="Hübler, Romy" userId="S::rhuebler@towson.edu::9c2c3b12-3b34-4c3b-9635-e0bfb62e8096" providerId="AD" clId="Web-{35014B83-7343-5468-8B83-72AC9FEB397D}" dt="2023-10-02T12:59:44.005" v="583" actId="14100"/>
        <pc:sldMkLst>
          <pc:docMk/>
          <pc:sldMk cId="2624117447" sldId="272"/>
        </pc:sldMkLst>
      </pc:sldChg>
    </pc:docChg>
  </pc:docChgLst>
  <pc:docChgLst>
    <pc:chgData name="O'Leary, Eric" userId="S::eolear2@students.towson.edu::d6de8fc9-50d8-41fb-a01b-20d7b30c306f" providerId="AD" clId="Web-{376A255D-90F7-A952-3A4B-C3C19938951D}"/>
    <pc:docChg chg="modSld">
      <pc:chgData name="O'Leary, Eric" userId="S::eolear2@students.towson.edu::d6de8fc9-50d8-41fb-a01b-20d7b30c306f" providerId="AD" clId="Web-{376A255D-90F7-A952-3A4B-C3C19938951D}" dt="2025-09-16T16:21:34.707" v="98" actId="1076"/>
      <pc:docMkLst>
        <pc:docMk/>
      </pc:docMkLst>
      <pc:sldChg chg="addSp delSp modSp">
        <pc:chgData name="O'Leary, Eric" userId="S::eolear2@students.towson.edu::d6de8fc9-50d8-41fb-a01b-20d7b30c306f" providerId="AD" clId="Web-{376A255D-90F7-A952-3A4B-C3C19938951D}" dt="2025-09-16T13:35:04.352" v="3" actId="1076"/>
        <pc:sldMkLst>
          <pc:docMk/>
          <pc:sldMk cId="372743391" sldId="286"/>
        </pc:sldMkLst>
        <pc:picChg chg="add mod">
          <ac:chgData name="O'Leary, Eric" userId="S::eolear2@students.towson.edu::d6de8fc9-50d8-41fb-a01b-20d7b30c306f" providerId="AD" clId="Web-{376A255D-90F7-A952-3A4B-C3C19938951D}" dt="2025-09-16T13:35:04.352" v="3" actId="1076"/>
          <ac:picMkLst>
            <pc:docMk/>
            <pc:sldMk cId="372743391" sldId="286"/>
            <ac:picMk id="4" creationId="{ABD7A4F3-809B-F43F-1933-87C3F0C4475C}"/>
          </ac:picMkLst>
        </pc:picChg>
      </pc:sldChg>
      <pc:sldChg chg="addSp delSp modSp">
        <pc:chgData name="O'Leary, Eric" userId="S::eolear2@students.towson.edu::d6de8fc9-50d8-41fb-a01b-20d7b30c306f" providerId="AD" clId="Web-{376A255D-90F7-A952-3A4B-C3C19938951D}" dt="2025-09-16T16:21:34.707" v="98" actId="1076"/>
        <pc:sldMkLst>
          <pc:docMk/>
          <pc:sldMk cId="868629218" sldId="289"/>
        </pc:sldMkLst>
        <pc:spChg chg="add">
          <ac:chgData name="O'Leary, Eric" userId="S::eolear2@students.towson.edu::d6de8fc9-50d8-41fb-a01b-20d7b30c306f" providerId="AD" clId="Web-{376A255D-90F7-A952-3A4B-C3C19938951D}" dt="2025-09-16T13:41:57.841" v="17"/>
          <ac:spMkLst>
            <pc:docMk/>
            <pc:sldMk cId="868629218" sldId="289"/>
            <ac:spMk id="8" creationId="{11708290-DABD-5F57-AB88-E609EDD0CD1F}"/>
          </ac:spMkLst>
        </pc:spChg>
        <pc:spChg chg="add mod">
          <ac:chgData name="O'Leary, Eric" userId="S::eolear2@students.towson.edu::d6de8fc9-50d8-41fb-a01b-20d7b30c306f" providerId="AD" clId="Web-{376A255D-90F7-A952-3A4B-C3C19938951D}" dt="2025-09-16T16:21:32.692" v="97" actId="1076"/>
          <ac:spMkLst>
            <pc:docMk/>
            <pc:sldMk cId="868629218" sldId="289"/>
            <ac:spMk id="9" creationId="{B345DAAD-3B6E-DC55-DA78-F960EA002B37}"/>
          </ac:spMkLst>
        </pc:spChg>
        <pc:spChg chg="add mod">
          <ac:chgData name="O'Leary, Eric" userId="S::eolear2@students.towson.edu::d6de8fc9-50d8-41fb-a01b-20d7b30c306f" providerId="AD" clId="Web-{376A255D-90F7-A952-3A4B-C3C19938951D}" dt="2025-09-16T16:21:34.707" v="98" actId="1076"/>
          <ac:spMkLst>
            <pc:docMk/>
            <pc:sldMk cId="868629218" sldId="289"/>
            <ac:spMk id="10" creationId="{12E610F0-E27D-6915-5A43-C49E507CF322}"/>
          </ac:spMkLst>
        </pc:spChg>
        <pc:picChg chg="add mod">
          <ac:chgData name="O'Leary, Eric" userId="S::eolear2@students.towson.edu::d6de8fc9-50d8-41fb-a01b-20d7b30c306f" providerId="AD" clId="Web-{376A255D-90F7-A952-3A4B-C3C19938951D}" dt="2025-09-16T16:20:41.379" v="78" actId="1076"/>
          <ac:picMkLst>
            <pc:docMk/>
            <pc:sldMk cId="868629218" sldId="289"/>
            <ac:picMk id="4" creationId="{E587206A-DBB8-D0CF-29B8-8EF2FEA6892E}"/>
          </ac:picMkLst>
        </pc:picChg>
        <pc:picChg chg="add mod">
          <ac:chgData name="O'Leary, Eric" userId="S::eolear2@students.towson.edu::d6de8fc9-50d8-41fb-a01b-20d7b30c306f" providerId="AD" clId="Web-{376A255D-90F7-A952-3A4B-C3C19938951D}" dt="2025-09-16T16:21:29.660" v="96" actId="14100"/>
          <ac:picMkLst>
            <pc:docMk/>
            <pc:sldMk cId="868629218" sldId="289"/>
            <ac:picMk id="5" creationId="{92204B46-6C61-E804-034E-269CCEDCC70A}"/>
          </ac:picMkLst>
        </pc:picChg>
      </pc:sldChg>
    </pc:docChg>
  </pc:docChgLst>
  <pc:docChgLst>
    <pc:chgData name="Hübler, Romy" userId="S::rhuebler@towson.edu::9c2c3b12-3b34-4c3b-9635-e0bfb62e8096" providerId="AD" clId="Web-{BAF67B2E-7BA7-5B98-155B-26CCE2EB7DDC}"/>
    <pc:docChg chg="modSld sldOrd">
      <pc:chgData name="Hübler, Romy" userId="S::rhuebler@towson.edu::9c2c3b12-3b34-4c3b-9635-e0bfb62e8096" providerId="AD" clId="Web-{BAF67B2E-7BA7-5B98-155B-26CCE2EB7DDC}" dt="2023-10-06T15:58:30.245" v="216"/>
      <pc:docMkLst>
        <pc:docMk/>
      </pc:docMkLst>
      <pc:sldChg chg="modNotes">
        <pc:chgData name="Hübler, Romy" userId="S::rhuebler@towson.edu::9c2c3b12-3b34-4c3b-9635-e0bfb62e8096" providerId="AD" clId="Web-{BAF67B2E-7BA7-5B98-155B-26CCE2EB7DDC}" dt="2023-10-06T15:57:01.883" v="179"/>
        <pc:sldMkLst>
          <pc:docMk/>
          <pc:sldMk cId="2707141287" sldId="265"/>
        </pc:sldMkLst>
      </pc:sldChg>
      <pc:sldChg chg="modSp">
        <pc:chgData name="Hübler, Romy" userId="S::rhuebler@towson.edu::9c2c3b12-3b34-4c3b-9635-e0bfb62e8096" providerId="AD" clId="Web-{BAF67B2E-7BA7-5B98-155B-26CCE2EB7DDC}" dt="2023-10-06T15:29:25.586" v="144" actId="20577"/>
        <pc:sldMkLst>
          <pc:docMk/>
          <pc:sldMk cId="3244309852" sldId="266"/>
        </pc:sldMkLst>
      </pc:sldChg>
      <pc:sldChg chg="modSp ord">
        <pc:chgData name="Hübler, Romy" userId="S::rhuebler@towson.edu::9c2c3b12-3b34-4c3b-9635-e0bfb62e8096" providerId="AD" clId="Web-{BAF67B2E-7BA7-5B98-155B-26CCE2EB7DDC}" dt="2023-10-06T15:54:37.145" v="161" actId="20577"/>
        <pc:sldMkLst>
          <pc:docMk/>
          <pc:sldMk cId="34691784" sldId="270"/>
        </pc:sldMkLst>
      </pc:sldChg>
      <pc:sldChg chg="modNotes">
        <pc:chgData name="Hübler, Romy" userId="S::rhuebler@towson.edu::9c2c3b12-3b34-4c3b-9635-e0bfb62e8096" providerId="AD" clId="Web-{BAF67B2E-7BA7-5B98-155B-26CCE2EB7DDC}" dt="2023-10-06T15:56:55.336" v="175"/>
        <pc:sldMkLst>
          <pc:docMk/>
          <pc:sldMk cId="2185673150" sldId="271"/>
        </pc:sldMkLst>
      </pc:sldChg>
      <pc:sldChg chg="ord modNotes">
        <pc:chgData name="Hübler, Romy" userId="S::rhuebler@towson.edu::9c2c3b12-3b34-4c3b-9635-e0bfb62e8096" providerId="AD" clId="Web-{BAF67B2E-7BA7-5B98-155B-26CCE2EB7DDC}" dt="2023-10-06T15:58:30.245" v="216"/>
        <pc:sldMkLst>
          <pc:docMk/>
          <pc:sldMk cId="2624117447" sldId="272"/>
        </pc:sldMkLst>
      </pc:sldChg>
      <pc:sldChg chg="modSp">
        <pc:chgData name="Hübler, Romy" userId="S::rhuebler@towson.edu::9c2c3b12-3b34-4c3b-9635-e0bfb62e8096" providerId="AD" clId="Web-{BAF67B2E-7BA7-5B98-155B-26CCE2EB7DDC}" dt="2023-10-06T15:29:18.946" v="140" actId="20577"/>
        <pc:sldMkLst>
          <pc:docMk/>
          <pc:sldMk cId="929208988" sldId="273"/>
        </pc:sldMkLst>
      </pc:sldChg>
    </pc:docChg>
  </pc:docChgLst>
  <pc:docChgLst>
    <pc:chgData name="Hübler, Romy" userId="S::rhuebler@towson.edu::9c2c3b12-3b34-4c3b-9635-e0bfb62e8096" providerId="AD" clId="Web-{38838D68-A7EC-4CCE-A8BC-784C6E834C7F}"/>
    <pc:docChg chg="modSld">
      <pc:chgData name="Hübler, Romy" userId="S::rhuebler@towson.edu::9c2c3b12-3b34-4c3b-9635-e0bfb62e8096" providerId="AD" clId="Web-{38838D68-A7EC-4CCE-A8BC-784C6E834C7F}" dt="2023-10-02T12:39:36.713" v="368" actId="20577"/>
      <pc:docMkLst>
        <pc:docMk/>
      </pc:docMkLst>
      <pc:sldChg chg="modSp">
        <pc:chgData name="Hübler, Romy" userId="S::rhuebler@towson.edu::9c2c3b12-3b34-4c3b-9635-e0bfb62e8096" providerId="AD" clId="Web-{38838D68-A7EC-4CCE-A8BC-784C6E834C7F}" dt="2023-10-02T12:34:41.601" v="294" actId="20577"/>
        <pc:sldMkLst>
          <pc:docMk/>
          <pc:sldMk cId="3534015181" sldId="263"/>
        </pc:sldMkLst>
      </pc:sldChg>
      <pc:sldChg chg="modSp">
        <pc:chgData name="Hübler, Romy" userId="S::rhuebler@towson.edu::9c2c3b12-3b34-4c3b-9635-e0bfb62e8096" providerId="AD" clId="Web-{38838D68-A7EC-4CCE-A8BC-784C6E834C7F}" dt="2023-10-02T12:39:36.713" v="368" actId="20577"/>
        <pc:sldMkLst>
          <pc:docMk/>
          <pc:sldMk cId="2707141287" sldId="265"/>
        </pc:sldMkLst>
      </pc:sldChg>
      <pc:sldChg chg="modSp">
        <pc:chgData name="Hübler, Romy" userId="S::rhuebler@towson.edu::9c2c3b12-3b34-4c3b-9635-e0bfb62e8096" providerId="AD" clId="Web-{38838D68-A7EC-4CCE-A8BC-784C6E834C7F}" dt="2023-10-02T12:35:16.182" v="301" actId="20577"/>
        <pc:sldMkLst>
          <pc:docMk/>
          <pc:sldMk cId="2185673150" sldId="271"/>
        </pc:sldMkLst>
      </pc:sldChg>
    </pc:docChg>
  </pc:docChgLst>
  <pc:docChgLst>
    <pc:chgData name="Kolesnikov, Alexei" userId="361f1071-a049-4a5a-83ac-2675c6b72e82" providerId="ADAL" clId="{60767DA9-EF7B-40E3-BF88-1561865C9C6D}"/>
    <pc:docChg chg="addSld modSld">
      <pc:chgData name="Kolesnikov, Alexei" userId="361f1071-a049-4a5a-83ac-2675c6b72e82" providerId="ADAL" clId="{60767DA9-EF7B-40E3-BF88-1561865C9C6D}" dt="2023-10-04T14:16:37.308" v="516" actId="20577"/>
      <pc:docMkLst>
        <pc:docMk/>
      </pc:docMkLst>
      <pc:sldChg chg="modSp mod">
        <pc:chgData name="Kolesnikov, Alexei" userId="361f1071-a049-4a5a-83ac-2675c6b72e82" providerId="ADAL" clId="{60767DA9-EF7B-40E3-BF88-1561865C9C6D}" dt="2023-10-04T13:39:52.340" v="204" actId="20577"/>
        <pc:sldMkLst>
          <pc:docMk/>
          <pc:sldMk cId="3624296865" sldId="258"/>
        </pc:sldMkLst>
      </pc:sldChg>
      <pc:sldChg chg="modSp mod">
        <pc:chgData name="Kolesnikov, Alexei" userId="361f1071-a049-4a5a-83ac-2675c6b72e82" providerId="ADAL" clId="{60767DA9-EF7B-40E3-BF88-1561865C9C6D}" dt="2023-10-04T13:40:05.732" v="205" actId="20577"/>
        <pc:sldMkLst>
          <pc:docMk/>
          <pc:sldMk cId="706286972" sldId="259"/>
        </pc:sldMkLst>
      </pc:sldChg>
      <pc:sldChg chg="modSp mod">
        <pc:chgData name="Kolesnikov, Alexei" userId="361f1071-a049-4a5a-83ac-2675c6b72e82" providerId="ADAL" clId="{60767DA9-EF7B-40E3-BF88-1561865C9C6D}" dt="2023-10-04T14:16:37.308" v="516" actId="20577"/>
        <pc:sldMkLst>
          <pc:docMk/>
          <pc:sldMk cId="1015678499" sldId="260"/>
        </pc:sldMkLst>
      </pc:sldChg>
      <pc:sldChg chg="modSp mod">
        <pc:chgData name="Kolesnikov, Alexei" userId="361f1071-a049-4a5a-83ac-2675c6b72e82" providerId="ADAL" clId="{60767DA9-EF7B-40E3-BF88-1561865C9C6D}" dt="2023-10-04T13:35:28.803" v="203" actId="20577"/>
        <pc:sldMkLst>
          <pc:docMk/>
          <pc:sldMk cId="3534015181" sldId="263"/>
        </pc:sldMkLst>
      </pc:sldChg>
      <pc:sldChg chg="modSp mod">
        <pc:chgData name="Kolesnikov, Alexei" userId="361f1071-a049-4a5a-83ac-2675c6b72e82" providerId="ADAL" clId="{60767DA9-EF7B-40E3-BF88-1561865C9C6D}" dt="2023-10-02T13:17:57.790" v="52" actId="108"/>
        <pc:sldMkLst>
          <pc:docMk/>
          <pc:sldMk cId="3244309852" sldId="266"/>
        </pc:sldMkLst>
      </pc:sldChg>
      <pc:sldChg chg="modSp mod">
        <pc:chgData name="Kolesnikov, Alexei" userId="361f1071-a049-4a5a-83ac-2675c6b72e82" providerId="ADAL" clId="{60767DA9-EF7B-40E3-BF88-1561865C9C6D}" dt="2023-10-04T13:35:19.331" v="188" actId="20577"/>
        <pc:sldMkLst>
          <pc:docMk/>
          <pc:sldMk cId="2185673150" sldId="271"/>
        </pc:sldMkLst>
      </pc:sldChg>
      <pc:sldChg chg="add modNotesTx">
        <pc:chgData name="Kolesnikov, Alexei" userId="361f1071-a049-4a5a-83ac-2675c6b72e82" providerId="ADAL" clId="{60767DA9-EF7B-40E3-BF88-1561865C9C6D}" dt="2023-10-02T13:48:31.210" v="155" actId="20577"/>
        <pc:sldMkLst>
          <pc:docMk/>
          <pc:sldMk cId="929208988" sldId="273"/>
        </pc:sldMkLst>
      </pc:sldChg>
    </pc:docChg>
  </pc:docChgLst>
  <pc:docChgLst>
    <pc:chgData name="Hübler, Romy" userId="S::rhuebler@towson.edu::9c2c3b12-3b34-4c3b-9635-e0bfb62e8096" providerId="AD" clId="Web-{DFE8F112-E89F-4348-97F3-816F7B1E0980}"/>
    <pc:docChg chg="modSld">
      <pc:chgData name="Hübler, Romy" userId="S::rhuebler@towson.edu::9c2c3b12-3b34-4c3b-9635-e0bfb62e8096" providerId="AD" clId="Web-{DFE8F112-E89F-4348-97F3-816F7B1E0980}" dt="2023-10-14T11:27:37.693" v="368" actId="20577"/>
      <pc:docMkLst>
        <pc:docMk/>
      </pc:docMkLst>
      <pc:sldChg chg="addSp delSp modSp">
        <pc:chgData name="Hübler, Romy" userId="S::rhuebler@towson.edu::9c2c3b12-3b34-4c3b-9635-e0bfb62e8096" providerId="AD" clId="Web-{DFE8F112-E89F-4348-97F3-816F7B1E0980}" dt="2023-10-14T11:23:31.545" v="174" actId="20577"/>
        <pc:sldMkLst>
          <pc:docMk/>
          <pc:sldMk cId="3534015181" sldId="263"/>
        </pc:sldMkLst>
      </pc:sldChg>
      <pc:sldChg chg="modSp">
        <pc:chgData name="Hübler, Romy" userId="S::rhuebler@towson.edu::9c2c3b12-3b34-4c3b-9635-e0bfb62e8096" providerId="AD" clId="Web-{DFE8F112-E89F-4348-97F3-816F7B1E0980}" dt="2023-10-14T11:26:45.238" v="358" actId="20577"/>
        <pc:sldMkLst>
          <pc:docMk/>
          <pc:sldMk cId="2707141287" sldId="265"/>
        </pc:sldMkLst>
      </pc:sldChg>
      <pc:sldChg chg="modSp">
        <pc:chgData name="Hübler, Romy" userId="S::rhuebler@towson.edu::9c2c3b12-3b34-4c3b-9635-e0bfb62e8096" providerId="AD" clId="Web-{DFE8F112-E89F-4348-97F3-816F7B1E0980}" dt="2023-10-14T11:27:23.286" v="366" actId="1076"/>
        <pc:sldMkLst>
          <pc:docMk/>
          <pc:sldMk cId="3244309852" sldId="266"/>
        </pc:sldMkLst>
      </pc:sldChg>
      <pc:sldChg chg="modSp">
        <pc:chgData name="Hübler, Romy" userId="S::rhuebler@towson.edu::9c2c3b12-3b34-4c3b-9635-e0bfb62e8096" providerId="AD" clId="Web-{DFE8F112-E89F-4348-97F3-816F7B1E0980}" dt="2023-10-14T11:27:37.693" v="368" actId="20577"/>
        <pc:sldMkLst>
          <pc:docMk/>
          <pc:sldMk cId="34691784" sldId="270"/>
        </pc:sldMkLst>
      </pc:sldChg>
    </pc:docChg>
  </pc:docChgLst>
  <pc:docChgLst>
    <pc:chgData name="O'Leary, Eric" userId="d6de8fc9-50d8-41fb-a01b-20d7b30c306f" providerId="ADAL" clId="{408367B2-8EE0-41CD-A833-DC1F3346B456}"/>
    <pc:docChg chg="undo redo custSel addSld delSld modSld sldOrd">
      <pc:chgData name="O'Leary, Eric" userId="d6de8fc9-50d8-41fb-a01b-20d7b30c306f" providerId="ADAL" clId="{408367B2-8EE0-41CD-A833-DC1F3346B456}" dt="2025-09-18T23:09:20.643" v="17105" actId="6549"/>
      <pc:docMkLst>
        <pc:docMk/>
      </pc:docMkLst>
      <pc:sldChg chg="modNotesTx">
        <pc:chgData name="O'Leary, Eric" userId="d6de8fc9-50d8-41fb-a01b-20d7b30c306f" providerId="ADAL" clId="{408367B2-8EE0-41CD-A833-DC1F3346B456}" dt="2025-09-18T23:07:26.145" v="16921" actId="20577"/>
        <pc:sldMkLst>
          <pc:docMk/>
          <pc:sldMk cId="1650962456" sldId="256"/>
        </pc:sldMkLst>
      </pc:sldChg>
      <pc:sldChg chg="modSp del mod modShow">
        <pc:chgData name="O'Leary, Eric" userId="d6de8fc9-50d8-41fb-a01b-20d7b30c306f" providerId="ADAL" clId="{408367B2-8EE0-41CD-A833-DC1F3346B456}" dt="2025-09-17T23:29:06.064" v="13981" actId="47"/>
        <pc:sldMkLst>
          <pc:docMk/>
          <pc:sldMk cId="222924787" sldId="257"/>
        </pc:sldMkLst>
      </pc:sldChg>
      <pc:sldChg chg="del">
        <pc:chgData name="O'Leary, Eric" userId="d6de8fc9-50d8-41fb-a01b-20d7b30c306f" providerId="ADAL" clId="{408367B2-8EE0-41CD-A833-DC1F3346B456}" dt="2025-09-15T19:06:26.176" v="3967" actId="47"/>
        <pc:sldMkLst>
          <pc:docMk/>
          <pc:sldMk cId="3624296865" sldId="258"/>
        </pc:sldMkLst>
      </pc:sldChg>
      <pc:sldChg chg="del">
        <pc:chgData name="O'Leary, Eric" userId="d6de8fc9-50d8-41fb-a01b-20d7b30c306f" providerId="ADAL" clId="{408367B2-8EE0-41CD-A833-DC1F3346B456}" dt="2025-09-14T01:59:10.251" v="0" actId="47"/>
        <pc:sldMkLst>
          <pc:docMk/>
          <pc:sldMk cId="706286972" sldId="259"/>
        </pc:sldMkLst>
      </pc:sldChg>
      <pc:sldChg chg="modNotesTx">
        <pc:chgData name="O'Leary, Eric" userId="d6de8fc9-50d8-41fb-a01b-20d7b30c306f" providerId="ADAL" clId="{408367B2-8EE0-41CD-A833-DC1F3346B456}" dt="2025-09-15T19:14:21.296" v="4363" actId="20577"/>
        <pc:sldMkLst>
          <pc:docMk/>
          <pc:sldMk cId="4081366257" sldId="261"/>
        </pc:sldMkLst>
      </pc:sldChg>
      <pc:sldChg chg="addSp delSp modSp mod ord modClrScheme chgLayout modNotesTx">
        <pc:chgData name="O'Leary, Eric" userId="d6de8fc9-50d8-41fb-a01b-20d7b30c306f" providerId="ADAL" clId="{408367B2-8EE0-41CD-A833-DC1F3346B456}" dt="2025-09-18T14:18:01.336" v="14230"/>
        <pc:sldMkLst>
          <pc:docMk/>
          <pc:sldMk cId="34691784" sldId="270"/>
        </pc:sldMkLst>
        <pc:spChg chg="mod ord">
          <ac:chgData name="O'Leary, Eric" userId="d6de8fc9-50d8-41fb-a01b-20d7b30c306f" providerId="ADAL" clId="{408367B2-8EE0-41CD-A833-DC1F3346B456}" dt="2025-09-18T14:04:06.595" v="14226" actId="403"/>
          <ac:spMkLst>
            <pc:docMk/>
            <pc:sldMk cId="34691784" sldId="270"/>
            <ac:spMk id="2" creationId="{795F20E3-890A-CAC6-8D39-CCB6AFC0E435}"/>
          </ac:spMkLst>
        </pc:spChg>
        <pc:spChg chg="del mod ord">
          <ac:chgData name="O'Leary, Eric" userId="d6de8fc9-50d8-41fb-a01b-20d7b30c306f" providerId="ADAL" clId="{408367B2-8EE0-41CD-A833-DC1F3346B456}" dt="2025-09-18T14:04:02.104" v="14220" actId="700"/>
          <ac:spMkLst>
            <pc:docMk/>
            <pc:sldMk cId="34691784" sldId="270"/>
            <ac:spMk id="3" creationId="{301FBF9A-4D90-F0CB-F69F-B586641F6DA3}"/>
          </ac:spMkLst>
        </pc:spChg>
        <pc:spChg chg="add mod ord">
          <ac:chgData name="O'Leary, Eric" userId="d6de8fc9-50d8-41fb-a01b-20d7b30c306f" providerId="ADAL" clId="{408367B2-8EE0-41CD-A833-DC1F3346B456}" dt="2025-09-18T14:04:02.104" v="14220" actId="700"/>
          <ac:spMkLst>
            <pc:docMk/>
            <pc:sldMk cId="34691784" sldId="270"/>
            <ac:spMk id="4" creationId="{2503981A-FCD7-1C24-398C-3E40CB07187D}"/>
          </ac:spMkLst>
        </pc:spChg>
      </pc:sldChg>
      <pc:sldChg chg="modSp mod modNotesTx">
        <pc:chgData name="O'Leary, Eric" userId="d6de8fc9-50d8-41fb-a01b-20d7b30c306f" providerId="ADAL" clId="{408367B2-8EE0-41CD-A833-DC1F3346B456}" dt="2025-09-17T23:27:32.816" v="13662" actId="20577"/>
        <pc:sldMkLst>
          <pc:docMk/>
          <pc:sldMk cId="4078215022" sldId="281"/>
        </pc:sldMkLst>
        <pc:spChg chg="mod">
          <ac:chgData name="O'Leary, Eric" userId="d6de8fc9-50d8-41fb-a01b-20d7b30c306f" providerId="ADAL" clId="{408367B2-8EE0-41CD-A833-DC1F3346B456}" dt="2025-09-17T23:24:47.939" v="12933" actId="20577"/>
          <ac:spMkLst>
            <pc:docMk/>
            <pc:sldMk cId="4078215022" sldId="281"/>
            <ac:spMk id="3" creationId="{57DBC84B-211A-64B2-775D-809AE2681A4B}"/>
          </ac:spMkLst>
        </pc:spChg>
      </pc:sldChg>
      <pc:sldChg chg="modSp mod modNotesTx">
        <pc:chgData name="O'Leary, Eric" userId="d6de8fc9-50d8-41fb-a01b-20d7b30c306f" providerId="ADAL" clId="{408367B2-8EE0-41CD-A833-DC1F3346B456}" dt="2025-09-18T14:54:07.043" v="14777" actId="20577"/>
        <pc:sldMkLst>
          <pc:docMk/>
          <pc:sldMk cId="3955828703" sldId="282"/>
        </pc:sldMkLst>
        <pc:spChg chg="mod">
          <ac:chgData name="O'Leary, Eric" userId="d6de8fc9-50d8-41fb-a01b-20d7b30c306f" providerId="ADAL" clId="{408367B2-8EE0-41CD-A833-DC1F3346B456}" dt="2025-09-16T15:33:26.227" v="10704" actId="20577"/>
          <ac:spMkLst>
            <pc:docMk/>
            <pc:sldMk cId="3955828703" sldId="282"/>
            <ac:spMk id="3" creationId="{B6FD7A0D-A816-34D8-A555-6BA42AE7C6F0}"/>
          </ac:spMkLst>
        </pc:spChg>
      </pc:sldChg>
      <pc:sldChg chg="addSp modSp mod modNotesTx">
        <pc:chgData name="O'Leary, Eric" userId="d6de8fc9-50d8-41fb-a01b-20d7b30c306f" providerId="ADAL" clId="{408367B2-8EE0-41CD-A833-DC1F3346B456}" dt="2025-09-18T23:04:50.543" v="16497" actId="20577"/>
        <pc:sldMkLst>
          <pc:docMk/>
          <pc:sldMk cId="1709562270" sldId="283"/>
        </pc:sldMkLst>
        <pc:spChg chg="mod">
          <ac:chgData name="O'Leary, Eric" userId="d6de8fc9-50d8-41fb-a01b-20d7b30c306f" providerId="ADAL" clId="{408367B2-8EE0-41CD-A833-DC1F3346B456}" dt="2025-09-18T23:04:17.134" v="16349" actId="20577"/>
          <ac:spMkLst>
            <pc:docMk/>
            <pc:sldMk cId="1709562270" sldId="283"/>
            <ac:spMk id="3" creationId="{EC159A49-E438-B48A-00B6-18A83459505B}"/>
          </ac:spMkLst>
        </pc:spChg>
        <pc:picChg chg="add mod">
          <ac:chgData name="O'Leary, Eric" userId="d6de8fc9-50d8-41fb-a01b-20d7b30c306f" providerId="ADAL" clId="{408367B2-8EE0-41CD-A833-DC1F3346B456}" dt="2025-09-14T02:06:29.106" v="227" actId="1076"/>
          <ac:picMkLst>
            <pc:docMk/>
            <pc:sldMk cId="1709562270" sldId="283"/>
            <ac:picMk id="5" creationId="{55DEDB3F-95FF-BE70-A751-226A3A391C32}"/>
          </ac:picMkLst>
        </pc:picChg>
      </pc:sldChg>
      <pc:sldChg chg="modSp del mod">
        <pc:chgData name="O'Leary, Eric" userId="d6de8fc9-50d8-41fb-a01b-20d7b30c306f" providerId="ADAL" clId="{408367B2-8EE0-41CD-A833-DC1F3346B456}" dt="2025-09-14T02:11:37.761" v="726" actId="47"/>
        <pc:sldMkLst>
          <pc:docMk/>
          <pc:sldMk cId="3884323012" sldId="284"/>
        </pc:sldMkLst>
      </pc:sldChg>
      <pc:sldChg chg="modSp mod modNotesTx">
        <pc:chgData name="O'Leary, Eric" userId="d6de8fc9-50d8-41fb-a01b-20d7b30c306f" providerId="ADAL" clId="{408367B2-8EE0-41CD-A833-DC1F3346B456}" dt="2025-09-16T15:36:51.822" v="11448" actId="20577"/>
        <pc:sldMkLst>
          <pc:docMk/>
          <pc:sldMk cId="2272487724" sldId="285"/>
        </pc:sldMkLst>
        <pc:spChg chg="mod">
          <ac:chgData name="O'Leary, Eric" userId="d6de8fc9-50d8-41fb-a01b-20d7b30c306f" providerId="ADAL" clId="{408367B2-8EE0-41CD-A833-DC1F3346B456}" dt="2025-09-14T02:15:16.298" v="1397" actId="20577"/>
          <ac:spMkLst>
            <pc:docMk/>
            <pc:sldMk cId="2272487724" sldId="285"/>
            <ac:spMk id="3" creationId="{CF95F0DD-07A6-2C72-DC67-213389DD7F7D}"/>
          </ac:spMkLst>
        </pc:spChg>
      </pc:sldChg>
      <pc:sldChg chg="addSp modSp mod modNotesTx">
        <pc:chgData name="O'Leary, Eric" userId="d6de8fc9-50d8-41fb-a01b-20d7b30c306f" providerId="ADAL" clId="{408367B2-8EE0-41CD-A833-DC1F3346B456}" dt="2025-09-18T23:03:54.268" v="16303" actId="20577"/>
        <pc:sldMkLst>
          <pc:docMk/>
          <pc:sldMk cId="372743391" sldId="286"/>
        </pc:sldMkLst>
        <pc:spChg chg="mod">
          <ac:chgData name="O'Leary, Eric" userId="d6de8fc9-50d8-41fb-a01b-20d7b30c306f" providerId="ADAL" clId="{408367B2-8EE0-41CD-A833-DC1F3346B456}" dt="2025-09-18T23:03:54.268" v="16303" actId="20577"/>
          <ac:spMkLst>
            <pc:docMk/>
            <pc:sldMk cId="372743391" sldId="286"/>
            <ac:spMk id="3" creationId="{D200B259-5686-B4B2-8CFA-225CB007E5F7}"/>
          </ac:spMkLst>
        </pc:spChg>
      </pc:sldChg>
      <pc:sldChg chg="modSp mod">
        <pc:chgData name="O'Leary, Eric" userId="d6de8fc9-50d8-41fb-a01b-20d7b30c306f" providerId="ADAL" clId="{408367B2-8EE0-41CD-A833-DC1F3346B456}" dt="2025-09-16T13:57:45.089" v="8210" actId="20577"/>
        <pc:sldMkLst>
          <pc:docMk/>
          <pc:sldMk cId="2659133922" sldId="287"/>
        </pc:sldMkLst>
        <pc:spChg chg="mod">
          <ac:chgData name="O'Leary, Eric" userId="d6de8fc9-50d8-41fb-a01b-20d7b30c306f" providerId="ADAL" clId="{408367B2-8EE0-41CD-A833-DC1F3346B456}" dt="2025-09-16T13:57:45.089" v="8210" actId="20577"/>
          <ac:spMkLst>
            <pc:docMk/>
            <pc:sldMk cId="2659133922" sldId="287"/>
            <ac:spMk id="3" creationId="{BE53ED5B-3A35-5FDD-6C45-9DA8E0C04490}"/>
          </ac:spMkLst>
        </pc:spChg>
      </pc:sldChg>
      <pc:sldChg chg="modSp mod modNotesTx">
        <pc:chgData name="O'Leary, Eric" userId="d6de8fc9-50d8-41fb-a01b-20d7b30c306f" providerId="ADAL" clId="{408367B2-8EE0-41CD-A833-DC1F3346B456}" dt="2025-09-16T16:24:24.799" v="11680" actId="20577"/>
        <pc:sldMkLst>
          <pc:docMk/>
          <pc:sldMk cId="3838815539" sldId="288"/>
        </pc:sldMkLst>
        <pc:spChg chg="mod">
          <ac:chgData name="O'Leary, Eric" userId="d6de8fc9-50d8-41fb-a01b-20d7b30c306f" providerId="ADAL" clId="{408367B2-8EE0-41CD-A833-DC1F3346B456}" dt="2025-09-16T16:24:24.799" v="11680" actId="20577"/>
          <ac:spMkLst>
            <pc:docMk/>
            <pc:sldMk cId="3838815539" sldId="288"/>
            <ac:spMk id="3" creationId="{E2C442FD-170D-48E0-F36C-36189BF15C00}"/>
          </ac:spMkLst>
        </pc:spChg>
      </pc:sldChg>
      <pc:sldChg chg="addSp delSp modSp mod modNotesTx">
        <pc:chgData name="O'Leary, Eric" userId="d6de8fc9-50d8-41fb-a01b-20d7b30c306f" providerId="ADAL" clId="{408367B2-8EE0-41CD-A833-DC1F3346B456}" dt="2025-09-16T16:28:59.539" v="12511" actId="20577"/>
        <pc:sldMkLst>
          <pc:docMk/>
          <pc:sldMk cId="868629218" sldId="289"/>
        </pc:sldMkLst>
      </pc:sldChg>
      <pc:sldChg chg="modSp mod modNotesTx">
        <pc:chgData name="O'Leary, Eric" userId="d6de8fc9-50d8-41fb-a01b-20d7b30c306f" providerId="ADAL" clId="{408367B2-8EE0-41CD-A833-DC1F3346B456}" dt="2025-09-16T16:23:28.086" v="11529" actId="20577"/>
        <pc:sldMkLst>
          <pc:docMk/>
          <pc:sldMk cId="3073727120" sldId="290"/>
        </pc:sldMkLst>
        <pc:spChg chg="mod">
          <ac:chgData name="O'Leary, Eric" userId="d6de8fc9-50d8-41fb-a01b-20d7b30c306f" providerId="ADAL" clId="{408367B2-8EE0-41CD-A833-DC1F3346B456}" dt="2025-09-16T16:23:28.086" v="11529" actId="20577"/>
          <ac:spMkLst>
            <pc:docMk/>
            <pc:sldMk cId="3073727120" sldId="290"/>
            <ac:spMk id="3" creationId="{92508167-E4D0-B01E-494D-93C28964D0E7}"/>
          </ac:spMkLst>
        </pc:spChg>
      </pc:sldChg>
      <pc:sldChg chg="modSp mod modNotesTx">
        <pc:chgData name="O'Leary, Eric" userId="d6de8fc9-50d8-41fb-a01b-20d7b30c306f" providerId="ADAL" clId="{408367B2-8EE0-41CD-A833-DC1F3346B456}" dt="2025-09-18T15:15:46.355" v="15418" actId="20577"/>
        <pc:sldMkLst>
          <pc:docMk/>
          <pc:sldMk cId="3002999209" sldId="291"/>
        </pc:sldMkLst>
        <pc:spChg chg="mod">
          <ac:chgData name="O'Leary, Eric" userId="d6de8fc9-50d8-41fb-a01b-20d7b30c306f" providerId="ADAL" clId="{408367B2-8EE0-41CD-A833-DC1F3346B456}" dt="2025-09-18T15:15:46.355" v="15418" actId="20577"/>
          <ac:spMkLst>
            <pc:docMk/>
            <pc:sldMk cId="3002999209" sldId="291"/>
            <ac:spMk id="3" creationId="{B28689E5-692D-DAF3-AB16-6F1A2E4318D0}"/>
          </ac:spMkLst>
        </pc:spChg>
      </pc:sldChg>
      <pc:sldChg chg="del">
        <pc:chgData name="O'Leary, Eric" userId="d6de8fc9-50d8-41fb-a01b-20d7b30c306f" providerId="ADAL" clId="{408367B2-8EE0-41CD-A833-DC1F3346B456}" dt="2025-09-14T21:27:50.436" v="3393" actId="47"/>
        <pc:sldMkLst>
          <pc:docMk/>
          <pc:sldMk cId="2013434112" sldId="292"/>
        </pc:sldMkLst>
      </pc:sldChg>
      <pc:sldChg chg="modSp new mod modNotesTx">
        <pc:chgData name="O'Leary, Eric" userId="d6de8fc9-50d8-41fb-a01b-20d7b30c306f" providerId="ADAL" clId="{408367B2-8EE0-41CD-A833-DC1F3346B456}" dt="2025-09-15T19:30:50.243" v="4968" actId="20577"/>
        <pc:sldMkLst>
          <pc:docMk/>
          <pc:sldMk cId="2953945235" sldId="293"/>
        </pc:sldMkLst>
        <pc:spChg chg="mod">
          <ac:chgData name="O'Leary, Eric" userId="d6de8fc9-50d8-41fb-a01b-20d7b30c306f" providerId="ADAL" clId="{408367B2-8EE0-41CD-A833-DC1F3346B456}" dt="2025-09-14T02:01:13.104" v="166" actId="20577"/>
          <ac:spMkLst>
            <pc:docMk/>
            <pc:sldMk cId="2953945235" sldId="293"/>
            <ac:spMk id="2" creationId="{B266572E-E3D3-DCEC-389F-129297B6FDD9}"/>
          </ac:spMkLst>
        </pc:spChg>
        <pc:spChg chg="mod">
          <ac:chgData name="O'Leary, Eric" userId="d6de8fc9-50d8-41fb-a01b-20d7b30c306f" providerId="ADAL" clId="{408367B2-8EE0-41CD-A833-DC1F3346B456}" dt="2025-09-14T02:02:05.116" v="220" actId="20577"/>
          <ac:spMkLst>
            <pc:docMk/>
            <pc:sldMk cId="2953945235" sldId="293"/>
            <ac:spMk id="3" creationId="{3EC9845C-026E-1392-EC5D-A1BAFFF1DE17}"/>
          </ac:spMkLst>
        </pc:spChg>
      </pc:sldChg>
      <pc:sldChg chg="addSp delSp modSp new mod modNotesTx">
        <pc:chgData name="O'Leary, Eric" userId="d6de8fc9-50d8-41fb-a01b-20d7b30c306f" providerId="ADAL" clId="{408367B2-8EE0-41CD-A833-DC1F3346B456}" dt="2025-09-15T19:37:47.562" v="5546" actId="20577"/>
        <pc:sldMkLst>
          <pc:docMk/>
          <pc:sldMk cId="4149039402" sldId="294"/>
        </pc:sldMkLst>
        <pc:spChg chg="mod">
          <ac:chgData name="O'Leary, Eric" userId="d6de8fc9-50d8-41fb-a01b-20d7b30c306f" providerId="ADAL" clId="{408367B2-8EE0-41CD-A833-DC1F3346B456}" dt="2025-09-14T02:07:40.849" v="376" actId="20577"/>
          <ac:spMkLst>
            <pc:docMk/>
            <pc:sldMk cId="4149039402" sldId="294"/>
            <ac:spMk id="2" creationId="{8AC6309C-9B32-2EF8-3213-BE697EE53535}"/>
          </ac:spMkLst>
        </pc:spChg>
        <pc:spChg chg="add del mod">
          <ac:chgData name="O'Leary, Eric" userId="d6de8fc9-50d8-41fb-a01b-20d7b30c306f" providerId="ADAL" clId="{408367B2-8EE0-41CD-A833-DC1F3346B456}" dt="2025-09-14T02:08:57.466" v="552" actId="27636"/>
          <ac:spMkLst>
            <pc:docMk/>
            <pc:sldMk cId="4149039402" sldId="294"/>
            <ac:spMk id="3" creationId="{BC9CCD68-E59D-7E81-4D6D-6EDC12A089EC}"/>
          </ac:spMkLst>
        </pc:spChg>
        <pc:picChg chg="add mod">
          <ac:chgData name="O'Leary, Eric" userId="d6de8fc9-50d8-41fb-a01b-20d7b30c306f" providerId="ADAL" clId="{408367B2-8EE0-41CD-A833-DC1F3346B456}" dt="2025-09-14T02:09:04.291" v="553" actId="1076"/>
          <ac:picMkLst>
            <pc:docMk/>
            <pc:sldMk cId="4149039402" sldId="294"/>
            <ac:picMk id="9" creationId="{4147F3C4-A606-B322-D073-A92655DFBFE9}"/>
          </ac:picMkLst>
        </pc:picChg>
      </pc:sldChg>
      <pc:sldChg chg="addSp modSp new mod modNotesTx">
        <pc:chgData name="O'Leary, Eric" userId="d6de8fc9-50d8-41fb-a01b-20d7b30c306f" providerId="ADAL" clId="{408367B2-8EE0-41CD-A833-DC1F3346B456}" dt="2025-09-15T19:46:40.529" v="6151" actId="1076"/>
        <pc:sldMkLst>
          <pc:docMk/>
          <pc:sldMk cId="1959702496" sldId="295"/>
        </pc:sldMkLst>
        <pc:spChg chg="mod">
          <ac:chgData name="O'Leary, Eric" userId="d6de8fc9-50d8-41fb-a01b-20d7b30c306f" providerId="ADAL" clId="{408367B2-8EE0-41CD-A833-DC1F3346B456}" dt="2025-09-14T02:09:21.081" v="576" actId="20577"/>
          <ac:spMkLst>
            <pc:docMk/>
            <pc:sldMk cId="1959702496" sldId="295"/>
            <ac:spMk id="2" creationId="{E01EC519-2EF6-CA2B-7A30-7EF4B63E1153}"/>
          </ac:spMkLst>
        </pc:spChg>
        <pc:spChg chg="mod">
          <ac:chgData name="O'Leary, Eric" userId="d6de8fc9-50d8-41fb-a01b-20d7b30c306f" providerId="ADAL" clId="{408367B2-8EE0-41CD-A833-DC1F3346B456}" dt="2025-09-14T02:11:56.656" v="772" actId="20577"/>
          <ac:spMkLst>
            <pc:docMk/>
            <pc:sldMk cId="1959702496" sldId="295"/>
            <ac:spMk id="3" creationId="{C9D71C4B-4EA4-579B-5EED-F15B97DD24CD}"/>
          </ac:spMkLst>
        </pc:spChg>
        <pc:picChg chg="add mod">
          <ac:chgData name="O'Leary, Eric" userId="d6de8fc9-50d8-41fb-a01b-20d7b30c306f" providerId="ADAL" clId="{408367B2-8EE0-41CD-A833-DC1F3346B456}" dt="2025-09-15T19:46:40.529" v="6151" actId="1076"/>
          <ac:picMkLst>
            <pc:docMk/>
            <pc:sldMk cId="1959702496" sldId="295"/>
            <ac:picMk id="5" creationId="{2A7CB402-58E1-D5CA-D6EF-90B017DE9801}"/>
          </ac:picMkLst>
        </pc:picChg>
      </pc:sldChg>
      <pc:sldChg chg="modSp new mod modNotesTx">
        <pc:chgData name="O'Leary, Eric" userId="d6de8fc9-50d8-41fb-a01b-20d7b30c306f" providerId="ADAL" clId="{408367B2-8EE0-41CD-A833-DC1F3346B456}" dt="2025-09-18T23:08:37.017" v="17089" actId="20577"/>
        <pc:sldMkLst>
          <pc:docMk/>
          <pc:sldMk cId="3387486637" sldId="296"/>
        </pc:sldMkLst>
        <pc:spChg chg="mod">
          <ac:chgData name="O'Leary, Eric" userId="d6de8fc9-50d8-41fb-a01b-20d7b30c306f" providerId="ADAL" clId="{408367B2-8EE0-41CD-A833-DC1F3346B456}" dt="2025-09-14T02:12:07.706" v="803" actId="20577"/>
          <ac:spMkLst>
            <pc:docMk/>
            <pc:sldMk cId="3387486637" sldId="296"/>
            <ac:spMk id="2" creationId="{F3BC7A02-7908-34FC-6EBB-9DE1A6DEC13E}"/>
          </ac:spMkLst>
        </pc:spChg>
        <pc:spChg chg="mod">
          <ac:chgData name="O'Leary, Eric" userId="d6de8fc9-50d8-41fb-a01b-20d7b30c306f" providerId="ADAL" clId="{408367B2-8EE0-41CD-A833-DC1F3346B456}" dt="2025-09-18T23:08:37.017" v="17089" actId="20577"/>
          <ac:spMkLst>
            <pc:docMk/>
            <pc:sldMk cId="3387486637" sldId="296"/>
            <ac:spMk id="3" creationId="{C4D80197-A194-5C43-45CA-051D7F4AC0F6}"/>
          </ac:spMkLst>
        </pc:spChg>
      </pc:sldChg>
      <pc:sldChg chg="modSp new mod modNotesTx">
        <pc:chgData name="O'Leary, Eric" userId="d6de8fc9-50d8-41fb-a01b-20d7b30c306f" providerId="ADAL" clId="{408367B2-8EE0-41CD-A833-DC1F3346B456}" dt="2025-09-18T23:03:41.512" v="16293" actId="20577"/>
        <pc:sldMkLst>
          <pc:docMk/>
          <pc:sldMk cId="3945755639" sldId="297"/>
        </pc:sldMkLst>
        <pc:spChg chg="mod">
          <ac:chgData name="O'Leary, Eric" userId="d6de8fc9-50d8-41fb-a01b-20d7b30c306f" providerId="ADAL" clId="{408367B2-8EE0-41CD-A833-DC1F3346B456}" dt="2025-09-14T02:19:48.560" v="1835" actId="20577"/>
          <ac:spMkLst>
            <pc:docMk/>
            <pc:sldMk cId="3945755639" sldId="297"/>
            <ac:spMk id="2" creationId="{3279A5F4-2475-4CBB-A35C-D40947C9104E}"/>
          </ac:spMkLst>
        </pc:spChg>
        <pc:spChg chg="mod">
          <ac:chgData name="O'Leary, Eric" userId="d6de8fc9-50d8-41fb-a01b-20d7b30c306f" providerId="ADAL" clId="{408367B2-8EE0-41CD-A833-DC1F3346B456}" dt="2025-09-18T23:01:21.256" v="15725" actId="20577"/>
          <ac:spMkLst>
            <pc:docMk/>
            <pc:sldMk cId="3945755639" sldId="297"/>
            <ac:spMk id="3" creationId="{0E3E3C64-81A0-3B9C-BA7B-B524A666740A}"/>
          </ac:spMkLst>
        </pc:spChg>
      </pc:sldChg>
      <pc:sldChg chg="modSp new mod modShow modNotesTx">
        <pc:chgData name="O'Leary, Eric" userId="d6de8fc9-50d8-41fb-a01b-20d7b30c306f" providerId="ADAL" clId="{408367B2-8EE0-41CD-A833-DC1F3346B456}" dt="2025-09-18T15:02:42.263" v="15212" actId="20577"/>
        <pc:sldMkLst>
          <pc:docMk/>
          <pc:sldMk cId="2235245268" sldId="298"/>
        </pc:sldMkLst>
        <pc:spChg chg="mod">
          <ac:chgData name="O'Leary, Eric" userId="d6de8fc9-50d8-41fb-a01b-20d7b30c306f" providerId="ADAL" clId="{408367B2-8EE0-41CD-A833-DC1F3346B456}" dt="2025-09-14T02:20:03.284" v="1858" actId="20577"/>
          <ac:spMkLst>
            <pc:docMk/>
            <pc:sldMk cId="2235245268" sldId="298"/>
            <ac:spMk id="2" creationId="{A611B451-AB93-2B10-5A07-7D797A5FAE15}"/>
          </ac:spMkLst>
        </pc:spChg>
        <pc:spChg chg="mod">
          <ac:chgData name="O'Leary, Eric" userId="d6de8fc9-50d8-41fb-a01b-20d7b30c306f" providerId="ADAL" clId="{408367B2-8EE0-41CD-A833-DC1F3346B456}" dt="2025-09-16T15:33:50.173" v="10771" actId="20577"/>
          <ac:spMkLst>
            <pc:docMk/>
            <pc:sldMk cId="2235245268" sldId="298"/>
            <ac:spMk id="3" creationId="{7D1E2ABB-3010-3C13-2BB0-7F6C45C1FDD6}"/>
          </ac:spMkLst>
        </pc:spChg>
      </pc:sldChg>
      <pc:sldChg chg="modSp new mod ord modNotesTx">
        <pc:chgData name="O'Leary, Eric" userId="d6de8fc9-50d8-41fb-a01b-20d7b30c306f" providerId="ADAL" clId="{408367B2-8EE0-41CD-A833-DC1F3346B456}" dt="2025-09-17T23:31:49.391" v="14214" actId="20577"/>
        <pc:sldMkLst>
          <pc:docMk/>
          <pc:sldMk cId="751182293" sldId="299"/>
        </pc:sldMkLst>
        <pc:spChg chg="mod">
          <ac:chgData name="O'Leary, Eric" userId="d6de8fc9-50d8-41fb-a01b-20d7b30c306f" providerId="ADAL" clId="{408367B2-8EE0-41CD-A833-DC1F3346B456}" dt="2025-09-14T21:27:52.970" v="3397" actId="20577"/>
          <ac:spMkLst>
            <pc:docMk/>
            <pc:sldMk cId="751182293" sldId="299"/>
            <ac:spMk id="2" creationId="{91E5DCF7-CB81-43D8-FFB3-189656EB9343}"/>
          </ac:spMkLst>
        </pc:spChg>
        <pc:spChg chg="mod">
          <ac:chgData name="O'Leary, Eric" userId="d6de8fc9-50d8-41fb-a01b-20d7b30c306f" providerId="ADAL" clId="{408367B2-8EE0-41CD-A833-DC1F3346B456}" dt="2025-09-17T23:31:49.391" v="14214" actId="20577"/>
          <ac:spMkLst>
            <pc:docMk/>
            <pc:sldMk cId="751182293" sldId="299"/>
            <ac:spMk id="3" creationId="{F6329446-1CBD-DB05-1210-5F7DB1F48874}"/>
          </ac:spMkLst>
        </pc:spChg>
      </pc:sldChg>
      <pc:sldChg chg="addSp modSp new mod modNotesTx">
        <pc:chgData name="O'Leary, Eric" userId="d6de8fc9-50d8-41fb-a01b-20d7b30c306f" providerId="ADAL" clId="{408367B2-8EE0-41CD-A833-DC1F3346B456}" dt="2025-09-18T15:08:38.289" v="15311" actId="20577"/>
        <pc:sldMkLst>
          <pc:docMk/>
          <pc:sldMk cId="1536454615" sldId="300"/>
        </pc:sldMkLst>
        <pc:spChg chg="mod">
          <ac:chgData name="O'Leary, Eric" userId="d6de8fc9-50d8-41fb-a01b-20d7b30c306f" providerId="ADAL" clId="{408367B2-8EE0-41CD-A833-DC1F3346B456}" dt="2025-09-16T14:37:14.780" v="9096" actId="20577"/>
          <ac:spMkLst>
            <pc:docMk/>
            <pc:sldMk cId="1536454615" sldId="300"/>
            <ac:spMk id="2" creationId="{7F02CEF8-BE1E-B30B-C31C-9989D2BB9A14}"/>
          </ac:spMkLst>
        </pc:spChg>
        <pc:spChg chg="mod">
          <ac:chgData name="O'Leary, Eric" userId="d6de8fc9-50d8-41fb-a01b-20d7b30c306f" providerId="ADAL" clId="{408367B2-8EE0-41CD-A833-DC1F3346B456}" dt="2025-09-16T15:27:44.427" v="10085" actId="20577"/>
          <ac:spMkLst>
            <pc:docMk/>
            <pc:sldMk cId="1536454615" sldId="300"/>
            <ac:spMk id="3" creationId="{CBFA4A03-D366-44B7-5E65-C71E01BB97E3}"/>
          </ac:spMkLst>
        </pc:spChg>
        <pc:graphicFrameChg chg="add mod modGraphic">
          <ac:chgData name="O'Leary, Eric" userId="d6de8fc9-50d8-41fb-a01b-20d7b30c306f" providerId="ADAL" clId="{408367B2-8EE0-41CD-A833-DC1F3346B456}" dt="2025-09-16T16:31:06.521" v="12524" actId="20577"/>
          <ac:graphicFrameMkLst>
            <pc:docMk/>
            <pc:sldMk cId="1536454615" sldId="300"/>
            <ac:graphicFrameMk id="4" creationId="{E8F64AAF-8EC9-B31A-2627-95655301E37C}"/>
          </ac:graphicFrameMkLst>
        </pc:graphicFrameChg>
      </pc:sldChg>
      <pc:sldChg chg="modSp new mod">
        <pc:chgData name="O'Leary, Eric" userId="d6de8fc9-50d8-41fb-a01b-20d7b30c306f" providerId="ADAL" clId="{408367B2-8EE0-41CD-A833-DC1F3346B456}" dt="2025-09-18T15:12:19.314" v="15351" actId="27636"/>
        <pc:sldMkLst>
          <pc:docMk/>
          <pc:sldMk cId="655760923" sldId="301"/>
        </pc:sldMkLst>
        <pc:spChg chg="mod">
          <ac:chgData name="O'Leary, Eric" userId="d6de8fc9-50d8-41fb-a01b-20d7b30c306f" providerId="ADAL" clId="{408367B2-8EE0-41CD-A833-DC1F3346B456}" dt="2025-09-16T15:28:00.438" v="10101" actId="20577"/>
          <ac:spMkLst>
            <pc:docMk/>
            <pc:sldMk cId="655760923" sldId="301"/>
            <ac:spMk id="2" creationId="{E3BC5F4C-D6FE-450E-48D6-CDD6A2020C7B}"/>
          </ac:spMkLst>
        </pc:spChg>
        <pc:spChg chg="mod">
          <ac:chgData name="O'Leary, Eric" userId="d6de8fc9-50d8-41fb-a01b-20d7b30c306f" providerId="ADAL" clId="{408367B2-8EE0-41CD-A833-DC1F3346B456}" dt="2025-09-18T15:12:19.314" v="15351" actId="27636"/>
          <ac:spMkLst>
            <pc:docMk/>
            <pc:sldMk cId="655760923" sldId="301"/>
            <ac:spMk id="3" creationId="{8FED424D-8FBD-731C-8F6B-3F08147FDC43}"/>
          </ac:spMkLst>
        </pc:spChg>
      </pc:sldChg>
      <pc:sldChg chg="modSp new mod">
        <pc:chgData name="O'Leary, Eric" userId="d6de8fc9-50d8-41fb-a01b-20d7b30c306f" providerId="ADAL" clId="{408367B2-8EE0-41CD-A833-DC1F3346B456}" dt="2025-09-16T15:32:46.679" v="10629" actId="20577"/>
        <pc:sldMkLst>
          <pc:docMk/>
          <pc:sldMk cId="3971080007" sldId="302"/>
        </pc:sldMkLst>
        <pc:spChg chg="mod">
          <ac:chgData name="O'Leary, Eric" userId="d6de8fc9-50d8-41fb-a01b-20d7b30c306f" providerId="ADAL" clId="{408367B2-8EE0-41CD-A833-DC1F3346B456}" dt="2025-09-16T15:30:50.238" v="10479" actId="20577"/>
          <ac:spMkLst>
            <pc:docMk/>
            <pc:sldMk cId="3971080007" sldId="302"/>
            <ac:spMk id="2" creationId="{1F5CDFC8-491D-0BC7-4717-9A25CB702C51}"/>
          </ac:spMkLst>
        </pc:spChg>
        <pc:spChg chg="mod">
          <ac:chgData name="O'Leary, Eric" userId="d6de8fc9-50d8-41fb-a01b-20d7b30c306f" providerId="ADAL" clId="{408367B2-8EE0-41CD-A833-DC1F3346B456}" dt="2025-09-16T15:32:46.679" v="10629" actId="20577"/>
          <ac:spMkLst>
            <pc:docMk/>
            <pc:sldMk cId="3971080007" sldId="302"/>
            <ac:spMk id="3" creationId="{F9062213-CDE5-70CF-2E7B-7FC201991D5E}"/>
          </ac:spMkLst>
        </pc:spChg>
      </pc:sldChg>
      <pc:sldChg chg="addSp modSp add mod modNotesTx">
        <pc:chgData name="O'Leary, Eric" userId="d6de8fc9-50d8-41fb-a01b-20d7b30c306f" providerId="ADAL" clId="{408367B2-8EE0-41CD-A833-DC1F3346B456}" dt="2025-09-18T23:09:02.990" v="17101" actId="20577"/>
        <pc:sldMkLst>
          <pc:docMk/>
          <pc:sldMk cId="598708308" sldId="303"/>
        </pc:sldMkLst>
        <pc:spChg chg="mod">
          <ac:chgData name="O'Leary, Eric" userId="d6de8fc9-50d8-41fb-a01b-20d7b30c306f" providerId="ADAL" clId="{408367B2-8EE0-41CD-A833-DC1F3346B456}" dt="2025-09-18T23:09:02.990" v="17101" actId="20577"/>
          <ac:spMkLst>
            <pc:docMk/>
            <pc:sldMk cId="598708308" sldId="303"/>
            <ac:spMk id="3" creationId="{FD7D9B0A-C512-D653-6404-AC155CD92A8C}"/>
          </ac:spMkLst>
        </pc:spChg>
        <pc:spChg chg="add mod">
          <ac:chgData name="O'Leary, Eric" userId="d6de8fc9-50d8-41fb-a01b-20d7b30c306f" providerId="ADAL" clId="{408367B2-8EE0-41CD-A833-DC1F3346B456}" dt="2025-09-16T15:38:33.387" v="11459" actId="1582"/>
          <ac:spMkLst>
            <pc:docMk/>
            <pc:sldMk cId="598708308" sldId="303"/>
            <ac:spMk id="5" creationId="{EA1A4157-C659-3798-8107-BD9E3FD1D460}"/>
          </ac:spMkLst>
        </pc:spChg>
      </pc:sldChg>
      <pc:sldChg chg="addSp modSp add mod modNotesTx">
        <pc:chgData name="O'Leary, Eric" userId="d6de8fc9-50d8-41fb-a01b-20d7b30c306f" providerId="ADAL" clId="{408367B2-8EE0-41CD-A833-DC1F3346B456}" dt="2025-09-18T23:09:16.214" v="17103" actId="20577"/>
        <pc:sldMkLst>
          <pc:docMk/>
          <pc:sldMk cId="1873665097" sldId="304"/>
        </pc:sldMkLst>
        <pc:spChg chg="mod">
          <ac:chgData name="O'Leary, Eric" userId="d6de8fc9-50d8-41fb-a01b-20d7b30c306f" providerId="ADAL" clId="{408367B2-8EE0-41CD-A833-DC1F3346B456}" dt="2025-09-18T23:09:16.214" v="17103" actId="20577"/>
          <ac:spMkLst>
            <pc:docMk/>
            <pc:sldMk cId="1873665097" sldId="304"/>
            <ac:spMk id="3" creationId="{205198DF-AEAB-AF42-EF7F-743DB16AD1BE}"/>
          </ac:spMkLst>
        </pc:spChg>
        <pc:spChg chg="add mod">
          <ac:chgData name="O'Leary, Eric" userId="d6de8fc9-50d8-41fb-a01b-20d7b30c306f" providerId="ADAL" clId="{408367B2-8EE0-41CD-A833-DC1F3346B456}" dt="2025-09-16T15:38:56.542" v="11465" actId="14100"/>
          <ac:spMkLst>
            <pc:docMk/>
            <pc:sldMk cId="1873665097" sldId="304"/>
            <ac:spMk id="5" creationId="{BFC63F75-4BAF-89F3-9524-A4B5AF1DB116}"/>
          </ac:spMkLst>
        </pc:spChg>
        <pc:picChg chg="mod">
          <ac:chgData name="O'Leary, Eric" userId="d6de8fc9-50d8-41fb-a01b-20d7b30c306f" providerId="ADAL" clId="{408367B2-8EE0-41CD-A833-DC1F3346B456}" dt="2025-09-16T15:38:48.619" v="11462" actId="1076"/>
          <ac:picMkLst>
            <pc:docMk/>
            <pc:sldMk cId="1873665097" sldId="304"/>
            <ac:picMk id="4" creationId="{645EB2FE-899E-427C-7EEC-F2A1719D663F}"/>
          </ac:picMkLst>
        </pc:picChg>
      </pc:sldChg>
      <pc:sldChg chg="addSp modSp add mod modNotesTx">
        <pc:chgData name="O'Leary, Eric" userId="d6de8fc9-50d8-41fb-a01b-20d7b30c306f" providerId="ADAL" clId="{408367B2-8EE0-41CD-A833-DC1F3346B456}" dt="2025-09-18T23:09:20.643" v="17105" actId="6549"/>
        <pc:sldMkLst>
          <pc:docMk/>
          <pc:sldMk cId="197549476" sldId="305"/>
        </pc:sldMkLst>
        <pc:spChg chg="mod">
          <ac:chgData name="O'Leary, Eric" userId="d6de8fc9-50d8-41fb-a01b-20d7b30c306f" providerId="ADAL" clId="{408367B2-8EE0-41CD-A833-DC1F3346B456}" dt="2025-09-18T23:09:20.643" v="17105" actId="6549"/>
          <ac:spMkLst>
            <pc:docMk/>
            <pc:sldMk cId="197549476" sldId="305"/>
            <ac:spMk id="3" creationId="{913604C8-91F9-098A-BEE4-1F27E9CD9273}"/>
          </ac:spMkLst>
        </pc:spChg>
        <pc:spChg chg="add mod">
          <ac:chgData name="O'Leary, Eric" userId="d6de8fc9-50d8-41fb-a01b-20d7b30c306f" providerId="ADAL" clId="{408367B2-8EE0-41CD-A833-DC1F3346B456}" dt="2025-09-16T15:39:14.728" v="11469" actId="1076"/>
          <ac:spMkLst>
            <pc:docMk/>
            <pc:sldMk cId="197549476" sldId="305"/>
            <ac:spMk id="5" creationId="{1534D738-E103-49D0-4687-7A5F0F7E18E7}"/>
          </ac:spMkLst>
        </pc:spChg>
      </pc:sldChg>
      <pc:sldChg chg="modSp new mod modNotesTx">
        <pc:chgData name="O'Leary, Eric" userId="d6de8fc9-50d8-41fb-a01b-20d7b30c306f" providerId="ADAL" clId="{408367B2-8EE0-41CD-A833-DC1F3346B456}" dt="2025-09-18T14:49:49.737" v="14426" actId="20577"/>
        <pc:sldMkLst>
          <pc:docMk/>
          <pc:sldMk cId="3976170130" sldId="306"/>
        </pc:sldMkLst>
        <pc:spChg chg="mod">
          <ac:chgData name="O'Leary, Eric" userId="d6de8fc9-50d8-41fb-a01b-20d7b30c306f" providerId="ADAL" clId="{408367B2-8EE0-41CD-A833-DC1F3346B456}" dt="2025-09-17T23:27:40.373" v="13681" actId="20577"/>
          <ac:spMkLst>
            <pc:docMk/>
            <pc:sldMk cId="3976170130" sldId="306"/>
            <ac:spMk id="2" creationId="{00128354-8B3B-F6B4-D166-1EC4916DAAD4}"/>
          </ac:spMkLst>
        </pc:spChg>
        <pc:spChg chg="mod">
          <ac:chgData name="O'Leary, Eric" userId="d6de8fc9-50d8-41fb-a01b-20d7b30c306f" providerId="ADAL" clId="{408367B2-8EE0-41CD-A833-DC1F3346B456}" dt="2025-09-18T14:49:49.737" v="14426" actId="20577"/>
          <ac:spMkLst>
            <pc:docMk/>
            <pc:sldMk cId="3976170130" sldId="306"/>
            <ac:spMk id="3" creationId="{45C95EF7-C595-AA77-D233-A7F75C090E3F}"/>
          </ac:spMkLst>
        </pc:spChg>
      </pc:sldChg>
      <pc:sldChg chg="new del">
        <pc:chgData name="O'Leary, Eric" userId="d6de8fc9-50d8-41fb-a01b-20d7b30c306f" providerId="ADAL" clId="{408367B2-8EE0-41CD-A833-DC1F3346B456}" dt="2025-09-18T14:17:59.544" v="14228" actId="47"/>
        <pc:sldMkLst>
          <pc:docMk/>
          <pc:sldMk cId="445678279" sldId="307"/>
        </pc:sldMkLst>
      </pc:sldChg>
    </pc:docChg>
  </pc:docChgLst>
  <pc:docChgLst>
    <pc:chgData name="Kolesnikov, Alexei" userId="361f1071-a049-4a5a-83ac-2675c6b72e82" providerId="ADAL" clId="{F890DF0E-12D3-4D0B-A5EF-3B6A83B2098C}"/>
    <pc:docChg chg="custSel addSld delSld modSld">
      <pc:chgData name="Kolesnikov, Alexei" userId="361f1071-a049-4a5a-83ac-2675c6b72e82" providerId="ADAL" clId="{F890DF0E-12D3-4D0B-A5EF-3B6A83B2098C}" dt="2025-09-12T14:37:07.790" v="901" actId="20577"/>
      <pc:docMkLst>
        <pc:docMk/>
      </pc:docMkLst>
      <pc:sldChg chg="modSp mod">
        <pc:chgData name="Kolesnikov, Alexei" userId="361f1071-a049-4a5a-83ac-2675c6b72e82" providerId="ADAL" clId="{F890DF0E-12D3-4D0B-A5EF-3B6A83B2098C}" dt="2025-09-12T13:29:41.960" v="67" actId="14100"/>
        <pc:sldMkLst>
          <pc:docMk/>
          <pc:sldMk cId="1650962456" sldId="256"/>
        </pc:sldMkLst>
        <pc:spChg chg="mod">
          <ac:chgData name="Kolesnikov, Alexei" userId="361f1071-a049-4a5a-83ac-2675c6b72e82" providerId="ADAL" clId="{F890DF0E-12D3-4D0B-A5EF-3B6A83B2098C}" dt="2025-09-12T13:29:41.960" v="67" actId="14100"/>
          <ac:spMkLst>
            <pc:docMk/>
            <pc:sldMk cId="1650962456" sldId="256"/>
            <ac:spMk id="2" creationId="{62C4E5DC-F785-3C44-8D74-72C83B9903DC}"/>
          </ac:spMkLst>
        </pc:spChg>
        <pc:spChg chg="mod">
          <ac:chgData name="Kolesnikov, Alexei" userId="361f1071-a049-4a5a-83ac-2675c6b72e82" providerId="ADAL" clId="{F890DF0E-12D3-4D0B-A5EF-3B6A83B2098C}" dt="2025-09-12T13:29:09.408" v="64" actId="1076"/>
          <ac:spMkLst>
            <pc:docMk/>
            <pc:sldMk cId="1650962456" sldId="256"/>
            <ac:spMk id="3" creationId="{1103FB4D-68CC-6D49-9F8F-3A82CADE9490}"/>
          </ac:spMkLst>
        </pc:spChg>
      </pc:sldChg>
      <pc:sldChg chg="modSp mod modNotesTx">
        <pc:chgData name="Kolesnikov, Alexei" userId="361f1071-a049-4a5a-83ac-2675c6b72e82" providerId="ADAL" clId="{F890DF0E-12D3-4D0B-A5EF-3B6A83B2098C}" dt="2025-09-12T14:18:16.623" v="408" actId="20577"/>
        <pc:sldMkLst>
          <pc:docMk/>
          <pc:sldMk cId="222924787" sldId="257"/>
        </pc:sldMkLst>
      </pc:sldChg>
      <pc:sldChg chg="modSp mod">
        <pc:chgData name="Kolesnikov, Alexei" userId="361f1071-a049-4a5a-83ac-2675c6b72e82" providerId="ADAL" clId="{F890DF0E-12D3-4D0B-A5EF-3B6A83B2098C}" dt="2025-09-12T14:37:07.790" v="901" actId="20577"/>
        <pc:sldMkLst>
          <pc:docMk/>
          <pc:sldMk cId="3624296865" sldId="258"/>
        </pc:sldMkLst>
      </pc:sldChg>
      <pc:sldChg chg="modSp mod modNotesTx">
        <pc:chgData name="Kolesnikov, Alexei" userId="361f1071-a049-4a5a-83ac-2675c6b72e82" providerId="ADAL" clId="{F890DF0E-12D3-4D0B-A5EF-3B6A83B2098C}" dt="2025-09-12T14:27:36.524" v="662" actId="255"/>
        <pc:sldMkLst>
          <pc:docMk/>
          <pc:sldMk cId="706286972" sldId="259"/>
        </pc:sldMkLst>
      </pc:sldChg>
      <pc:sldChg chg="del">
        <pc:chgData name="Kolesnikov, Alexei" userId="361f1071-a049-4a5a-83ac-2675c6b72e82" providerId="ADAL" clId="{F890DF0E-12D3-4D0B-A5EF-3B6A83B2098C}" dt="2025-09-12T13:31:51.680" v="73" actId="47"/>
        <pc:sldMkLst>
          <pc:docMk/>
          <pc:sldMk cId="1015678499" sldId="260"/>
        </pc:sldMkLst>
      </pc:sldChg>
      <pc:sldChg chg="del">
        <pc:chgData name="Kolesnikov, Alexei" userId="361f1071-a049-4a5a-83ac-2675c6b72e82" providerId="ADAL" clId="{F890DF0E-12D3-4D0B-A5EF-3B6A83B2098C}" dt="2025-09-12T13:31:53.089" v="74" actId="47"/>
        <pc:sldMkLst>
          <pc:docMk/>
          <pc:sldMk cId="1198226304" sldId="262"/>
        </pc:sldMkLst>
      </pc:sldChg>
      <pc:sldChg chg="del">
        <pc:chgData name="Kolesnikov, Alexei" userId="361f1071-a049-4a5a-83ac-2675c6b72e82" providerId="ADAL" clId="{F890DF0E-12D3-4D0B-A5EF-3B6A83B2098C}" dt="2025-09-12T13:31:54.256" v="75" actId="47"/>
        <pc:sldMkLst>
          <pc:docMk/>
          <pc:sldMk cId="3534015181" sldId="263"/>
        </pc:sldMkLst>
      </pc:sldChg>
      <pc:sldChg chg="del">
        <pc:chgData name="Kolesnikov, Alexei" userId="361f1071-a049-4a5a-83ac-2675c6b72e82" providerId="ADAL" clId="{F890DF0E-12D3-4D0B-A5EF-3B6A83B2098C}" dt="2025-09-12T13:31:56.416" v="77" actId="47"/>
        <pc:sldMkLst>
          <pc:docMk/>
          <pc:sldMk cId="2707141287" sldId="265"/>
        </pc:sldMkLst>
      </pc:sldChg>
      <pc:sldChg chg="del">
        <pc:chgData name="Kolesnikov, Alexei" userId="361f1071-a049-4a5a-83ac-2675c6b72e82" providerId="ADAL" clId="{F890DF0E-12D3-4D0B-A5EF-3B6A83B2098C}" dt="2025-09-12T13:31:57.169" v="78" actId="47"/>
        <pc:sldMkLst>
          <pc:docMk/>
          <pc:sldMk cId="3244309852" sldId="266"/>
        </pc:sldMkLst>
      </pc:sldChg>
      <pc:sldChg chg="modSp mod">
        <pc:chgData name="Kolesnikov, Alexei" userId="361f1071-a049-4a5a-83ac-2675c6b72e82" providerId="ADAL" clId="{F890DF0E-12D3-4D0B-A5EF-3B6A83B2098C}" dt="2025-09-12T13:32:20.616" v="93" actId="20577"/>
        <pc:sldMkLst>
          <pc:docMk/>
          <pc:sldMk cId="34691784" sldId="270"/>
        </pc:sldMkLst>
        <pc:spChg chg="mod">
          <ac:chgData name="Kolesnikov, Alexei" userId="361f1071-a049-4a5a-83ac-2675c6b72e82" providerId="ADAL" clId="{F890DF0E-12D3-4D0B-A5EF-3B6A83B2098C}" dt="2025-09-12T13:32:16.280" v="91" actId="20577"/>
          <ac:spMkLst>
            <pc:docMk/>
            <pc:sldMk cId="34691784" sldId="270"/>
            <ac:spMk id="2" creationId="{795F20E3-890A-CAC6-8D39-CCB6AFC0E435}"/>
          </ac:spMkLst>
        </pc:spChg>
      </pc:sldChg>
      <pc:sldChg chg="del">
        <pc:chgData name="Kolesnikov, Alexei" userId="361f1071-a049-4a5a-83ac-2675c6b72e82" providerId="ADAL" clId="{F890DF0E-12D3-4D0B-A5EF-3B6A83B2098C}" dt="2025-09-12T13:31:55.604" v="76" actId="47"/>
        <pc:sldMkLst>
          <pc:docMk/>
          <pc:sldMk cId="2185673150" sldId="271"/>
        </pc:sldMkLst>
      </pc:sldChg>
      <pc:sldChg chg="modSp add mod modNotesTx">
        <pc:chgData name="Kolesnikov, Alexei" userId="361f1071-a049-4a5a-83ac-2675c6b72e82" providerId="ADAL" clId="{F890DF0E-12D3-4D0B-A5EF-3B6A83B2098C}" dt="2025-09-12T14:17:20.366" v="400" actId="6549"/>
        <pc:sldMkLst>
          <pc:docMk/>
          <pc:sldMk cId="2218311186" sldId="271"/>
        </pc:sldMkLst>
      </pc:sldChg>
      <pc:sldChg chg="modSp add mod modNotesTx">
        <pc:chgData name="Kolesnikov, Alexei" userId="361f1071-a049-4a5a-83ac-2675c6b72e82" providerId="ADAL" clId="{F890DF0E-12D3-4D0B-A5EF-3B6A83B2098C}" dt="2025-09-12T14:17:30.093" v="403" actId="6549"/>
        <pc:sldMkLst>
          <pc:docMk/>
          <pc:sldMk cId="964477455" sldId="272"/>
        </pc:sldMkLst>
      </pc:sldChg>
      <pc:sldChg chg="del">
        <pc:chgData name="Kolesnikov, Alexei" userId="361f1071-a049-4a5a-83ac-2675c6b72e82" providerId="ADAL" clId="{F890DF0E-12D3-4D0B-A5EF-3B6A83B2098C}" dt="2025-09-12T13:31:58.591" v="80" actId="47"/>
        <pc:sldMkLst>
          <pc:docMk/>
          <pc:sldMk cId="2624117447" sldId="272"/>
        </pc:sldMkLst>
      </pc:sldChg>
      <pc:sldChg chg="del">
        <pc:chgData name="Kolesnikov, Alexei" userId="361f1071-a049-4a5a-83ac-2675c6b72e82" providerId="ADAL" clId="{F890DF0E-12D3-4D0B-A5EF-3B6A83B2098C}" dt="2025-09-12T13:31:57.861" v="79" actId="47"/>
        <pc:sldMkLst>
          <pc:docMk/>
          <pc:sldMk cId="929208988" sldId="273"/>
        </pc:sldMkLst>
      </pc:sldChg>
      <pc:sldChg chg="modSp add mod modNotesTx">
        <pc:chgData name="Kolesnikov, Alexei" userId="361f1071-a049-4a5a-83ac-2675c6b72e82" providerId="ADAL" clId="{F890DF0E-12D3-4D0B-A5EF-3B6A83B2098C}" dt="2025-09-12T14:17:24.989" v="401" actId="6549"/>
        <pc:sldMkLst>
          <pc:docMk/>
          <pc:sldMk cId="2377441324" sldId="273"/>
        </pc:sldMkLst>
      </pc:sldChg>
      <pc:sldChg chg="modSp add mod">
        <pc:chgData name="Kolesnikov, Alexei" userId="361f1071-a049-4a5a-83ac-2675c6b72e82" providerId="ADAL" clId="{F890DF0E-12D3-4D0B-A5EF-3B6A83B2098C}" dt="2025-09-12T13:40:57.949" v="396" actId="5793"/>
        <pc:sldMkLst>
          <pc:docMk/>
          <pc:sldMk cId="2201119106" sldId="274"/>
        </pc:sldMkLst>
      </pc:sldChg>
      <pc:sldChg chg="modSp add mod modNotesTx">
        <pc:chgData name="Kolesnikov, Alexei" userId="361f1071-a049-4a5a-83ac-2675c6b72e82" providerId="ADAL" clId="{F890DF0E-12D3-4D0B-A5EF-3B6A83B2098C}" dt="2025-09-12T14:17:38.798" v="404" actId="6549"/>
        <pc:sldMkLst>
          <pc:docMk/>
          <pc:sldMk cId="367520305" sldId="275"/>
        </pc:sldMkLst>
      </pc:sldChg>
      <pc:sldChg chg="modSp add mod">
        <pc:chgData name="Kolesnikov, Alexei" userId="361f1071-a049-4a5a-83ac-2675c6b72e82" providerId="ADAL" clId="{F890DF0E-12D3-4D0B-A5EF-3B6A83B2098C}" dt="2025-09-12T13:39:31.048" v="364" actId="20577"/>
        <pc:sldMkLst>
          <pc:docMk/>
          <pc:sldMk cId="1839413529" sldId="276"/>
        </pc:sldMkLst>
      </pc:sldChg>
      <pc:sldChg chg="modSp add mod">
        <pc:chgData name="Kolesnikov, Alexei" userId="361f1071-a049-4a5a-83ac-2675c6b72e82" providerId="ADAL" clId="{F890DF0E-12D3-4D0B-A5EF-3B6A83B2098C}" dt="2025-09-12T13:40:18.730" v="390" actId="20577"/>
        <pc:sldMkLst>
          <pc:docMk/>
          <pc:sldMk cId="2762238456" sldId="277"/>
        </pc:sldMkLst>
      </pc:sldChg>
      <pc:sldChg chg="modSp add mod">
        <pc:chgData name="Kolesnikov, Alexei" userId="361f1071-a049-4a5a-83ac-2675c6b72e82" providerId="ADAL" clId="{F890DF0E-12D3-4D0B-A5EF-3B6A83B2098C}" dt="2025-09-12T13:40:27.739" v="391" actId="6549"/>
        <pc:sldMkLst>
          <pc:docMk/>
          <pc:sldMk cId="1208589489" sldId="278"/>
        </pc:sldMkLst>
      </pc:sldChg>
      <pc:sldChg chg="modSp add mod">
        <pc:chgData name="Kolesnikov, Alexei" userId="361f1071-a049-4a5a-83ac-2675c6b72e82" providerId="ADAL" clId="{F890DF0E-12D3-4D0B-A5EF-3B6A83B2098C}" dt="2025-09-12T13:40:30.987" v="392" actId="20577"/>
        <pc:sldMkLst>
          <pc:docMk/>
          <pc:sldMk cId="1470031759" sldId="279"/>
        </pc:sldMkLst>
      </pc:sldChg>
      <pc:sldChg chg="modSp add mod">
        <pc:chgData name="Kolesnikov, Alexei" userId="361f1071-a049-4a5a-83ac-2675c6b72e82" providerId="ADAL" clId="{F890DF0E-12D3-4D0B-A5EF-3B6A83B2098C}" dt="2025-09-12T13:41:21.100" v="398" actId="6549"/>
        <pc:sldMkLst>
          <pc:docMk/>
          <pc:sldMk cId="1151890449" sldId="280"/>
        </pc:sldMkLst>
      </pc:sldChg>
      <pc:sldChg chg="modSp add mod">
        <pc:chgData name="Kolesnikov, Alexei" userId="361f1071-a049-4a5a-83ac-2675c6b72e82" providerId="ADAL" clId="{F890DF0E-12D3-4D0B-A5EF-3B6A83B2098C}" dt="2025-09-12T14:36:30.189" v="893" actId="20577"/>
        <pc:sldMkLst>
          <pc:docMk/>
          <pc:sldMk cId="2013434112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A6812-18BC-47A1-BE37-DB9E68020FF2}" type="datetimeFigureOut"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27A5-EB77-4974-BC69-38AD4A658B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6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everyone. I am Eric O’Leary, a grad student at Towson, and today I’ll be discussing my work in analyzing a scholarship program. In particular, we look at the S-STEM program at Towson, funded by the NSF, and we want to determine how effective the program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83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summary, clusters 1 and 2 are poorer students, clusters 3 and 5 are wealthy students, and cluster 4 is for missing financial information.</a:t>
            </a:r>
          </a:p>
          <a:p>
            <a:r>
              <a:rPr lang="en-US"/>
              <a:t>The difference within financial categories are by transfer status, gender, and race/ethnicity.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9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Clustering is notoriously unstable in general, but our data behaves nicely.</a:t>
            </a:r>
          </a:p>
          <a:p>
            <a:r>
              <a:rPr lang="en-US">
                <a:latin typeface="Proxima Nova"/>
              </a:rPr>
              <a:t>Our 4-year and 6-year graduation populations have pretty similar clusters, with only clusters 1 and 2 having significant switches. The financial identities still remain though.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3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also see that our clusters, as is, perform differently.</a:t>
            </a:r>
          </a:p>
          <a:p>
            <a:r>
              <a:rPr lang="en-US" dirty="0"/>
              <a:t>Cluster 2, of non-transfer poorer students, has the lowest graduation rate at 35%, whereas cluster 4 of unknown financial status has 47% graduation rate, and cluster 5, of female wealthy students, has 53% graduation rate.</a:t>
            </a:r>
          </a:p>
          <a:p>
            <a:r>
              <a:rPr lang="en-US" dirty="0"/>
              <a:t>Importantly, these clusters are on demographic and financial data only. So, the academic differences implies there’s merit to these factors predicting performance</a:t>
            </a:r>
          </a:p>
          <a:p>
            <a:endParaRPr lang="en-US" dirty="0"/>
          </a:p>
          <a:p>
            <a:r>
              <a:rPr lang="en-US" dirty="0"/>
              <a:t>Careful wording – there is an association between lower financial info and lower performance, but not causation or prediction</a:t>
            </a:r>
          </a:p>
          <a:p>
            <a:r>
              <a:rPr lang="en-US" dirty="0"/>
              <a:t>Different performance may mean that institutional support may need to be increased for certain clusters of students</a:t>
            </a:r>
          </a:p>
          <a:p>
            <a:r>
              <a:rPr lang="en-US" dirty="0"/>
              <a:t>[Get more opinions on wording]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14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Speaking of, we now turn to decision trees to further refine what factors influence student success.</a:t>
            </a:r>
          </a:p>
          <a:p>
            <a:r>
              <a:rPr lang="en-US"/>
              <a:t>We choose decision trees because they’re very easy to interpret and give a good look at the shape of the data, and we don’t care about their poor predictive performance for this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39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9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6A9FF-0064-3DD3-F523-61C822BF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072B37-3683-4AA1-5D4C-8DC375ACA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6D3FD4-61E2-A13F-4665-928DD68F1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97D47-D60B-CE5E-6CD7-4444EB38C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11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93F2-F589-6023-1F9B-C6EFD704D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64CF3-E630-807C-9DD1-1A8179177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6F105-3D02-9A17-52EF-6224A5E8A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05B56-BD0E-D82F-79EC-48D45914A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4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EDB2E-9548-2875-6E1B-BD4B017F9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BB011-78DE-B257-8FEF-AABF6AD4C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B5D10-B36D-DF9A-5389-FFEC6CEB4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2CB63-AAD1-A9AC-9456-D6FCD1D1B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59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every single cluster has at least one split based on unmet need or expected family contribution, except the cluster where financial information is missing.</a:t>
            </a:r>
          </a:p>
          <a:p>
            <a:r>
              <a:rPr lang="en-US" dirty="0"/>
              <a:t>The top splits overall per cluster, as you can see, reflect that. The only non-financial top split is by enrollment type, which makes sense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56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 different method of analysis, we want to analyze scholarship effect directly. To do so, we take S-STEM scholars and match them with all students who are mostly similar, then compare GPA of the scholar to the average GPA of their neighbors.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work was funded by the NSF.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Take a look at this graph on the right.</a:t>
            </a:r>
          </a:p>
          <a:p>
            <a:r>
              <a:rPr lang="en-US"/>
              <a:t>The x-axis represents the ending GPA of an S-STEM scholar, and the y-axis represents the average GPA of their matched neighborhood.</a:t>
            </a:r>
          </a:p>
          <a:p>
            <a:r>
              <a:rPr lang="en-US"/>
              <a:t>You’ll notice a dotted diagonal line of y=x. Points on that line are S-STEM scholars who perform the same as their neighborhood. </a:t>
            </a:r>
          </a:p>
          <a:p>
            <a:r>
              <a:rPr lang="en-US"/>
              <a:t>Points below that line have a higher x value than y value, which means the S-STEM student has a higher GPA than their neighbors.</a:t>
            </a:r>
          </a:p>
          <a:p>
            <a:endParaRPr lang="en-US"/>
          </a:p>
          <a:p>
            <a:r>
              <a:rPr lang="en-US"/>
              <a:t>So, on the right, when we allow matches from all students, we see the S-STEM students performing noticeably better than their neighbors.</a:t>
            </a:r>
          </a:p>
          <a:p>
            <a:r>
              <a:rPr lang="en-US"/>
              <a:t>However, over on the left, when we compare with only eligible students – Pell eligible math majors with a high GPA – the scholars perform about as well their eligible neighbors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2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Running t-tests, we confirm those differences.</a:t>
            </a:r>
          </a:p>
          <a:p>
            <a:r>
              <a:rPr lang="en-US"/>
              <a:t>So, we can’t say that our scholarship is raising students’ GPAs, but we can say it’s allowing talented students to remain at Towson.</a:t>
            </a:r>
          </a:p>
          <a:p>
            <a:r>
              <a:rPr lang="en-US"/>
              <a:t>In fact, the high retention rate of our S-STEM scholars is something we want to research further, but haven’t successfully designed a convincing study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905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and briefly discuss why t-test for means works but t-test for proportions has too low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43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S-STEM scholarship seems to be allowing talented students to remain at Towson and maintain high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14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268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we have is of math, physics, and computer science majors starting in Fall 2011; roughly six and a half thousand of them.</a:t>
            </a:r>
          </a:p>
          <a:p>
            <a:r>
              <a:rPr lang="en-US" dirty="0"/>
              <a:t>We have financial data – Pell eligibility, unmet need, and expected family contribution – and demographic data – transfer status, sex, and race/ethnicity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program we’re analyzing is Towson’s S-STEM scholarship, which is open to pure/applied math majors who are Pell eligible and have a strong GPA.</a:t>
            </a:r>
          </a:p>
          <a:p>
            <a:r>
              <a:rPr lang="en-US" dirty="0"/>
              <a:t>Scholars receive funding and social support, and we have 24 of them in the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Ultimately, we want to analyze the effectiveness of the S-STEM program at Towson.</a:t>
            </a:r>
          </a:p>
          <a:p>
            <a:r>
              <a:rPr lang="en-US" dirty="0"/>
              <a:t>We’ll try to directly answer that question later, but we can also try to answer it indirectly through seeing if financial need is a major factor in student performance.</a:t>
            </a:r>
          </a:p>
          <a:p>
            <a:r>
              <a:rPr lang="en-US" dirty="0"/>
              <a:t>That’s not new information, but the analysis we do is.</a:t>
            </a:r>
          </a:p>
          <a:p>
            <a:r>
              <a:rPr lang="en-US" dirty="0"/>
              <a:t>In particular, we look at whether the importance of financial need varies between “types” of students; more on what a “type” of student is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19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three primary performance metrics we used in our research. For the next two sections, we use 4-year graduation rate to demonstrate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4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Proxima Nova"/>
              </a:rPr>
              <a:t>Students are diverse population, and broad statements and results can easily overgeneralize</a:t>
            </a:r>
          </a:p>
          <a:p>
            <a:r>
              <a:rPr lang="en-US" dirty="0">
                <a:latin typeface="Proxima Nova"/>
              </a:rPr>
              <a:t>Different "groups" of students may behave differently</a:t>
            </a:r>
          </a:p>
          <a:p>
            <a:r>
              <a:rPr lang="en-US" dirty="0">
                <a:latin typeface="Proxima Nova"/>
              </a:rPr>
              <a:t>Rather than our choice of "group," let data find most distinct groups</a:t>
            </a:r>
          </a:p>
          <a:p>
            <a:endParaRPr lang="en-US" dirty="0">
              <a:latin typeface="Proxima Nova"/>
            </a:endParaRPr>
          </a:p>
          <a:p>
            <a:r>
              <a:rPr lang="en-US" dirty="0">
                <a:latin typeface="Proxima Nova"/>
              </a:rPr>
              <a:t>Mention choice of number of clusters (we choose k=5 based on an algorithm that finds that as ideal).</a:t>
            </a:r>
          </a:p>
          <a:p>
            <a:r>
              <a:rPr lang="en-US" dirty="0">
                <a:latin typeface="Proxima Nova"/>
              </a:rPr>
              <a:t>Mention stability somehow?</a:t>
            </a:r>
          </a:p>
          <a:p>
            <a:r>
              <a:rPr lang="en-US" dirty="0">
                <a:latin typeface="Proxima Nova"/>
              </a:rPr>
              <a:t>Computer will create subgroups; emphasize that we hope for human-readable clusters</a:t>
            </a:r>
          </a:p>
          <a:p>
            <a:r>
              <a:rPr lang="en-US" dirty="0">
                <a:latin typeface="Proxima Nova"/>
              </a:rPr>
              <a:t>^^ make goals/concerns/limitations of clustering slide after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4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complete our clustering, we check the distributions of different variables between each cluster.</a:t>
            </a:r>
          </a:p>
          <a:p>
            <a:r>
              <a:rPr lang="en-US" dirty="0"/>
              <a:t>Here, we see clusters 1 and 2 in red and gold are primarily Pell eligible, clusters 3 and 5 in green and purple are non-Pell eligible, and cluster 4 in blue is for when that data is missing. Most of that missing data is from students who did not submit their FAFSA.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Here, we see similar patterns in unmet need. Clusters 1 and 2 have high unmet need, clusters 3 and 5 have low, and cluster 4 has mostly 0, which represents missing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FB27A5-EB77-4974-BC69-38AD4A658B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65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108" y="6244983"/>
            <a:ext cx="2743200" cy="365125"/>
          </a:xfrm>
        </p:spPr>
        <p:txBody>
          <a:bodyPr/>
          <a:lstStyle/>
          <a:p>
            <a:fld id="{BE4B41FD-D06B-EA42-A3A7-3BA69B7CF81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4498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244983"/>
            <a:ext cx="2743200" cy="365125"/>
          </a:xfrm>
        </p:spPr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2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7609" y="1652952"/>
            <a:ext cx="2628900" cy="452401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652954"/>
            <a:ext cx="8219831" cy="45240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7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9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52046"/>
            <a:ext cx="9796584" cy="1115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4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5031"/>
            <a:ext cx="3932237" cy="973015"/>
          </a:xfrm>
        </p:spPr>
        <p:txBody>
          <a:bodyPr anchor="b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65031"/>
            <a:ext cx="6172200" cy="42960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37692"/>
            <a:ext cx="3932237" cy="32312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1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65031"/>
            <a:ext cx="3932237" cy="803030"/>
          </a:xfrm>
        </p:spPr>
        <p:txBody>
          <a:bodyPr anchor="b"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65031"/>
            <a:ext cx="6172200" cy="4296020"/>
          </a:xfrm>
          <a:noFill/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91154"/>
            <a:ext cx="3932237" cy="33778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B41FD-D06B-EA42-A3A7-3BA69B7CF81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48604"/>
            <a:ext cx="960315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B41FD-D06B-EA42-A3A7-3BA69B7CF81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77278-7687-3448-A6B0-227CFE0C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5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stemrec.aaas.org/wp-content/uploads/2025/05/NSF_S-STEM_REC_Y3_Outcomes_Impact_Report_Final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hec.maryland.gov/publications/Documents/Research/AnnualReports/Unmet%20Need%202016%20Final%20Report.pdf" TargetMode="External"/><Relationship Id="rId5" Type="http://schemas.openxmlformats.org/officeDocument/2006/relationships/hyperlink" Target="https://files.eric.ed.gov/fulltext/EJ1284205.pdf" TargetMode="External"/><Relationship Id="rId4" Type="http://schemas.openxmlformats.org/officeDocument/2006/relationships/hyperlink" Target="https://www.proquest.com/docview/1972113187?%20Theses&amp;fromopenview=true&amp;pq-origsite=gscholar&amp;sourcetype=Dissertations%20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E5DC-F785-3C44-8D74-72C83B990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914" y="1122363"/>
            <a:ext cx="11541210" cy="2387600"/>
          </a:xfrm>
        </p:spPr>
        <p:txBody>
          <a:bodyPr>
            <a:noAutofit/>
          </a:bodyPr>
          <a:lstStyle/>
          <a:p>
            <a:r>
              <a:rPr lang="en-US" sz="4400"/>
              <a:t>Cluster Analysis and Near Neighbor Matching: Demographic Factors Affecting Graduation and Retention Rates for Mathematics-Intensive Majors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3FB4D-68CC-6D49-9F8F-3A82CADE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817"/>
            <a:ext cx="9144000" cy="1655762"/>
          </a:xfrm>
        </p:spPr>
        <p:txBody>
          <a:bodyPr>
            <a:normAutofit/>
          </a:bodyPr>
          <a:lstStyle/>
          <a:p>
            <a:r>
              <a:rPr lang="en-US"/>
              <a:t>Eric O’Leary</a:t>
            </a:r>
          </a:p>
          <a:p>
            <a:r>
              <a:rPr lang="en-US"/>
              <a:t>Towson University</a:t>
            </a:r>
          </a:p>
          <a:p>
            <a:r>
              <a:rPr lang="en-US"/>
              <a:t>MA RUME Conference</a:t>
            </a:r>
          </a:p>
        </p:txBody>
      </p:sp>
    </p:spTree>
    <p:extLst>
      <p:ext uri="{BB962C8B-B14F-4D97-AF65-F5344CB8AC3E}">
        <p14:creationId xmlns:p14="http://schemas.microsoft.com/office/powerpoint/2010/main" val="165096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309C-9B32-2EF8-3213-BE697EE5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Clusters – results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CD68-E59D-7E81-4D6D-6EDC12A0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0640"/>
            <a:ext cx="10515600" cy="1463040"/>
          </a:xfrm>
        </p:spPr>
        <p:txBody>
          <a:bodyPr>
            <a:normAutofit lnSpcReduction="10000"/>
          </a:bodyPr>
          <a:lstStyle/>
          <a:p>
            <a:r>
              <a:rPr lang="en-US"/>
              <a:t>Clusters 1, 2 have high unmet need</a:t>
            </a:r>
          </a:p>
          <a:p>
            <a:r>
              <a:rPr lang="en-US"/>
              <a:t>Clusters 3, 5 have low unmet need</a:t>
            </a:r>
          </a:p>
          <a:p>
            <a:r>
              <a:rPr lang="en-US"/>
              <a:t>Cluster 4 has primarily 0 unmet need (represents missing value)</a:t>
            </a:r>
          </a:p>
        </p:txBody>
      </p:sp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4147F3C4-A606-B322-D073-A92655DFB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1803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3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7A02-7908-34FC-6EBB-9DE1A6DE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Clusters – results,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80197-A194-5C43-45CA-051D7F4AC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1, 2 – poor students</a:t>
            </a:r>
          </a:p>
          <a:p>
            <a:r>
              <a:rPr lang="en-US" dirty="0"/>
              <a:t>Clusters 3, 5 – wealthy students</a:t>
            </a:r>
          </a:p>
          <a:p>
            <a:r>
              <a:rPr lang="en-US" dirty="0"/>
              <a:t>Cluster 4 – financial information missing, unknown why</a:t>
            </a:r>
          </a:p>
          <a:p>
            <a:r>
              <a:rPr lang="en-US" dirty="0"/>
              <a:t>Splits within financial pairs are by demographic factors</a:t>
            </a:r>
          </a:p>
          <a:p>
            <a:pPr lvl="1"/>
            <a:r>
              <a:rPr lang="en-US" dirty="0"/>
              <a:t>Cluster 1 is transfer students</a:t>
            </a:r>
          </a:p>
          <a:p>
            <a:pPr lvl="1"/>
            <a:r>
              <a:rPr lang="en-US" dirty="0"/>
              <a:t>Cluster 2 is first time students</a:t>
            </a:r>
          </a:p>
          <a:p>
            <a:pPr lvl="1"/>
            <a:r>
              <a:rPr lang="en-US" dirty="0"/>
              <a:t>Cluster 3 is male students</a:t>
            </a:r>
          </a:p>
          <a:p>
            <a:pPr lvl="1"/>
            <a:r>
              <a:rPr lang="en-US" dirty="0"/>
              <a:t>Cluster 5 is female students</a:t>
            </a:r>
          </a:p>
        </p:txBody>
      </p:sp>
    </p:spTree>
    <p:extLst>
      <p:ext uri="{BB962C8B-B14F-4D97-AF65-F5344CB8AC3E}">
        <p14:creationId xmlns:p14="http://schemas.microsoft.com/office/powerpoint/2010/main" val="338748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C519-2EF6-CA2B-7A30-7EF4B63E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Clusters –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1C4B-4EA4-579B-5EED-F15B97DD2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/>
          <a:lstStyle/>
          <a:p>
            <a:r>
              <a:rPr lang="en-US"/>
              <a:t>Sanity check – are clusters worth using?</a:t>
            </a:r>
          </a:p>
          <a:p>
            <a:r>
              <a:rPr lang="en-US"/>
              <a:t>Relatively stable – 4-year and 6-year graduation populations have few swaps between clusters</a:t>
            </a:r>
          </a:p>
        </p:txBody>
      </p:sp>
      <p:pic>
        <p:nvPicPr>
          <p:cNvPr id="5" name="Picture 4" descr="A diagram of a number of numbers&#10;&#10;AI-generated content may be incorrect.">
            <a:extLst>
              <a:ext uri="{FF2B5EF4-FFF2-40B4-BE49-F238E27FC236}">
                <a16:creationId xmlns:a16="http://schemas.microsoft.com/office/drawing/2014/main" id="{2A7CB402-58E1-D5CA-D6EF-90B017DE9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777" y="1781517"/>
            <a:ext cx="5822239" cy="43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0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B451-AB93-2B10-5A07-7D797A5F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Clusters – analysis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2ABB-3010-3C13-2BB0-7F6C45C1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Noticeable performance difference between clusters:</a:t>
            </a:r>
          </a:p>
          <a:p>
            <a:pPr lvl="1"/>
            <a:r>
              <a:rPr lang="en-US" dirty="0"/>
              <a:t>Cluster 2 has 35% overall graduation rate</a:t>
            </a:r>
          </a:p>
          <a:p>
            <a:pPr lvl="1"/>
            <a:r>
              <a:rPr lang="en-US" dirty="0"/>
              <a:t>Cluster 4 has 47%</a:t>
            </a:r>
          </a:p>
          <a:p>
            <a:pPr lvl="1"/>
            <a:r>
              <a:rPr lang="en-US" dirty="0"/>
              <a:t>Cluster 5 has 53%</a:t>
            </a:r>
          </a:p>
          <a:p>
            <a:r>
              <a:rPr lang="en-US" dirty="0"/>
              <a:t>Recall that clustering did not use academic data at all</a:t>
            </a:r>
          </a:p>
        </p:txBody>
      </p:sp>
    </p:spTree>
    <p:extLst>
      <p:ext uri="{BB962C8B-B14F-4D97-AF65-F5344CB8AC3E}">
        <p14:creationId xmlns:p14="http://schemas.microsoft.com/office/powerpoint/2010/main" val="223524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A208-646A-5C52-EAF5-921D55C5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Tree Analysis – why?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5F0DD-07A6-2C72-DC67-213389DD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Proxima Nova"/>
              </a:rPr>
              <a:t>Decision trees are well understood and very interpretable</a:t>
            </a:r>
          </a:p>
          <a:p>
            <a:r>
              <a:rPr lang="en-US"/>
              <a:t>Want to understand data, not predict</a:t>
            </a:r>
          </a:p>
          <a:p>
            <a:r>
              <a:rPr lang="en-US"/>
              <a:t>Gives good overview of what is most determinate of performance, what order, and roughly what breakpoint</a:t>
            </a:r>
          </a:p>
        </p:txBody>
      </p:sp>
    </p:spTree>
    <p:extLst>
      <p:ext uri="{BB962C8B-B14F-4D97-AF65-F5344CB8AC3E}">
        <p14:creationId xmlns:p14="http://schemas.microsoft.com/office/powerpoint/2010/main" val="227248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658D-389A-149C-1B4B-A9D4241E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Tree Analysis –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B259-5686-B4B2-8CFA-225CB007E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01789" cy="45045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 1 (poor, transfer students)</a:t>
            </a:r>
          </a:p>
        </p:txBody>
      </p:sp>
      <p:pic>
        <p:nvPicPr>
          <p:cNvPr id="4" name="Picture 3" descr="A diagram of a tree&#10;&#10;AI-generated content may be incorrect.">
            <a:extLst>
              <a:ext uri="{FF2B5EF4-FFF2-40B4-BE49-F238E27FC236}">
                <a16:creationId xmlns:a16="http://schemas.microsoft.com/office/drawing/2014/main" id="{ABD7A4F3-809B-F43F-1933-87C3F0C44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0" y="181356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3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F4056-CD8D-E89C-E1EA-87EF358F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3928-8CF3-A7E9-EFEC-AEAF55E6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Tree Analysis –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9B0A-C512-D653-6404-AC155CD92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01789" cy="45045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 1 (poor, transfer students)</a:t>
            </a:r>
          </a:p>
          <a:p>
            <a:r>
              <a:rPr lang="en-US" dirty="0"/>
              <a:t>Unmet need is still key predictor</a:t>
            </a:r>
          </a:p>
          <a:p>
            <a:endParaRPr lang="en-US" dirty="0"/>
          </a:p>
        </p:txBody>
      </p:sp>
      <p:pic>
        <p:nvPicPr>
          <p:cNvPr id="4" name="Picture 3" descr="A diagram of a tree&#10;&#10;AI-generated content may be incorrect.">
            <a:extLst>
              <a:ext uri="{FF2B5EF4-FFF2-40B4-BE49-F238E27FC236}">
                <a16:creationId xmlns:a16="http://schemas.microsoft.com/office/drawing/2014/main" id="{C32D155F-2AA5-9737-DE23-182940FC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0" y="1813560"/>
            <a:ext cx="4572000" cy="4572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A1A4157-C659-3798-8107-BD9E3FD1D460}"/>
              </a:ext>
            </a:extLst>
          </p:cNvPr>
          <p:cNvSpPr/>
          <p:nvPr/>
        </p:nvSpPr>
        <p:spPr>
          <a:xfrm>
            <a:off x="7086600" y="2329543"/>
            <a:ext cx="2590800" cy="10994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C4ED-BDBA-695D-AB11-2D699FB08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0E72-B61C-338B-8205-4AC88CD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Tree Analysis –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98DF-AEAB-AF42-EF7F-743DB16AD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01789" cy="45045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 1 (poor, transfer students)</a:t>
            </a:r>
          </a:p>
          <a:p>
            <a:r>
              <a:rPr lang="en-US" dirty="0"/>
              <a:t>Unmet need is still key predictor</a:t>
            </a:r>
          </a:p>
          <a:p>
            <a:pPr lvl="1"/>
            <a:r>
              <a:rPr lang="en-US" dirty="0"/>
              <a:t>Students with need ≥19k have 31% graduation rate</a:t>
            </a:r>
          </a:p>
          <a:p>
            <a:endParaRPr lang="en-US" dirty="0"/>
          </a:p>
        </p:txBody>
      </p:sp>
      <p:pic>
        <p:nvPicPr>
          <p:cNvPr id="4" name="Picture 3" descr="A diagram of a tree&#10;&#10;AI-generated content may be incorrect.">
            <a:extLst>
              <a:ext uri="{FF2B5EF4-FFF2-40B4-BE49-F238E27FC236}">
                <a16:creationId xmlns:a16="http://schemas.microsoft.com/office/drawing/2014/main" id="{645EB2FE-899E-427C-7EEC-F2A1719D6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0" y="1813560"/>
            <a:ext cx="4572000" cy="4572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FC63F75-4BAF-89F3-9524-A4B5AF1DB116}"/>
              </a:ext>
            </a:extLst>
          </p:cNvPr>
          <p:cNvSpPr/>
          <p:nvPr/>
        </p:nvSpPr>
        <p:spPr>
          <a:xfrm>
            <a:off x="6694714" y="5230676"/>
            <a:ext cx="1393372" cy="109945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6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67122-145D-74AA-6C38-09857DCCA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B7B5-7886-C3A1-C389-4EB1214B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Tree Analysis –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04C8-91F9-098A-BEE4-1F27E9CD9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01789" cy="45045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Cluster 1 (poor, transfer students)</a:t>
            </a:r>
          </a:p>
          <a:p>
            <a:r>
              <a:rPr lang="en-US" dirty="0"/>
              <a:t>Unmet need is still key predictor</a:t>
            </a:r>
          </a:p>
          <a:p>
            <a:pPr lvl="1"/>
            <a:r>
              <a:rPr lang="en-US" dirty="0"/>
              <a:t>Students with need &lt;19k have 58% graduation rate</a:t>
            </a:r>
          </a:p>
          <a:p>
            <a:endParaRPr lang="en-US" dirty="0"/>
          </a:p>
        </p:txBody>
      </p:sp>
      <p:pic>
        <p:nvPicPr>
          <p:cNvPr id="4" name="Picture 3" descr="A diagram of a tree&#10;&#10;AI-generated content may be incorrect.">
            <a:extLst>
              <a:ext uri="{FF2B5EF4-FFF2-40B4-BE49-F238E27FC236}">
                <a16:creationId xmlns:a16="http://schemas.microsoft.com/office/drawing/2014/main" id="{A92AE941-A16E-627A-9B7B-31044CCE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0" y="1813560"/>
            <a:ext cx="4572000" cy="4572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534D738-E103-49D0-4687-7A5F0F7E18E7}"/>
              </a:ext>
            </a:extLst>
          </p:cNvPr>
          <p:cNvSpPr/>
          <p:nvPr/>
        </p:nvSpPr>
        <p:spPr>
          <a:xfrm>
            <a:off x="8773885" y="3325676"/>
            <a:ext cx="1480457" cy="112658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A5F4-2475-4CBB-A35C-D40947C9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Analysis –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3C64-81A0-3B9C-BA7B-B524A666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Unmet need or expected family contribution show up in every single tree, except for the cluster with missing financial data</a:t>
            </a:r>
          </a:p>
          <a:p>
            <a:r>
              <a:rPr lang="en-US" dirty="0"/>
              <a:t>Top splits:</a:t>
            </a:r>
          </a:p>
          <a:p>
            <a:pPr lvl="1"/>
            <a:r>
              <a:rPr lang="en-US" dirty="0"/>
              <a:t>Cluster 1: Unmet need, 19,000</a:t>
            </a:r>
          </a:p>
          <a:p>
            <a:pPr lvl="1"/>
            <a:r>
              <a:rPr lang="en-US" dirty="0"/>
              <a:t>Cluster 2: Federal EFC, 397</a:t>
            </a:r>
          </a:p>
          <a:p>
            <a:pPr lvl="1"/>
            <a:r>
              <a:rPr lang="en-US" dirty="0"/>
              <a:t>Cluster 3: Enrollment type, transfer from 2-year institution</a:t>
            </a:r>
          </a:p>
          <a:p>
            <a:pPr lvl="1"/>
            <a:r>
              <a:rPr lang="en-US" dirty="0"/>
              <a:t>Cluster 4: Enrollment type, transfer from 2-year or 4-year institution</a:t>
            </a:r>
          </a:p>
          <a:p>
            <a:pPr lvl="1"/>
            <a:r>
              <a:rPr lang="en-US" dirty="0"/>
              <a:t>Cluster 5: Federal EFC, 13,000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5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20E3-890A-CAC6-8D39-CCB6AFC0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BF9A-4D90-F0CB-F69F-B586641F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This work was supported by the National Science Foundation through grant NSF-DUE-2031345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nsf1">
            <a:extLst>
              <a:ext uri="{FF2B5EF4-FFF2-40B4-BE49-F238E27FC236}">
                <a16:creationId xmlns:a16="http://schemas.microsoft.com/office/drawing/2014/main" id="{C982C97F-D812-4D4B-6DBB-88A545A7A7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104" y="2494529"/>
            <a:ext cx="1139825" cy="1149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136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37AE-F0F6-2139-85F1-F8031AF4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Tree Analysis – 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3ED5B-3A35-5FDD-6C45-9DA8E0C0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Financial information is key in splitting clusters </a:t>
            </a:r>
          </a:p>
          <a:p>
            <a:r>
              <a:rPr lang="en-US"/>
              <a:t>Financial information is key in determining performance within clusters</a:t>
            </a:r>
          </a:p>
          <a:p>
            <a:r>
              <a:rPr lang="en-US"/>
              <a:t>Overall, financial data is our primary factor for success</a:t>
            </a:r>
          </a:p>
        </p:txBody>
      </p:sp>
    </p:spTree>
    <p:extLst>
      <p:ext uri="{BB962C8B-B14F-4D97-AF65-F5344CB8AC3E}">
        <p14:creationId xmlns:p14="http://schemas.microsoft.com/office/powerpoint/2010/main" val="2659133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AAB9-73F2-8F31-B62E-99FA82A9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Near Neighbors – why?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42FD-170D-48E0-F36C-36189BF15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Borrows ideas from propensity score analysis</a:t>
            </a:r>
          </a:p>
          <a:p>
            <a:r>
              <a:rPr lang="en-US"/>
              <a:t>To analyze program effect, directly compare students of interest to most similar students</a:t>
            </a:r>
          </a:p>
          <a:p>
            <a:r>
              <a:rPr lang="en-US"/>
              <a:t>Match S-STEM scholars within some small distance, measure S-STEM scholar ending GPA versus average ending GPA of their neighbors</a:t>
            </a:r>
          </a:p>
          <a:p>
            <a:r>
              <a:rPr lang="en-US"/>
              <a:t>When matching, we use S-STEM students’ unmet need without the scholarship</a:t>
            </a:r>
          </a:p>
        </p:txBody>
      </p:sp>
    </p:spTree>
    <p:extLst>
      <p:ext uri="{BB962C8B-B14F-4D97-AF65-F5344CB8AC3E}">
        <p14:creationId xmlns:p14="http://schemas.microsoft.com/office/powerpoint/2010/main" val="383881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4898-3421-F4D4-148D-D241666B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Near Neighbors – results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08290-DABD-5F57-AB88-E609EDD0CD1F}"/>
              </a:ext>
            </a:extLst>
          </p:cNvPr>
          <p:cNvSpPr txBox="1"/>
          <p:nvPr/>
        </p:nvSpPr>
        <p:spPr>
          <a:xfrm>
            <a:off x="1041721" y="169762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5DAAD-3B6E-DC55-DA78-F960EA002B37}"/>
              </a:ext>
            </a:extLst>
          </p:cNvPr>
          <p:cNvSpPr txBox="1"/>
          <p:nvPr/>
        </p:nvSpPr>
        <p:spPr>
          <a:xfrm>
            <a:off x="940206" y="1691503"/>
            <a:ext cx="42247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Proxima Nova"/>
                <a:ea typeface="Calibri"/>
                <a:cs typeface="Calibri"/>
              </a:rPr>
              <a:t>All neighbors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610F0-E27D-6915-5A43-C49E507CF322}"/>
              </a:ext>
            </a:extLst>
          </p:cNvPr>
          <p:cNvSpPr txBox="1"/>
          <p:nvPr/>
        </p:nvSpPr>
        <p:spPr>
          <a:xfrm>
            <a:off x="6757638" y="1712532"/>
            <a:ext cx="42247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Proxima Nova"/>
                <a:ea typeface="Calibri"/>
                <a:cs typeface="Calibri"/>
              </a:rPr>
              <a:t>Eligible neighbors only</a:t>
            </a:r>
          </a:p>
        </p:txBody>
      </p:sp>
      <p:pic>
        <p:nvPicPr>
          <p:cNvPr id="4" name="Picture 3" descr="A graph of a graph with dots&#10;&#10;AI-generated content may be incorrect.">
            <a:extLst>
              <a:ext uri="{FF2B5EF4-FFF2-40B4-BE49-F238E27FC236}">
                <a16:creationId xmlns:a16="http://schemas.microsoft.com/office/drawing/2014/main" id="{E587206A-DBB8-D0CF-29B8-8EF2FEA6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81" y="2155902"/>
            <a:ext cx="4544122" cy="4572000"/>
          </a:xfrm>
          <a:prstGeom prst="rect">
            <a:avLst/>
          </a:prstGeom>
        </p:spPr>
      </p:pic>
      <p:pic>
        <p:nvPicPr>
          <p:cNvPr id="5" name="Picture 4" descr="A graph of a graph with dots&#10;&#10;AI-generated content may be incorrect.">
            <a:extLst>
              <a:ext uri="{FF2B5EF4-FFF2-40B4-BE49-F238E27FC236}">
                <a16:creationId xmlns:a16="http://schemas.microsoft.com/office/drawing/2014/main" id="{92204B46-6C61-E804-034E-269CCEDCC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60" y="2155901"/>
            <a:ext cx="449766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29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6FCF-7614-A4F3-7AD0-481ABE12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Near Neighbors – conclusions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08167-E4D0-B01E-494D-93C28964D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S-STEM scholars perform significantly better than general neighbors; roughly .4 GPA difference</a:t>
            </a:r>
          </a:p>
          <a:p>
            <a:pPr lvl="1"/>
            <a:r>
              <a:rPr lang="en-US"/>
              <a:t>t-test has p-value &lt;.0001 for different means</a:t>
            </a:r>
          </a:p>
          <a:p>
            <a:r>
              <a:rPr lang="en-US"/>
              <a:t>S-STEM scholars do not perform notably better than similar students who are also eligible for the program</a:t>
            </a:r>
          </a:p>
          <a:p>
            <a:pPr lvl="1"/>
            <a:r>
              <a:rPr lang="en-US"/>
              <a:t>t-test has p-value .6041</a:t>
            </a:r>
          </a:p>
          <a:p>
            <a:r>
              <a:rPr lang="en-US"/>
              <a:t>Cannot point to scholarship as key factor for raising student GPA – but that’s not the point</a:t>
            </a:r>
          </a:p>
        </p:txBody>
      </p:sp>
    </p:spTree>
    <p:extLst>
      <p:ext uri="{BB962C8B-B14F-4D97-AF65-F5344CB8AC3E}">
        <p14:creationId xmlns:p14="http://schemas.microsoft.com/office/powerpoint/2010/main" val="3073727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CEF8-BE1E-B30B-C31C-9989D2BB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4A03-D366-44B7-5E65-C71E01BB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a student retained if they were present in Spring 25 or graduated at some point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F64AAF-8EC9-B31A-2627-95655301E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65132"/>
              </p:ext>
            </p:extLst>
          </p:nvPr>
        </p:nvGraphicFramePr>
        <p:xfrm>
          <a:off x="1081802" y="3003004"/>
          <a:ext cx="10028395" cy="25427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45310">
                  <a:extLst>
                    <a:ext uri="{9D8B030D-6E8A-4147-A177-3AD203B41FA5}">
                      <a16:colId xmlns:a16="http://schemas.microsoft.com/office/drawing/2014/main" val="3334127261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97672259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992130311"/>
                    </a:ext>
                  </a:extLst>
                </a:gridCol>
                <a:gridCol w="2209799">
                  <a:extLst>
                    <a:ext uri="{9D8B030D-6E8A-4147-A177-3AD203B41FA5}">
                      <a16:colId xmlns:a16="http://schemas.microsoft.com/office/drawing/2014/main" val="3171106861"/>
                    </a:ext>
                  </a:extLst>
                </a:gridCol>
              </a:tblGrid>
              <a:tr h="944319"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NOT Retained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Proportion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442325"/>
                  </a:ext>
                </a:extLst>
              </a:tr>
              <a:tr h="472160">
                <a:tc>
                  <a:txBody>
                    <a:bodyPr/>
                    <a:lstStyle/>
                    <a:p>
                      <a:r>
                        <a:rPr lang="en-US" sz="2800">
                          <a:latin typeface="Proxima Nova" panose="02000506030000020004"/>
                        </a:rPr>
                        <a:t>Eligible, not in S-STEM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15.96%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217692"/>
                  </a:ext>
                </a:extLst>
              </a:tr>
              <a:tr h="562101">
                <a:tc>
                  <a:txBody>
                    <a:bodyPr/>
                    <a:lstStyle/>
                    <a:p>
                      <a:r>
                        <a:rPr lang="en-US" sz="2800">
                          <a:latin typeface="Proxima Nova" panose="02000506030000020004"/>
                        </a:rPr>
                        <a:t>Eligible AND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15.44%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83370"/>
                  </a:ext>
                </a:extLst>
              </a:tr>
              <a:tr h="472160">
                <a:tc>
                  <a:txBody>
                    <a:bodyPr/>
                    <a:lstStyle/>
                    <a:p>
                      <a:r>
                        <a:rPr lang="en-US" sz="2800">
                          <a:latin typeface="Proxima Nova" panose="02000506030000020004"/>
                        </a:rPr>
                        <a:t>S-STEM scholar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Proxima Nova" panose="02000506030000020004"/>
                        </a:rPr>
                        <a:t>4.17%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265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45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5F4C-D6FE-450E-48D6-CDD6A202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424D-8FBD-731C-8F6B-3F08147F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t-test for proportions between S-STEM and both eligible groups is not significant</a:t>
            </a:r>
          </a:p>
          <a:p>
            <a:r>
              <a:rPr lang="en-US" dirty="0"/>
              <a:t>This is untrustworthy due to low sample size</a:t>
            </a:r>
          </a:p>
          <a:p>
            <a:endParaRPr lang="en-US" dirty="0"/>
          </a:p>
          <a:p>
            <a:r>
              <a:rPr lang="en-US" dirty="0"/>
              <a:t>Further research and more data is required</a:t>
            </a:r>
          </a:p>
          <a:p>
            <a:endParaRPr lang="en-US" dirty="0"/>
          </a:p>
          <a:p>
            <a:r>
              <a:rPr lang="en-US" dirty="0"/>
              <a:t>If we calculate the retention rate of S-STEM scholars’ neighbors and use that as the probability of retention for each S-STEM scholar, then the probability of getting at most 1 student not retained is at most .0235, depending on missing value replacement</a:t>
            </a:r>
          </a:p>
        </p:txBody>
      </p:sp>
    </p:spTree>
    <p:extLst>
      <p:ext uri="{BB962C8B-B14F-4D97-AF65-F5344CB8AC3E}">
        <p14:creationId xmlns:p14="http://schemas.microsoft.com/office/powerpoint/2010/main" val="655760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1042A-EC57-A3FE-C328-3B4A04A1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89E5-692D-DAF3-AB16-6F1A2E43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AAAS. (2025). </a:t>
            </a:r>
            <a:r>
              <a:rPr lang="en-US" i="1" dirty="0"/>
              <a:t>Bridging Potential and Opportunity: The Experiences of NSF S-STEM Scholars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https://sstemrec.aaas.org/wp-content/uploads/2025/05/NSF_S-STEM_REC_Y3_Outcomes_Impact_Report_Final.pdf</a:t>
            </a:r>
            <a:endParaRPr lang="en-US" dirty="0"/>
          </a:p>
          <a:p>
            <a:r>
              <a:rPr lang="en-US" dirty="0"/>
              <a:t>Chapman, A. (2017). </a:t>
            </a:r>
            <a:r>
              <a:rPr lang="en-US" i="1" dirty="0"/>
              <a:t>Quantitative Analysis of an Urban Community College S-STEM Program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https://www.proquest.com/docview/1972113187?%20Theses&amp;fromopenview=true&amp;pq-origsite=gscholar&amp;sourcetype=Dissertations%20</a:t>
            </a:r>
            <a:endParaRPr lang="en-US" dirty="0"/>
          </a:p>
          <a:p>
            <a:r>
              <a:rPr lang="en-US" dirty="0"/>
              <a:t>Erwin, C., Binder, M., Miller, C., &amp; Krause, K. (2021, March). </a:t>
            </a:r>
            <a:r>
              <a:rPr lang="en-US" i="1" dirty="0"/>
              <a:t>Performance-Based Aid, Enhanced Advising, and the Income Gap in College Graduation: Evidence From a Randomized Controlled Trial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https://files.eric.ed.gov/fulltext/EJ1284205.pdf</a:t>
            </a:r>
            <a:endParaRPr lang="en-US" dirty="0"/>
          </a:p>
          <a:p>
            <a:r>
              <a:rPr lang="en-US" dirty="0"/>
              <a:t>Maryland Higher Education Commission. (2016, September). </a:t>
            </a:r>
            <a:r>
              <a:rPr lang="en-US" i="1" dirty="0"/>
              <a:t>Report on Unmet Need and Student Success at Maryland Public Four-Year Institutions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https://mhec.maryland.gov/publications/Documents/Research/AnnualReports/Unmet%20Need%202016%20Final%20Report.pdf</a:t>
            </a:r>
            <a:endParaRPr lang="en-US" dirty="0"/>
          </a:p>
          <a:p>
            <a:r>
              <a:rPr lang="en-US" dirty="0"/>
              <a:t>Tinto, V. (1975). </a:t>
            </a:r>
            <a:r>
              <a:rPr lang="en-US" i="1" dirty="0"/>
              <a:t>Dropout from Higher Education: A Theoretical Synthesis of Recent Research</a:t>
            </a:r>
            <a:r>
              <a:rPr lang="en-US" dirty="0"/>
              <a:t>. </a:t>
            </a:r>
            <a:r>
              <a:rPr lang="en-US" i="1" dirty="0"/>
              <a:t>45</a:t>
            </a:r>
            <a:r>
              <a:rPr lang="en-US" dirty="0"/>
              <a:t>(1), 89–125.</a:t>
            </a:r>
          </a:p>
          <a:p>
            <a:r>
              <a:rPr lang="en-US" dirty="0" err="1"/>
              <a:t>Github</a:t>
            </a:r>
            <a:r>
              <a:rPr lang="en-US" dirty="0"/>
              <a:t>? [Update the code file to have retention stuff too (if time)]</a:t>
            </a:r>
          </a:p>
        </p:txBody>
      </p:sp>
    </p:spTree>
    <p:extLst>
      <p:ext uri="{BB962C8B-B14F-4D97-AF65-F5344CB8AC3E}">
        <p14:creationId xmlns:p14="http://schemas.microsoft.com/office/powerpoint/2010/main" val="3002999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20E3-890A-CAC6-8D39-CCB6AFC0E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you!</a:t>
            </a:r>
            <a:endParaRPr lang="en-US" sz="115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503981A-FCD7-1C24-398C-3E40CB071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DFC8-491D-0BC7-4717-9A25CB70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62213-CDE5-70CF-2E7B-7FC201991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Data, Research Questions, and Definitions</a:t>
            </a:r>
          </a:p>
          <a:p>
            <a:r>
              <a:rPr lang="en-US" sz="3600"/>
              <a:t>Cluster Analysis</a:t>
            </a:r>
          </a:p>
          <a:p>
            <a:r>
              <a:rPr lang="en-US" sz="3600"/>
              <a:t>Decision Trees</a:t>
            </a:r>
          </a:p>
          <a:p>
            <a:r>
              <a:rPr lang="en-US" sz="3600"/>
              <a:t>Near Neighbor Matching</a:t>
            </a:r>
          </a:p>
          <a:p>
            <a:r>
              <a:rPr lang="en-US" sz="36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97108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DCF7-CB81-43D8-FFB3-189656EB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9446-1CBD-DB05-1210-5F7DB1F48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02474"/>
            <a:ext cx="10515600" cy="4598325"/>
          </a:xfrm>
        </p:spPr>
        <p:txBody>
          <a:bodyPr>
            <a:normAutofit/>
          </a:bodyPr>
          <a:lstStyle/>
          <a:p>
            <a:r>
              <a:rPr lang="en-US" dirty="0"/>
              <a:t>Mathematics, physics, and computer science majors at Towson from Fall 2011 to Spring 2025</a:t>
            </a:r>
          </a:p>
          <a:p>
            <a:r>
              <a:rPr lang="en-US" dirty="0"/>
              <a:t>n = 6567</a:t>
            </a:r>
          </a:p>
          <a:p>
            <a:r>
              <a:rPr lang="en-US" dirty="0"/>
              <a:t>Financial data (Pell eligibility, unmet need, federal expected family contribution)</a:t>
            </a:r>
          </a:p>
          <a:p>
            <a:r>
              <a:rPr lang="en-US" dirty="0"/>
              <a:t>Demographic data (transfer status, sex, race/ethnicity, age, matriculation year)</a:t>
            </a:r>
          </a:p>
        </p:txBody>
      </p:sp>
    </p:spTree>
    <p:extLst>
      <p:ext uri="{BB962C8B-B14F-4D97-AF65-F5344CB8AC3E}">
        <p14:creationId xmlns:p14="http://schemas.microsoft.com/office/powerpoint/2010/main" val="75118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8354-8B3B-F6B4-D166-1EC4916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S-STEM Scholarship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5EF7-C595-AA77-D233-A7F75C09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S-STEM scholars:</a:t>
            </a:r>
          </a:p>
          <a:p>
            <a:pPr lvl="1"/>
            <a:r>
              <a:rPr lang="en-US" dirty="0"/>
              <a:t>Pure or applied math majors</a:t>
            </a:r>
          </a:p>
          <a:p>
            <a:pPr lvl="1"/>
            <a:r>
              <a:rPr lang="en-US" dirty="0"/>
              <a:t>Pell eligible</a:t>
            </a:r>
          </a:p>
          <a:p>
            <a:pPr lvl="1"/>
            <a:r>
              <a:rPr lang="en-US" dirty="0"/>
              <a:t>GPA ≥ 3.0</a:t>
            </a:r>
          </a:p>
          <a:p>
            <a:r>
              <a:rPr lang="en-US" dirty="0"/>
              <a:t>Receive up to $5000 per semester of unmet need and social support</a:t>
            </a:r>
          </a:p>
          <a:p>
            <a:r>
              <a:rPr lang="en-US" dirty="0"/>
              <a:t>n = 24</a:t>
            </a:r>
          </a:p>
        </p:txBody>
      </p:sp>
    </p:spTree>
    <p:extLst>
      <p:ext uri="{BB962C8B-B14F-4D97-AF65-F5344CB8AC3E}">
        <p14:creationId xmlns:p14="http://schemas.microsoft.com/office/powerpoint/2010/main" val="397617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30C1-B08C-66AE-9C52-F7304396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Research Questions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BC84B-211A-64B2-775D-809AE2681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Proxima Nova"/>
              </a:rPr>
              <a:t>How can we analyze the effectiveness of an S-STEM program?</a:t>
            </a:r>
          </a:p>
          <a:p>
            <a:r>
              <a:rPr lang="en-US" dirty="0">
                <a:latin typeface="Proxima Nova"/>
              </a:rPr>
              <a:t>Is financial need a key predictive factor of student performance for our dataset?</a:t>
            </a:r>
          </a:p>
          <a:p>
            <a:r>
              <a:rPr lang="en-US" dirty="0">
                <a:latin typeface="Proxima Nova"/>
              </a:rPr>
              <a:t>Does its importance differ between types of students?</a:t>
            </a:r>
          </a:p>
        </p:txBody>
      </p:sp>
    </p:spTree>
    <p:extLst>
      <p:ext uri="{BB962C8B-B14F-4D97-AF65-F5344CB8AC3E}">
        <p14:creationId xmlns:p14="http://schemas.microsoft.com/office/powerpoint/2010/main" val="407821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572E-E3D3-DCEC-389F-129297B6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845C-026E-1392-EC5D-A1BAFFF1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Performance metrics:</a:t>
            </a:r>
          </a:p>
          <a:p>
            <a:pPr lvl="1"/>
            <a:r>
              <a:rPr lang="en-US">
                <a:latin typeface="Proxima Nova"/>
              </a:rPr>
              <a:t>4-year graduation rate</a:t>
            </a:r>
          </a:p>
          <a:p>
            <a:pPr lvl="1"/>
            <a:r>
              <a:rPr lang="en-US">
                <a:latin typeface="Proxima Nova"/>
              </a:rPr>
              <a:t>6-year graduation rate</a:t>
            </a:r>
          </a:p>
          <a:p>
            <a:pPr lvl="1"/>
            <a:r>
              <a:rPr lang="en-US">
                <a:latin typeface="Proxima Nova"/>
              </a:rPr>
              <a:t>Cumulative GPA at last semester at Towson</a:t>
            </a:r>
            <a:endParaRPr lang="en-US"/>
          </a:p>
          <a:p>
            <a:r>
              <a:rPr lang="en-US">
                <a:latin typeface="Proxima Nova"/>
              </a:rPr>
              <a:t>For the next sections, we focus on 4-year graduation rate</a:t>
            </a:r>
          </a:p>
        </p:txBody>
      </p:sp>
    </p:spTree>
    <p:extLst>
      <p:ext uri="{BB962C8B-B14F-4D97-AF65-F5344CB8AC3E}">
        <p14:creationId xmlns:p14="http://schemas.microsoft.com/office/powerpoint/2010/main" val="295394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E998-7AED-F61D-66B4-081736D3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Clusters – why?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7A0D-A816-34D8-A555-6BA42AE7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Proxima Nova"/>
              </a:rPr>
              <a:t>Want to define distinct groups of students to compare impact of financial factors within each group</a:t>
            </a:r>
          </a:p>
          <a:p>
            <a:r>
              <a:rPr lang="en-US">
                <a:latin typeface="Proxima Nova"/>
              </a:rPr>
              <a:t>Rather than choosing best way to make groups, let data speak for itself through algorithm</a:t>
            </a:r>
          </a:p>
          <a:p>
            <a:r>
              <a:rPr lang="en-US">
                <a:latin typeface="Proxima Nova"/>
              </a:rPr>
              <a:t>Data used for clustering is demographic and financial only</a:t>
            </a:r>
          </a:p>
          <a:p>
            <a:r>
              <a:rPr lang="en-US">
                <a:latin typeface="Proxima Nova"/>
              </a:rPr>
              <a:t>k-means style algorithm</a:t>
            </a:r>
          </a:p>
        </p:txBody>
      </p:sp>
    </p:spTree>
    <p:extLst>
      <p:ext uri="{BB962C8B-B14F-4D97-AF65-F5344CB8AC3E}">
        <p14:creationId xmlns:p14="http://schemas.microsoft.com/office/powerpoint/2010/main" val="395582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584C-F0A9-CA8A-5946-26313BDE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Proxima Nova"/>
              </a:rPr>
              <a:t>Clusters –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9A49-E438-B48A-00B6-18A834595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9255"/>
            <a:ext cx="10515600" cy="14891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Clusters 1, 2 are Pell eligible</a:t>
            </a:r>
          </a:p>
          <a:p>
            <a:r>
              <a:rPr lang="en-US" dirty="0"/>
              <a:t>Clusters 3, 5 are non-Pell eligible</a:t>
            </a:r>
          </a:p>
          <a:p>
            <a:r>
              <a:rPr lang="en-US" dirty="0"/>
              <a:t>Cluster 4 has unknown Pell eligibility – mostly, no FAFSA</a:t>
            </a:r>
          </a:p>
        </p:txBody>
      </p:sp>
      <p:pic>
        <p:nvPicPr>
          <p:cNvPr id="5" name="Picture 4" descr="A graph with green and blue bars&#10;&#10;AI-generated content may be incorrect.">
            <a:extLst>
              <a:ext uri="{FF2B5EF4-FFF2-40B4-BE49-F238E27FC236}">
                <a16:creationId xmlns:a16="http://schemas.microsoft.com/office/drawing/2014/main" id="{55DEDB3F-95FF-BE70-A751-226A3A39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1111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6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owson">
      <a:dk1>
        <a:srgbClr val="000000"/>
      </a:dk1>
      <a:lt1>
        <a:srgbClr val="FFFFFF"/>
      </a:lt1>
      <a:dk2>
        <a:srgbClr val="44546A"/>
      </a:dk2>
      <a:lt2>
        <a:srgbClr val="DDDDDD"/>
      </a:lt2>
      <a:accent1>
        <a:srgbClr val="FFBB00"/>
      </a:accent1>
      <a:accent2>
        <a:srgbClr val="DDDDDD"/>
      </a:accent2>
      <a:accent3>
        <a:srgbClr val="3C3C3C"/>
      </a:accent3>
      <a:accent4>
        <a:srgbClr val="FFC000"/>
      </a:accent4>
      <a:accent5>
        <a:srgbClr val="CC9900"/>
      </a:accent5>
      <a:accent6>
        <a:srgbClr val="70AD47"/>
      </a:accent6>
      <a:hlink>
        <a:srgbClr val="CC9900"/>
      </a:hlink>
      <a:folHlink>
        <a:srgbClr val="DDDDD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 Gold-169.potx" id="{E0F4F5E5-A25D-43C3-BEFF-0489C0D439C0}" vid="{A30672E6-075A-4CC8-A48C-7B55525D48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TUPPT-GlenMist-169</Template>
  <TotalTime>0</TotalTime>
  <Words>2267</Words>
  <Application>Microsoft Office PowerPoint</Application>
  <PresentationFormat>Widescreen</PresentationFormat>
  <Paragraphs>216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Proxima Nova</vt:lpstr>
      <vt:lpstr>Arial</vt:lpstr>
      <vt:lpstr>Calibri</vt:lpstr>
      <vt:lpstr>Office Theme</vt:lpstr>
      <vt:lpstr>Cluster Analysis and Near Neighbor Matching: Demographic Factors Affecting Graduation and Retention Rates for Mathematics-Intensive Majors</vt:lpstr>
      <vt:lpstr>Acknowledgements</vt:lpstr>
      <vt:lpstr>Presentation Overview</vt:lpstr>
      <vt:lpstr>Data</vt:lpstr>
      <vt:lpstr>S-STEM Scholarship</vt:lpstr>
      <vt:lpstr>Research Questions</vt:lpstr>
      <vt:lpstr>Student Performance</vt:lpstr>
      <vt:lpstr>Clusters – why?</vt:lpstr>
      <vt:lpstr>Clusters – results</vt:lpstr>
      <vt:lpstr>Clusters – results 2</vt:lpstr>
      <vt:lpstr>Clusters – results, summary</vt:lpstr>
      <vt:lpstr>Clusters – analysis</vt:lpstr>
      <vt:lpstr>Clusters – analysis 2</vt:lpstr>
      <vt:lpstr>Tree Analysis – why?</vt:lpstr>
      <vt:lpstr>Tree Analysis – results</vt:lpstr>
      <vt:lpstr>Tree Analysis – results</vt:lpstr>
      <vt:lpstr>Tree Analysis – results</vt:lpstr>
      <vt:lpstr>Tree Analysis – results</vt:lpstr>
      <vt:lpstr>Tree Analysis – summary</vt:lpstr>
      <vt:lpstr>Tree Analysis – conclusions</vt:lpstr>
      <vt:lpstr>Near Neighbors – why?</vt:lpstr>
      <vt:lpstr>Near Neighbors – results</vt:lpstr>
      <vt:lpstr>Near Neighbors – conclusions</vt:lpstr>
      <vt:lpstr>Discussion</vt:lpstr>
      <vt:lpstr>Discussion 2</vt:lpstr>
      <vt:lpstr>References</vt:lpstr>
      <vt:lpstr>Thank you!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community of mathematics students </dc:title>
  <dc:creator>Kolesnikov, Alexei</dc:creator>
  <cp:lastModifiedBy>O'Leary, Eric</cp:lastModifiedBy>
  <cp:revision>1</cp:revision>
  <dcterms:created xsi:type="dcterms:W3CDTF">2023-10-01T23:44:57Z</dcterms:created>
  <dcterms:modified xsi:type="dcterms:W3CDTF">2025-09-18T23:09:28Z</dcterms:modified>
</cp:coreProperties>
</file>