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D8154-897B-46B5-8BD4-212A4A19FECE}" v="129" dt="2023-11-06T09:13:50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C183A-C49A-447A-A71B-BE6998EE8B4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2C5B6F-7A4B-4450-A1DB-EB00A1A11B86}">
      <dgm:prSet/>
      <dgm:spPr/>
      <dgm:t>
        <a:bodyPr/>
        <a:lstStyle/>
        <a:p>
          <a:r>
            <a:rPr lang="nl-NL" dirty="0"/>
            <a:t>Wat ging goed</a:t>
          </a:r>
          <a:endParaRPr lang="en-US" dirty="0"/>
        </a:p>
      </dgm:t>
    </dgm:pt>
    <dgm:pt modelId="{65D79ACD-21E0-4CE4-8766-C393C806A85C}" type="parTrans" cxnId="{E51D6D72-DBFD-4363-B900-E150A608CEE5}">
      <dgm:prSet/>
      <dgm:spPr/>
      <dgm:t>
        <a:bodyPr/>
        <a:lstStyle/>
        <a:p>
          <a:endParaRPr lang="en-US"/>
        </a:p>
      </dgm:t>
    </dgm:pt>
    <dgm:pt modelId="{7330E59D-D235-4028-A5E1-034B6430DE95}" type="sibTrans" cxnId="{E51D6D72-DBFD-4363-B900-E150A608CEE5}">
      <dgm:prSet/>
      <dgm:spPr/>
      <dgm:t>
        <a:bodyPr/>
        <a:lstStyle/>
        <a:p>
          <a:endParaRPr lang="en-US"/>
        </a:p>
      </dgm:t>
    </dgm:pt>
    <dgm:pt modelId="{C688177B-4338-4B71-ADDC-4A2653DDFB2B}">
      <dgm:prSet/>
      <dgm:spPr/>
      <dgm:t>
        <a:bodyPr/>
        <a:lstStyle/>
        <a:p>
          <a:r>
            <a:rPr lang="nl-NL" dirty="0"/>
            <a:t>Wat </a:t>
          </a:r>
          <a:r>
            <a:rPr lang="nl-NL" dirty="0">
              <a:latin typeface="Neue Haas Grotesk Text Pro"/>
            </a:rPr>
            <a:t>moet</a:t>
          </a:r>
          <a:r>
            <a:rPr lang="nl-NL" dirty="0"/>
            <a:t> ik de volgende keer anders doen</a:t>
          </a:r>
          <a:endParaRPr lang="en-US" dirty="0"/>
        </a:p>
      </dgm:t>
    </dgm:pt>
    <dgm:pt modelId="{4C045185-4704-4F98-964E-42FEF6E22E38}" type="parTrans" cxnId="{067DA310-85E3-4460-A6AE-F6C87A1866FD}">
      <dgm:prSet/>
      <dgm:spPr/>
      <dgm:t>
        <a:bodyPr/>
        <a:lstStyle/>
        <a:p>
          <a:endParaRPr lang="en-US"/>
        </a:p>
      </dgm:t>
    </dgm:pt>
    <dgm:pt modelId="{DCE23D56-70C2-436A-B886-DD758C80E6F6}" type="sibTrans" cxnId="{067DA310-85E3-4460-A6AE-F6C87A1866FD}">
      <dgm:prSet/>
      <dgm:spPr/>
      <dgm:t>
        <a:bodyPr/>
        <a:lstStyle/>
        <a:p>
          <a:endParaRPr lang="en-US"/>
        </a:p>
      </dgm:t>
    </dgm:pt>
    <dgm:pt modelId="{43C0E3DF-D5CF-4652-944E-A75CEE802EA8}" type="pres">
      <dgm:prSet presAssocID="{EC3C183A-C49A-447A-A71B-BE6998EE8B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E611F4-6726-4890-BAB5-BE1ED694B3A4}" type="pres">
      <dgm:prSet presAssocID="{A42C5B6F-7A4B-4450-A1DB-EB00A1A11B86}" presName="hierRoot1" presStyleCnt="0"/>
      <dgm:spPr/>
    </dgm:pt>
    <dgm:pt modelId="{BC87EB74-440D-443C-974F-18EAB2C7BB6A}" type="pres">
      <dgm:prSet presAssocID="{A42C5B6F-7A4B-4450-A1DB-EB00A1A11B86}" presName="composite" presStyleCnt="0"/>
      <dgm:spPr/>
    </dgm:pt>
    <dgm:pt modelId="{D51FC2EF-6725-424C-A929-DF083412A282}" type="pres">
      <dgm:prSet presAssocID="{A42C5B6F-7A4B-4450-A1DB-EB00A1A11B86}" presName="background" presStyleLbl="node0" presStyleIdx="0" presStyleCnt="2"/>
      <dgm:spPr/>
    </dgm:pt>
    <dgm:pt modelId="{5B7537E5-2203-4916-B559-A9E062045971}" type="pres">
      <dgm:prSet presAssocID="{A42C5B6F-7A4B-4450-A1DB-EB00A1A11B86}" presName="text" presStyleLbl="fgAcc0" presStyleIdx="0" presStyleCnt="2">
        <dgm:presLayoutVars>
          <dgm:chPref val="3"/>
        </dgm:presLayoutVars>
      </dgm:prSet>
      <dgm:spPr/>
    </dgm:pt>
    <dgm:pt modelId="{F5B0994C-050A-4D3D-8410-DC01B59EEDFD}" type="pres">
      <dgm:prSet presAssocID="{A42C5B6F-7A4B-4450-A1DB-EB00A1A11B86}" presName="hierChild2" presStyleCnt="0"/>
      <dgm:spPr/>
    </dgm:pt>
    <dgm:pt modelId="{55691793-4D69-4EDA-B2BD-84EF236D3BE9}" type="pres">
      <dgm:prSet presAssocID="{C688177B-4338-4B71-ADDC-4A2653DDFB2B}" presName="hierRoot1" presStyleCnt="0"/>
      <dgm:spPr/>
    </dgm:pt>
    <dgm:pt modelId="{00E3B698-421B-4BB9-9BA7-E4306BC96054}" type="pres">
      <dgm:prSet presAssocID="{C688177B-4338-4B71-ADDC-4A2653DDFB2B}" presName="composite" presStyleCnt="0"/>
      <dgm:spPr/>
    </dgm:pt>
    <dgm:pt modelId="{5B38FFD6-FBEE-4543-A87C-7AA7B5082502}" type="pres">
      <dgm:prSet presAssocID="{C688177B-4338-4B71-ADDC-4A2653DDFB2B}" presName="background" presStyleLbl="node0" presStyleIdx="1" presStyleCnt="2"/>
      <dgm:spPr/>
    </dgm:pt>
    <dgm:pt modelId="{867E16E6-13AC-41F3-BC6D-6C1E3388AA20}" type="pres">
      <dgm:prSet presAssocID="{C688177B-4338-4B71-ADDC-4A2653DDFB2B}" presName="text" presStyleLbl="fgAcc0" presStyleIdx="1" presStyleCnt="2">
        <dgm:presLayoutVars>
          <dgm:chPref val="3"/>
        </dgm:presLayoutVars>
      </dgm:prSet>
      <dgm:spPr/>
    </dgm:pt>
    <dgm:pt modelId="{0520B821-4DA6-42C0-A839-001A87330F2A}" type="pres">
      <dgm:prSet presAssocID="{C688177B-4338-4B71-ADDC-4A2653DDFB2B}" presName="hierChild2" presStyleCnt="0"/>
      <dgm:spPr/>
    </dgm:pt>
  </dgm:ptLst>
  <dgm:cxnLst>
    <dgm:cxn modelId="{DF38160B-FA72-4E0F-BC59-E04B46AF7707}" type="presOf" srcId="{EC3C183A-C49A-447A-A71B-BE6998EE8B42}" destId="{43C0E3DF-D5CF-4652-944E-A75CEE802EA8}" srcOrd="0" destOrd="0" presId="urn:microsoft.com/office/officeart/2005/8/layout/hierarchy1"/>
    <dgm:cxn modelId="{2619CE0B-A055-44FA-9C78-AD9B442F9B1E}" type="presOf" srcId="{C688177B-4338-4B71-ADDC-4A2653DDFB2B}" destId="{867E16E6-13AC-41F3-BC6D-6C1E3388AA20}" srcOrd="0" destOrd="0" presId="urn:microsoft.com/office/officeart/2005/8/layout/hierarchy1"/>
    <dgm:cxn modelId="{067DA310-85E3-4460-A6AE-F6C87A1866FD}" srcId="{EC3C183A-C49A-447A-A71B-BE6998EE8B42}" destId="{C688177B-4338-4B71-ADDC-4A2653DDFB2B}" srcOrd="1" destOrd="0" parTransId="{4C045185-4704-4F98-964E-42FEF6E22E38}" sibTransId="{DCE23D56-70C2-436A-B886-DD758C80E6F6}"/>
    <dgm:cxn modelId="{E51D6D72-DBFD-4363-B900-E150A608CEE5}" srcId="{EC3C183A-C49A-447A-A71B-BE6998EE8B42}" destId="{A42C5B6F-7A4B-4450-A1DB-EB00A1A11B86}" srcOrd="0" destOrd="0" parTransId="{65D79ACD-21E0-4CE4-8766-C393C806A85C}" sibTransId="{7330E59D-D235-4028-A5E1-034B6430DE95}"/>
    <dgm:cxn modelId="{375D2EF2-2BAC-4295-8E84-81F0A27185EB}" type="presOf" srcId="{A42C5B6F-7A4B-4450-A1DB-EB00A1A11B86}" destId="{5B7537E5-2203-4916-B559-A9E062045971}" srcOrd="0" destOrd="0" presId="urn:microsoft.com/office/officeart/2005/8/layout/hierarchy1"/>
    <dgm:cxn modelId="{841EAA96-461E-480D-BCC6-6C71447C45CC}" type="presParOf" srcId="{43C0E3DF-D5CF-4652-944E-A75CEE802EA8}" destId="{81E611F4-6726-4890-BAB5-BE1ED694B3A4}" srcOrd="0" destOrd="0" presId="urn:microsoft.com/office/officeart/2005/8/layout/hierarchy1"/>
    <dgm:cxn modelId="{0CC5C905-40A9-4997-B635-C56F5C767C30}" type="presParOf" srcId="{81E611F4-6726-4890-BAB5-BE1ED694B3A4}" destId="{BC87EB74-440D-443C-974F-18EAB2C7BB6A}" srcOrd="0" destOrd="0" presId="urn:microsoft.com/office/officeart/2005/8/layout/hierarchy1"/>
    <dgm:cxn modelId="{BBB7D249-BA5F-4C5D-B630-B94E5E31F269}" type="presParOf" srcId="{BC87EB74-440D-443C-974F-18EAB2C7BB6A}" destId="{D51FC2EF-6725-424C-A929-DF083412A282}" srcOrd="0" destOrd="0" presId="urn:microsoft.com/office/officeart/2005/8/layout/hierarchy1"/>
    <dgm:cxn modelId="{98E265F5-5210-4B0D-A401-694AFBFE3C4D}" type="presParOf" srcId="{BC87EB74-440D-443C-974F-18EAB2C7BB6A}" destId="{5B7537E5-2203-4916-B559-A9E062045971}" srcOrd="1" destOrd="0" presId="urn:microsoft.com/office/officeart/2005/8/layout/hierarchy1"/>
    <dgm:cxn modelId="{94CAA2D3-DCB2-4488-9DC1-6A88F5473708}" type="presParOf" srcId="{81E611F4-6726-4890-BAB5-BE1ED694B3A4}" destId="{F5B0994C-050A-4D3D-8410-DC01B59EEDFD}" srcOrd="1" destOrd="0" presId="urn:microsoft.com/office/officeart/2005/8/layout/hierarchy1"/>
    <dgm:cxn modelId="{061C10AC-1746-4454-AAF3-7D28BF319C74}" type="presParOf" srcId="{43C0E3DF-D5CF-4652-944E-A75CEE802EA8}" destId="{55691793-4D69-4EDA-B2BD-84EF236D3BE9}" srcOrd="1" destOrd="0" presId="urn:microsoft.com/office/officeart/2005/8/layout/hierarchy1"/>
    <dgm:cxn modelId="{15A072EA-EAC3-45F1-A754-D0E5C41D0B31}" type="presParOf" srcId="{55691793-4D69-4EDA-B2BD-84EF236D3BE9}" destId="{00E3B698-421B-4BB9-9BA7-E4306BC96054}" srcOrd="0" destOrd="0" presId="urn:microsoft.com/office/officeart/2005/8/layout/hierarchy1"/>
    <dgm:cxn modelId="{041C28AC-126C-425A-BB30-857B1450CA81}" type="presParOf" srcId="{00E3B698-421B-4BB9-9BA7-E4306BC96054}" destId="{5B38FFD6-FBEE-4543-A87C-7AA7B5082502}" srcOrd="0" destOrd="0" presId="urn:microsoft.com/office/officeart/2005/8/layout/hierarchy1"/>
    <dgm:cxn modelId="{42B64F2C-036D-422F-B2EB-6EE0ACE025FB}" type="presParOf" srcId="{00E3B698-421B-4BB9-9BA7-E4306BC96054}" destId="{867E16E6-13AC-41F3-BC6D-6C1E3388AA20}" srcOrd="1" destOrd="0" presId="urn:microsoft.com/office/officeart/2005/8/layout/hierarchy1"/>
    <dgm:cxn modelId="{9550A92E-BDCB-4E31-8827-9B0498B5AA57}" type="presParOf" srcId="{55691793-4D69-4EDA-B2BD-84EF236D3BE9}" destId="{0520B821-4DA6-42C0-A839-001A87330F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FC2EF-6725-424C-A929-DF083412A282}">
      <dsp:nvSpPr>
        <dsp:cNvPr id="0" name=""/>
        <dsp:cNvSpPr/>
      </dsp:nvSpPr>
      <dsp:spPr>
        <a:xfrm>
          <a:off x="1084" y="148878"/>
          <a:ext cx="3805228" cy="2416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537E5-2203-4916-B559-A9E062045971}">
      <dsp:nvSpPr>
        <dsp:cNvPr id="0" name=""/>
        <dsp:cNvSpPr/>
      </dsp:nvSpPr>
      <dsp:spPr>
        <a:xfrm>
          <a:off x="423887" y="550541"/>
          <a:ext cx="3805228" cy="2416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 dirty="0"/>
            <a:t>Wat ging goed</a:t>
          </a:r>
          <a:endParaRPr lang="en-US" sz="3800" kern="1200" dirty="0"/>
        </a:p>
      </dsp:txBody>
      <dsp:txXfrm>
        <a:off x="494659" y="621313"/>
        <a:ext cx="3663684" cy="2274776"/>
      </dsp:txXfrm>
    </dsp:sp>
    <dsp:sp modelId="{5B38FFD6-FBEE-4543-A87C-7AA7B5082502}">
      <dsp:nvSpPr>
        <dsp:cNvPr id="0" name=""/>
        <dsp:cNvSpPr/>
      </dsp:nvSpPr>
      <dsp:spPr>
        <a:xfrm>
          <a:off x="4651919" y="148878"/>
          <a:ext cx="3805228" cy="2416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E16E6-13AC-41F3-BC6D-6C1E3388AA20}">
      <dsp:nvSpPr>
        <dsp:cNvPr id="0" name=""/>
        <dsp:cNvSpPr/>
      </dsp:nvSpPr>
      <dsp:spPr>
        <a:xfrm>
          <a:off x="5074722" y="550541"/>
          <a:ext cx="3805228" cy="2416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800" kern="1200" dirty="0"/>
            <a:t>Wat </a:t>
          </a:r>
          <a:r>
            <a:rPr lang="nl-NL" sz="3800" kern="1200" dirty="0">
              <a:latin typeface="Neue Haas Grotesk Text Pro"/>
            </a:rPr>
            <a:t>moet</a:t>
          </a:r>
          <a:r>
            <a:rPr lang="nl-NL" sz="3800" kern="1200" dirty="0"/>
            <a:t> ik de volgende keer anders doen</a:t>
          </a:r>
          <a:endParaRPr lang="en-US" sz="3800" kern="1200" dirty="0"/>
        </a:p>
      </dsp:txBody>
      <dsp:txXfrm>
        <a:off x="5145494" y="621313"/>
        <a:ext cx="3663684" cy="2274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8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9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7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y0907/Verhaa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nl-NL" sz="4400" dirty="0">
                <a:ea typeface="+mj-lt"/>
                <a:cs typeface="+mj-lt"/>
              </a:rPr>
              <a:t>Stel jezelf voor </a:t>
            </a:r>
            <a:endParaRPr lang="de-DE" sz="4400" b="0" dirty="0">
              <a:ea typeface="+mj-lt"/>
              <a:cs typeface="+mj-lt"/>
            </a:endParaRPr>
          </a:p>
          <a:p>
            <a:endParaRPr lang="de-DE" sz="4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/>
          </a:bodyPr>
          <a:lstStyle/>
          <a:p>
            <a:r>
              <a:rPr lang="de-DE" dirty="0"/>
              <a:t>Fayline Kramer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F5A16E-2BF9-4911-CE92-FCF3288C1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60" r="25727" b="-4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41D7B59F-C43F-435D-A754-00854140F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Paragliden boven de wolken bij zonsondergang">
            <a:extLst>
              <a:ext uri="{FF2B5EF4-FFF2-40B4-BE49-F238E27FC236}">
                <a16:creationId xmlns:a16="http://schemas.microsoft.com/office/drawing/2014/main" id="{2F40ED2A-D1DF-C6C8-55FD-DF3B7A7A1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88"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7EEAEB7F-657B-DEB0-ADDC-03CAE43EF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525254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321F64-84A2-3A5C-CA4A-D7ED60AA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46" y="1082439"/>
            <a:ext cx="9958754" cy="2966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cap="all" dirty="0">
                <a:solidFill>
                  <a:srgbClr val="FFFFFF"/>
                </a:solidFill>
              </a:rPr>
              <a:t>Wat was de opdracht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FC542542-348B-FB37-590A-1A0C034F4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851917"/>
            <a:ext cx="12192000" cy="2006082"/>
          </a:xfrm>
          <a:prstGeom prst="rect">
            <a:avLst/>
          </a:prstGeom>
          <a:gradFill>
            <a:gsLst>
              <a:gs pos="0">
                <a:srgbClr val="000000">
                  <a:alpha val="42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000D31-658A-3E11-F1E8-CCBB02C7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76" y="4567834"/>
            <a:ext cx="9258183" cy="12703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>
                <a:solidFill>
                  <a:srgbClr val="FFFFFF"/>
                </a:solidFill>
              </a:rPr>
              <a:t>Textbased adventure Js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14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A8D2163D-9155-F0F2-5EDF-9EA002E3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nl-NL" sz="4000" dirty="0"/>
              <a:t>Eindproduct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EB6F6D-8195-41E9-7082-29ED70CD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Stukje code?</a:t>
            </a:r>
          </a:p>
        </p:txBody>
      </p:sp>
      <p:pic>
        <p:nvPicPr>
          <p:cNvPr id="4" name="Tijdelijke aanduiding voor inhoud 3" descr="Afbeelding met tekst, elektronica, schermopname, scherm&#10;&#10;Automatisch gegenereerde beschrijving">
            <a:extLst>
              <a:ext uri="{FF2B5EF4-FFF2-40B4-BE49-F238E27FC236}">
                <a16:creationId xmlns:a16="http://schemas.microsoft.com/office/drawing/2014/main" id="{0F4B2669-C3B0-D29B-A992-6526D11F3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528" b="1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3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431807EA-F70D-41DE-A07B-209FD5918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3F8D09-1EBF-B7B1-9D21-B85F0E04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4" y="1090245"/>
            <a:ext cx="6378797" cy="1563308"/>
          </a:xfrm>
        </p:spPr>
        <p:txBody>
          <a:bodyPr>
            <a:normAutofit/>
          </a:bodyPr>
          <a:lstStyle/>
          <a:p>
            <a:pPr algn="r"/>
            <a:r>
              <a:rPr lang="nl-NL" sz="4000"/>
              <a:t>Hoe is het gegaan</a:t>
            </a:r>
          </a:p>
        </p:txBody>
      </p: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D6D3BDB7-6E9F-439D-9E83-9D7F1971D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118416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ijdelijke aanduiding voor inhoud 2">
            <a:extLst>
              <a:ext uri="{FF2B5EF4-FFF2-40B4-BE49-F238E27FC236}">
                <a16:creationId xmlns:a16="http://schemas.microsoft.com/office/drawing/2014/main" id="{8C62BCC5-D2ED-AB79-5935-D58BFDF4F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906922"/>
              </p:ext>
            </p:extLst>
          </p:nvPr>
        </p:nvGraphicFramePr>
        <p:xfrm>
          <a:off x="1655482" y="2593789"/>
          <a:ext cx="8881035" cy="3115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05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10">
            <a:extLst>
              <a:ext uri="{FF2B5EF4-FFF2-40B4-BE49-F238E27FC236}">
                <a16:creationId xmlns:a16="http://schemas.microsoft.com/office/drawing/2014/main" id="{47DDD5C6-582A-4ED0-A2B2-01007B337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" descr="Network with pins">
            <a:extLst>
              <a:ext uri="{FF2B5EF4-FFF2-40B4-BE49-F238E27FC236}">
                <a16:creationId xmlns:a16="http://schemas.microsoft.com/office/drawing/2014/main" id="{F2271046-0159-94DD-3D2F-F36962F23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419"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8" name="Rectangle 12">
            <a:extLst>
              <a:ext uri="{FF2B5EF4-FFF2-40B4-BE49-F238E27FC236}">
                <a16:creationId xmlns:a16="http://schemas.microsoft.com/office/drawing/2014/main" id="{C5480330-D626-4BB1-A072-22D07F7C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189585"/>
            <a:ext cx="12192000" cy="4678805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BB3860-DE7A-8383-3175-E3D19949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484971"/>
            <a:ext cx="9284208" cy="19895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cap="all">
                <a:solidFill>
                  <a:srgbClr val="FFFFFF"/>
                </a:solidFill>
              </a:rPr>
              <a:t>GitHub link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F7BBCE-A282-7BE2-B386-3E0D743E8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939" y="5492932"/>
            <a:ext cx="9284208" cy="709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https://github.com/fay0907/Verhaal</a:t>
            </a:r>
            <a:r>
              <a:rPr lang="en-US" sz="2000" dirty="0">
                <a:solidFill>
                  <a:schemeClr val="accent2"/>
                </a:solidFill>
              </a:rPr>
              <a:t> </a:t>
            </a:r>
          </a:p>
        </p:txBody>
      </p:sp>
      <p:cxnSp>
        <p:nvCxnSpPr>
          <p:cNvPr id="49" name="Straight Connector 14">
            <a:extLst>
              <a:ext uri="{FF2B5EF4-FFF2-40B4-BE49-F238E27FC236}">
                <a16:creationId xmlns:a16="http://schemas.microsoft.com/office/drawing/2014/main" id="{CFA49A52-5015-434E-A9B4-E3B97DB8B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j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BF8E7A"/>
      </a:accent1>
      <a:accent2>
        <a:srgbClr val="CA9299"/>
      </a:accent2>
      <a:accent3>
        <a:srgbClr val="B1A27D"/>
      </a:accent3>
      <a:accent4>
        <a:srgbClr val="70AEA2"/>
      </a:accent4>
      <a:accent5>
        <a:srgbClr val="73ABBB"/>
      </a:accent5>
      <a:accent6>
        <a:srgbClr val="7A93BF"/>
      </a:accent6>
      <a:hlink>
        <a:srgbClr val="5E899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BjornVTI</vt:lpstr>
      <vt:lpstr>Stel jezelf voor  </vt:lpstr>
      <vt:lpstr>Wat was de opdracht</vt:lpstr>
      <vt:lpstr>Eindproduct</vt:lpstr>
      <vt:lpstr>Hoe is het gegaan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70</cp:revision>
  <dcterms:created xsi:type="dcterms:W3CDTF">2023-11-06T08:04:47Z</dcterms:created>
  <dcterms:modified xsi:type="dcterms:W3CDTF">2023-11-06T10:26:03Z</dcterms:modified>
</cp:coreProperties>
</file>