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252097" y="603150"/>
            <a:ext cx="1465313" cy="18458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2235263" y="2794000"/>
            <a:ext cx="1270001" cy="19625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2539936" y="2781299"/>
            <a:ext cx="6606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client</a:t>
            </a:r>
          </a:p>
        </p:txBody>
      </p:sp>
      <p:sp>
        <p:nvSpPr>
          <p:cNvPr id="122" name="Shape 122"/>
          <p:cNvSpPr/>
          <p:nvPr/>
        </p:nvSpPr>
        <p:spPr>
          <a:xfrm>
            <a:off x="5323496" y="2794000"/>
            <a:ext cx="1661568" cy="289579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5861088" y="2781299"/>
            <a:ext cx="74935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model</a:t>
            </a:r>
          </a:p>
        </p:txBody>
      </p:sp>
      <p:sp>
        <p:nvSpPr>
          <p:cNvPr id="124" name="Shape 124"/>
          <p:cNvSpPr/>
          <p:nvPr/>
        </p:nvSpPr>
        <p:spPr>
          <a:xfrm>
            <a:off x="7543863" y="2794000"/>
            <a:ext cx="1270001" cy="237569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7524724" y="2781299"/>
            <a:ext cx="130827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model_type</a:t>
            </a:r>
          </a:p>
        </p:txBody>
      </p:sp>
      <p:sp>
        <p:nvSpPr>
          <p:cNvPr id="126" name="Shape 126"/>
          <p:cNvSpPr/>
          <p:nvPr/>
        </p:nvSpPr>
        <p:spPr>
          <a:xfrm>
            <a:off x="7504248" y="508000"/>
            <a:ext cx="1270001" cy="19625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7872472" y="444499"/>
            <a:ext cx="53355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task</a:t>
            </a:r>
          </a:p>
        </p:txBody>
      </p:sp>
      <p:sp>
        <p:nvSpPr>
          <p:cNvPr id="128" name="Shape 128"/>
          <p:cNvSpPr/>
          <p:nvPr/>
        </p:nvSpPr>
        <p:spPr>
          <a:xfrm>
            <a:off x="5353832" y="6119888"/>
            <a:ext cx="2039294" cy="2774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5467308" y="6038502"/>
            <a:ext cx="181234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training_process</a:t>
            </a:r>
          </a:p>
        </p:txBody>
      </p:sp>
      <p:sp>
        <p:nvSpPr>
          <p:cNvPr id="130" name="Shape 130"/>
          <p:cNvSpPr/>
          <p:nvPr/>
        </p:nvSpPr>
        <p:spPr>
          <a:xfrm>
            <a:off x="2349500" y="5781451"/>
            <a:ext cx="2039293" cy="19625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2645055" y="5795663"/>
            <a:ext cx="14481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training_data</a:t>
            </a:r>
          </a:p>
        </p:txBody>
      </p:sp>
      <p:sp>
        <p:nvSpPr>
          <p:cNvPr id="132" name="Shape 132"/>
          <p:cNvSpPr/>
          <p:nvPr/>
        </p:nvSpPr>
        <p:spPr>
          <a:xfrm>
            <a:off x="2248153" y="3136900"/>
            <a:ext cx="127000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>
            <a:off x="2235022" y="2044700"/>
            <a:ext cx="1280313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client_id</a:t>
            </a:r>
          </a:p>
          <a:p>
            <a:pPr algn="l">
              <a:defRPr sz="1400" u="sng"/>
            </a:pPr>
            <a:r>
              <a:t>client_name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status</a:t>
            </a:r>
          </a:p>
        </p:txBody>
      </p:sp>
      <p:sp>
        <p:nvSpPr>
          <p:cNvPr id="134" name="Shape 134"/>
          <p:cNvSpPr/>
          <p:nvPr/>
        </p:nvSpPr>
        <p:spPr>
          <a:xfrm>
            <a:off x="7561398" y="-279400"/>
            <a:ext cx="1280314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task_id</a:t>
            </a:r>
          </a:p>
          <a:p>
            <a:pPr algn="l">
              <a:defRPr sz="1400" u="sng"/>
            </a:pPr>
            <a:r>
              <a:t>task_name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</p:txBody>
      </p:sp>
      <p:sp>
        <p:nvSpPr>
          <p:cNvPr id="135" name="Shape 135"/>
          <p:cNvSpPr/>
          <p:nvPr/>
        </p:nvSpPr>
        <p:spPr>
          <a:xfrm>
            <a:off x="7504248" y="787400"/>
            <a:ext cx="127000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7541234" y="1981200"/>
            <a:ext cx="1329386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model_type_id</a:t>
            </a:r>
          </a:p>
          <a:p>
            <a:pPr algn="l">
              <a:defRPr sz="1400" u="sng"/>
            </a:pPr>
            <a:r>
              <a:t>model_type_</a:t>
            </a:r>
          </a:p>
          <a:p>
            <a:pPr algn="l">
              <a:defRPr sz="1400" u="sng"/>
            </a:pPr>
            <a:r>
              <a:t>name</a:t>
            </a:r>
          </a:p>
          <a:p>
            <a:pPr algn="l">
              <a:defRPr sz="1400"/>
            </a:pPr>
            <a:r>
              <a:t>task_name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detail</a:t>
            </a:r>
          </a:p>
          <a:p>
            <a:pPr algn="l">
              <a:defRPr sz="1400"/>
            </a:pPr>
          </a:p>
        </p:txBody>
      </p:sp>
      <p:sp>
        <p:nvSpPr>
          <p:cNvPr id="137" name="Shape 137"/>
          <p:cNvSpPr/>
          <p:nvPr/>
        </p:nvSpPr>
        <p:spPr>
          <a:xfrm>
            <a:off x="7549654" y="3136900"/>
            <a:ext cx="127000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 flipV="1">
            <a:off x="8246914" y="2484709"/>
            <a:ext cx="1" cy="29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 flipH="1">
            <a:off x="3518766" y="3775298"/>
            <a:ext cx="181234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7007164" y="3759200"/>
            <a:ext cx="533553" cy="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>
            <a:off x="5323496" y="3136900"/>
            <a:ext cx="1661568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" name="Shape 142"/>
          <p:cNvSpPr/>
          <p:nvPr/>
        </p:nvSpPr>
        <p:spPr>
          <a:xfrm>
            <a:off x="5328691" y="1295399"/>
            <a:ext cx="1625956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model_id</a:t>
            </a:r>
          </a:p>
          <a:p>
            <a:pPr algn="l">
              <a:defRPr sz="1400" u="sng"/>
            </a:pPr>
            <a:r>
              <a:t>model_name</a:t>
            </a:r>
          </a:p>
          <a:p>
            <a:pPr algn="l">
              <a:defRPr sz="1400"/>
            </a:pPr>
            <a:r>
              <a:t>model_type_name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client_id</a:t>
            </a:r>
          </a:p>
          <a:p>
            <a:pPr algn="l">
              <a:defRPr sz="1400"/>
            </a:pPr>
            <a:r>
              <a:t>is_model_used_</a:t>
            </a:r>
          </a:p>
          <a:p>
            <a:pPr algn="l">
              <a:defRPr sz="1400"/>
            </a:pPr>
            <a:r>
              <a:t>for_prediction</a:t>
            </a:r>
          </a:p>
          <a:p>
            <a:pPr algn="l">
              <a:defRPr sz="1400"/>
            </a:pPr>
            <a:r>
              <a:t>latest_trained_</a:t>
            </a:r>
          </a:p>
          <a:p>
            <a:pPr algn="l">
              <a:defRPr sz="1400"/>
            </a:pPr>
            <a:r>
              <a:t>model_path</a:t>
            </a:r>
          </a:p>
        </p:txBody>
      </p:sp>
      <p:sp>
        <p:nvSpPr>
          <p:cNvPr id="143" name="Shape 143"/>
          <p:cNvSpPr/>
          <p:nvPr/>
        </p:nvSpPr>
        <p:spPr>
          <a:xfrm>
            <a:off x="2413050" y="577676"/>
            <a:ext cx="119420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client_task</a:t>
            </a:r>
          </a:p>
        </p:txBody>
      </p:sp>
      <p:sp>
        <p:nvSpPr>
          <p:cNvPr id="144" name="Shape 144"/>
          <p:cNvSpPr/>
          <p:nvPr/>
        </p:nvSpPr>
        <p:spPr>
          <a:xfrm>
            <a:off x="2297780" y="46533"/>
            <a:ext cx="1280313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client_task_id</a:t>
            </a:r>
          </a:p>
          <a:p>
            <a:pPr algn="l">
              <a:defRPr sz="1400" u="sng"/>
            </a:pPr>
            <a:r>
              <a:t>client_name</a:t>
            </a:r>
          </a:p>
          <a:p>
            <a:pPr algn="l">
              <a:defRPr sz="1400" u="sng"/>
            </a:pPr>
            <a:r>
              <a:t>task_name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</p:txBody>
      </p:sp>
      <p:sp>
        <p:nvSpPr>
          <p:cNvPr id="145" name="Shape 145"/>
          <p:cNvSpPr/>
          <p:nvPr/>
        </p:nvSpPr>
        <p:spPr>
          <a:xfrm>
            <a:off x="2259729" y="958676"/>
            <a:ext cx="145005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>
            <a:off x="2870263" y="2473919"/>
            <a:ext cx="1" cy="29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3742648" y="1481436"/>
            <a:ext cx="3799863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" name="Shape 148"/>
          <p:cNvSpPr/>
          <p:nvPr/>
        </p:nvSpPr>
        <p:spPr>
          <a:xfrm>
            <a:off x="2395397" y="4624536"/>
            <a:ext cx="1438200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 u="sng"/>
            </a:pPr>
            <a:r>
              <a:t>training_data_id</a:t>
            </a:r>
          </a:p>
          <a:p>
            <a:pPr algn="l">
              <a:defRPr sz="1400"/>
            </a:pPr>
            <a:r>
              <a:t>client_name ?</a:t>
            </a:r>
          </a:p>
          <a:p>
            <a:pPr algn="l">
              <a:defRPr sz="1400"/>
            </a:pPr>
            <a:r>
              <a:t>task_name ?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detail</a:t>
            </a:r>
          </a:p>
        </p:txBody>
      </p:sp>
      <p:sp>
        <p:nvSpPr>
          <p:cNvPr id="149" name="Shape 149"/>
          <p:cNvSpPr/>
          <p:nvPr/>
        </p:nvSpPr>
        <p:spPr>
          <a:xfrm>
            <a:off x="2335929" y="6178376"/>
            <a:ext cx="206643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5342546" y="6448872"/>
            <a:ext cx="206643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Shape 151"/>
          <p:cNvSpPr/>
          <p:nvPr/>
        </p:nvSpPr>
        <p:spPr>
          <a:xfrm>
            <a:off x="5413146" y="4277503"/>
            <a:ext cx="2060677" cy="420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 u="sng"/>
            </a:pPr>
            <a:r>
              <a:t>training_process_id</a:t>
            </a:r>
          </a:p>
          <a:p>
            <a:pPr algn="l">
              <a:defRPr sz="1400"/>
            </a:pPr>
            <a:r>
              <a:t>model_id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status</a:t>
            </a:r>
          </a:p>
          <a:p>
            <a:pPr algn="l">
              <a:defRPr sz="1400"/>
            </a:pPr>
            <a:r>
              <a:t>trained_model_file_path</a:t>
            </a:r>
          </a:p>
          <a:p>
            <a:pPr algn="l">
              <a:defRPr sz="1400"/>
            </a:pPr>
            <a:r>
              <a:t>trained_model_metrics</a:t>
            </a:r>
          </a:p>
          <a:p>
            <a:pPr algn="l">
              <a:defRPr sz="1400"/>
            </a:pPr>
            <a:r>
              <a:t>detail?</a:t>
            </a:r>
          </a:p>
        </p:txBody>
      </p:sp>
      <p:sp>
        <p:nvSpPr>
          <p:cNvPr id="152" name="Shape 152"/>
          <p:cNvSpPr/>
          <p:nvPr/>
        </p:nvSpPr>
        <p:spPr>
          <a:xfrm flipV="1">
            <a:off x="6154280" y="5668317"/>
            <a:ext cx="1" cy="46171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 flipV="1">
            <a:off x="1629383" y="1624926"/>
            <a:ext cx="1" cy="5233946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>
            <a:off x="1599569" y="1631863"/>
            <a:ext cx="66065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>
            <a:off x="1612900" y="6859736"/>
            <a:ext cx="74935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