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ECB"/>
          </a:solidFill>
        </a:fill>
      </a:tcStyle>
    </a:wholeTbl>
    <a:band2H>
      <a:tcTxStyle b="def" i="def"/>
      <a:tcStyle>
        <a:tcBdr/>
        <a:fill>
          <a:solidFill>
            <a:srgbClr val="EBE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CA"/>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D1"/>
          </a:solidFill>
        </a:fill>
      </a:tcStyle>
    </a:wholeTbl>
    <a:band2H>
      <a:tcTxStyle b="def" i="def"/>
      <a:tcStyle>
        <a:tcBdr/>
        <a:fill>
          <a:solidFill>
            <a:srgbClr val="E6E7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jpe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Only(white)">
    <p:spTree>
      <p:nvGrpSpPr>
        <p:cNvPr id="1" name=""/>
        <p:cNvGrpSpPr/>
        <p:nvPr/>
      </p:nvGrpSpPr>
      <p:grpSpPr>
        <a:xfrm>
          <a:off x="0" y="0"/>
          <a:ext cx="0" cy="0"/>
          <a:chOff x="0" y="0"/>
          <a:chExt cx="0" cy="0"/>
        </a:xfrm>
      </p:grpSpPr>
      <p:pic>
        <p:nvPicPr>
          <p:cNvPr id="15"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16" name="Shape 16"/>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17" name="Shape 17"/>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pic>
        <p:nvPicPr>
          <p:cNvPr id="18" name="image11.png"/>
          <p:cNvPicPr>
            <a:picLocks noChangeAspect="1"/>
          </p:cNvPicPr>
          <p:nvPr/>
        </p:nvPicPr>
        <p:blipFill>
          <a:blip r:embed="rId3">
            <a:extLst/>
          </a:blip>
          <a:stretch>
            <a:fillRect/>
          </a:stretch>
        </p:blipFill>
        <p:spPr>
          <a:xfrm>
            <a:off x="0" y="0"/>
            <a:ext cx="9150350" cy="695325"/>
          </a:xfrm>
          <a:prstGeom prst="rect">
            <a:avLst/>
          </a:prstGeom>
          <a:ln w="12700">
            <a:miter lim="400000"/>
          </a:ln>
        </p:spPr>
      </p:pic>
      <p:sp>
        <p:nvSpPr>
          <p:cNvPr id="19" name="Shape 19"/>
          <p:cNvSpPr/>
          <p:nvPr>
            <p:ph type="title"/>
          </p:nvPr>
        </p:nvSpPr>
        <p:spPr>
          <a:xfrm>
            <a:off x="179513" y="115200"/>
            <a:ext cx="8783999" cy="468001"/>
          </a:xfrm>
          <a:prstGeom prst="rect">
            <a:avLst/>
          </a:prstGeom>
        </p:spPr>
        <p:txBody>
          <a:bodyPr anchor="ctr"/>
          <a:lstStyle>
            <a:lvl1pPr>
              <a:defRPr>
                <a:solidFill>
                  <a:srgbClr val="FFFFFF"/>
                </a:solidFill>
              </a:defRPr>
            </a:lvl1pPr>
          </a:lstStyle>
          <a:p>
            <a:pPr/>
            <a:r>
              <a:t>Title Text</a:t>
            </a:r>
          </a:p>
        </p:txBody>
      </p:sp>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able of Contents">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a:r>
              <a:t>Title Text</a:t>
            </a:r>
          </a:p>
        </p:txBody>
      </p:sp>
      <p:sp>
        <p:nvSpPr>
          <p:cNvPr id="28" name="Shape 2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Content(blue)">
    <p:bg>
      <p:bgPr>
        <a:solidFill>
          <a:schemeClr val="accent6"/>
        </a:solidFill>
      </p:bgPr>
    </p:bg>
    <p:spTree>
      <p:nvGrpSpPr>
        <p:cNvPr id="1" name=""/>
        <p:cNvGrpSpPr/>
        <p:nvPr/>
      </p:nvGrpSpPr>
      <p:grpSpPr>
        <a:xfrm>
          <a:off x="0" y="0"/>
          <a:ext cx="0" cy="0"/>
          <a:chOff x="0" y="0"/>
          <a:chExt cx="0" cy="0"/>
        </a:xfrm>
      </p:grpSpPr>
      <p:pic>
        <p:nvPicPr>
          <p:cNvPr id="36"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37" name="Shape 37"/>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38" name="Shape 38"/>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pic>
        <p:nvPicPr>
          <p:cNvPr id="39" name="image13.png"/>
          <p:cNvPicPr>
            <a:picLocks noChangeAspect="1"/>
          </p:cNvPicPr>
          <p:nvPr/>
        </p:nvPicPr>
        <p:blipFill>
          <a:blip r:embed="rId3">
            <a:extLst/>
          </a:blip>
          <a:stretch>
            <a:fillRect/>
          </a:stretch>
        </p:blipFill>
        <p:spPr>
          <a:xfrm>
            <a:off x="-9002" y="0"/>
            <a:ext cx="9162001" cy="701198"/>
          </a:xfrm>
          <a:prstGeom prst="rect">
            <a:avLst/>
          </a:prstGeom>
          <a:ln w="12700">
            <a:miter lim="400000"/>
          </a:ln>
        </p:spPr>
      </p:pic>
      <p:sp>
        <p:nvSpPr>
          <p:cNvPr id="40" name="Shape 40"/>
          <p:cNvSpPr/>
          <p:nvPr>
            <p:ph type="title"/>
          </p:nvPr>
        </p:nvSpPr>
        <p:spPr>
          <a:xfrm>
            <a:off x="179513" y="115200"/>
            <a:ext cx="8783999" cy="468001"/>
          </a:xfrm>
          <a:prstGeom prst="rect">
            <a:avLst/>
          </a:prstGeom>
        </p:spPr>
        <p:txBody>
          <a:bodyPr anchor="ctr"/>
          <a:lstStyle>
            <a:lvl1pPr>
              <a:defRPr>
                <a:solidFill>
                  <a:srgbClr val="0C0C0C"/>
                </a:solidFill>
              </a:defRPr>
            </a:lvl1pPr>
          </a:lstStyle>
          <a:p>
            <a:pPr/>
            <a:r>
              <a:t>Title Text</a:t>
            </a:r>
          </a:p>
        </p:txBody>
      </p:sp>
      <p:sp>
        <p:nvSpPr>
          <p:cNvPr id="41" name="Shape 41"/>
          <p:cNvSpPr/>
          <p:nvPr>
            <p:ph type="body" idx="1"/>
          </p:nvPr>
        </p:nvSpPr>
        <p:spPr>
          <a:xfrm>
            <a:off x="179509" y="836712"/>
            <a:ext cx="8784978" cy="5615998"/>
          </a:xfrm>
          <a:prstGeom prst="rect">
            <a:avLst/>
          </a:prstGeom>
        </p:spPr>
        <p:txBody>
          <a:bodyPr/>
          <a:lstStyle>
            <a:lvl1pPr marL="254000" indent="-74000">
              <a:lnSpc>
                <a:spcPct val="100000"/>
              </a:lnSpc>
              <a:buClr>
                <a:srgbClr val="FFFFFF"/>
              </a:buClr>
              <a:buSzPct val="100000"/>
              <a:buFont typeface="Arial"/>
              <a:buChar char="▌"/>
              <a:defRPr sz="2000">
                <a:solidFill>
                  <a:srgbClr val="FFFFFF"/>
                </a:solidFill>
              </a:defRPr>
            </a:lvl1pPr>
            <a:lvl2pPr marL="386249" indent="-26249">
              <a:lnSpc>
                <a:spcPct val="100000"/>
              </a:lnSpc>
              <a:buClr>
                <a:srgbClr val="FFFFFF"/>
              </a:buClr>
              <a:buSzPct val="100000"/>
              <a:buFont typeface="Arial"/>
              <a:buChar char="●"/>
              <a:defRPr sz="2000">
                <a:solidFill>
                  <a:srgbClr val="FFFFFF"/>
                </a:solidFill>
              </a:defRPr>
            </a:lvl2pPr>
            <a:lvl3pPr marL="561427" indent="-93427">
              <a:lnSpc>
                <a:spcPct val="100000"/>
              </a:lnSpc>
              <a:buClr>
                <a:srgbClr val="FFFFFF"/>
              </a:buClr>
              <a:buSzPct val="100000"/>
              <a:buFont typeface="Arial"/>
              <a:buChar char="•"/>
              <a:defRPr sz="2000">
                <a:solidFill>
                  <a:srgbClr val="FFFFFF"/>
                </a:solidFill>
              </a:defRPr>
            </a:lvl3pPr>
            <a:lvl4pPr marL="631998" indent="-55997">
              <a:lnSpc>
                <a:spcPct val="100000"/>
              </a:lnSpc>
              <a:buClr>
                <a:srgbClr val="FFFFFF"/>
              </a:buClr>
              <a:buSzPct val="100000"/>
              <a:buFont typeface="Arial"/>
              <a:buChar char="–"/>
              <a:defRPr sz="2000">
                <a:solidFill>
                  <a:srgbClr val="FFFFFF"/>
                </a:solidFill>
              </a:defRPr>
            </a:lvl4pPr>
            <a:lvl5pPr marL="805665" indent="-553666">
              <a:lnSpc>
                <a:spcPct val="100000"/>
              </a:lnSpc>
              <a:buClr>
                <a:srgbClr val="FFFFFF"/>
              </a:buClr>
              <a:buSzPct val="100000"/>
              <a:buFont typeface="Arial"/>
              <a:buChar char="≫"/>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Lead 1 line &amp; Content(blue)">
    <p:bg>
      <p:bgPr>
        <a:solidFill>
          <a:schemeClr val="accent6"/>
        </a:solidFill>
      </p:bgPr>
    </p:bg>
    <p:spTree>
      <p:nvGrpSpPr>
        <p:cNvPr id="1" name=""/>
        <p:cNvGrpSpPr/>
        <p:nvPr/>
      </p:nvGrpSpPr>
      <p:grpSpPr>
        <a:xfrm>
          <a:off x="0" y="0"/>
          <a:ext cx="0" cy="0"/>
          <a:chOff x="0" y="0"/>
          <a:chExt cx="0" cy="0"/>
        </a:xfrm>
      </p:grpSpPr>
      <p:pic>
        <p:nvPicPr>
          <p:cNvPr id="49"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50" name="Shape 50"/>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51" name="Shape 51"/>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pic>
        <p:nvPicPr>
          <p:cNvPr id="52" name="image13.png"/>
          <p:cNvPicPr>
            <a:picLocks noChangeAspect="1"/>
          </p:cNvPicPr>
          <p:nvPr/>
        </p:nvPicPr>
        <p:blipFill>
          <a:blip r:embed="rId3">
            <a:extLst/>
          </a:blip>
          <a:stretch>
            <a:fillRect/>
          </a:stretch>
        </p:blipFill>
        <p:spPr>
          <a:xfrm>
            <a:off x="-9002" y="0"/>
            <a:ext cx="9162001" cy="701198"/>
          </a:xfrm>
          <a:prstGeom prst="rect">
            <a:avLst/>
          </a:prstGeom>
          <a:ln w="12700">
            <a:miter lim="400000"/>
          </a:ln>
        </p:spPr>
      </p:pic>
      <p:sp>
        <p:nvSpPr>
          <p:cNvPr id="53" name="Shape 53"/>
          <p:cNvSpPr/>
          <p:nvPr>
            <p:ph type="title"/>
          </p:nvPr>
        </p:nvSpPr>
        <p:spPr>
          <a:xfrm>
            <a:off x="179513" y="115200"/>
            <a:ext cx="8783999" cy="468001"/>
          </a:xfrm>
          <a:prstGeom prst="rect">
            <a:avLst/>
          </a:prstGeom>
        </p:spPr>
        <p:txBody>
          <a:bodyPr anchor="ctr"/>
          <a:lstStyle>
            <a:lvl1pPr>
              <a:defRPr>
                <a:solidFill>
                  <a:srgbClr val="0C0C0C"/>
                </a:solidFill>
              </a:defRPr>
            </a:lvl1pPr>
          </a:lstStyle>
          <a:p>
            <a:pPr/>
            <a:r>
              <a:t>Title Text</a:t>
            </a:r>
          </a:p>
        </p:txBody>
      </p:sp>
      <p:sp>
        <p:nvSpPr>
          <p:cNvPr id="54" name="Shape 54"/>
          <p:cNvSpPr/>
          <p:nvPr>
            <p:ph type="body" sz="quarter" idx="1"/>
          </p:nvPr>
        </p:nvSpPr>
        <p:spPr>
          <a:xfrm>
            <a:off x="178283" y="836612"/>
            <a:ext cx="8785227" cy="432000"/>
          </a:xfrm>
          <a:prstGeom prst="rect">
            <a:avLst/>
          </a:prstGeom>
          <a:solidFill>
            <a:srgbClr val="0057C8"/>
          </a:solidFill>
        </p:spPr>
        <p:txBody>
          <a:bodyPr/>
          <a:lstStyle>
            <a:lvl1pPr>
              <a:lnSpc>
                <a:spcPct val="100000"/>
              </a:lnSpc>
              <a:spcBef>
                <a:spcPts val="0"/>
              </a:spcBef>
              <a:defRPr sz="2000">
                <a:solidFill>
                  <a:srgbClr val="FFFFFF"/>
                </a:solidFill>
              </a:defRPr>
            </a:lvl1pPr>
            <a:lvl2pPr>
              <a:lnSpc>
                <a:spcPct val="100000"/>
              </a:lnSpc>
              <a:spcBef>
                <a:spcPts val="0"/>
              </a:spcBef>
              <a:defRPr sz="2000">
                <a:solidFill>
                  <a:srgbClr val="FFFFFF"/>
                </a:solidFill>
              </a:defRPr>
            </a:lvl2pPr>
            <a:lvl3pPr>
              <a:lnSpc>
                <a:spcPct val="100000"/>
              </a:lnSpc>
              <a:spcBef>
                <a:spcPts val="0"/>
              </a:spcBef>
              <a:defRPr sz="2000">
                <a:solidFill>
                  <a:srgbClr val="FFFFFF"/>
                </a:solidFill>
              </a:defRPr>
            </a:lvl3pPr>
            <a:lvl4pPr>
              <a:lnSpc>
                <a:spcPct val="100000"/>
              </a:lnSpc>
              <a:spcBef>
                <a:spcPts val="0"/>
              </a:spcBef>
              <a:defRPr sz="2000">
                <a:solidFill>
                  <a:srgbClr val="FFFFFF"/>
                </a:solidFill>
              </a:defRPr>
            </a:lvl4pPr>
            <a:lvl5pPr>
              <a:lnSpc>
                <a:spcPct val="100000"/>
              </a:lnSpc>
              <a:spcBef>
                <a:spcPts val="0"/>
              </a:spcBef>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body" idx="13"/>
          </p:nvPr>
        </p:nvSpPr>
        <p:spPr>
          <a:xfrm>
            <a:off x="179508" y="1414798"/>
            <a:ext cx="8784980" cy="5040002"/>
          </a:xfrm>
          <a:prstGeom prst="rect">
            <a:avLst/>
          </a:prstGeom>
        </p:spPr>
        <p:txBody>
          <a:bodyPr/>
          <a:lstStyle/>
          <a:p>
            <a:pPr marL="254000" indent="-74000">
              <a:lnSpc>
                <a:spcPct val="100000"/>
              </a:lnSpc>
              <a:buClr>
                <a:schemeClr val="accent6"/>
              </a:buClr>
              <a:buSzPct val="100000"/>
              <a:buFont typeface="Arial"/>
              <a:buChar char="▌"/>
              <a:defRPr sz="2000"/>
            </a:pPr>
          </a:p>
        </p:txBody>
      </p:sp>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Lead 2 lines &amp; Content(blue)">
    <p:bg>
      <p:bgPr>
        <a:solidFill>
          <a:schemeClr val="accent6"/>
        </a:solidFill>
      </p:bgPr>
    </p:bg>
    <p:spTree>
      <p:nvGrpSpPr>
        <p:cNvPr id="1" name=""/>
        <p:cNvGrpSpPr/>
        <p:nvPr/>
      </p:nvGrpSpPr>
      <p:grpSpPr>
        <a:xfrm>
          <a:off x="0" y="0"/>
          <a:ext cx="0" cy="0"/>
          <a:chOff x="0" y="0"/>
          <a:chExt cx="0" cy="0"/>
        </a:xfrm>
      </p:grpSpPr>
      <p:pic>
        <p:nvPicPr>
          <p:cNvPr id="63"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64" name="Shape 64"/>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65" name="Shape 65"/>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pic>
        <p:nvPicPr>
          <p:cNvPr id="66" name="image13.png"/>
          <p:cNvPicPr>
            <a:picLocks noChangeAspect="1"/>
          </p:cNvPicPr>
          <p:nvPr/>
        </p:nvPicPr>
        <p:blipFill>
          <a:blip r:embed="rId3">
            <a:extLst/>
          </a:blip>
          <a:stretch>
            <a:fillRect/>
          </a:stretch>
        </p:blipFill>
        <p:spPr>
          <a:xfrm>
            <a:off x="-9002" y="0"/>
            <a:ext cx="9162001" cy="701198"/>
          </a:xfrm>
          <a:prstGeom prst="rect">
            <a:avLst/>
          </a:prstGeom>
          <a:ln w="12700">
            <a:miter lim="400000"/>
          </a:ln>
        </p:spPr>
      </p:pic>
      <p:sp>
        <p:nvSpPr>
          <p:cNvPr id="67" name="Shape 67"/>
          <p:cNvSpPr/>
          <p:nvPr>
            <p:ph type="title"/>
          </p:nvPr>
        </p:nvSpPr>
        <p:spPr>
          <a:xfrm>
            <a:off x="179513" y="115200"/>
            <a:ext cx="8783999" cy="468001"/>
          </a:xfrm>
          <a:prstGeom prst="rect">
            <a:avLst/>
          </a:prstGeom>
        </p:spPr>
        <p:txBody>
          <a:bodyPr anchor="ctr"/>
          <a:lstStyle>
            <a:lvl1pPr>
              <a:defRPr>
                <a:solidFill>
                  <a:srgbClr val="0C0C0C"/>
                </a:solidFill>
              </a:defRPr>
            </a:lvl1pPr>
          </a:lstStyle>
          <a:p>
            <a:pPr/>
            <a:r>
              <a:t>Title Text</a:t>
            </a:r>
          </a:p>
        </p:txBody>
      </p:sp>
      <p:sp>
        <p:nvSpPr>
          <p:cNvPr id="68" name="Shape 68"/>
          <p:cNvSpPr/>
          <p:nvPr>
            <p:ph type="body" sz="quarter" idx="1"/>
          </p:nvPr>
        </p:nvSpPr>
        <p:spPr>
          <a:xfrm>
            <a:off x="179387" y="836612"/>
            <a:ext cx="8784001" cy="756000"/>
          </a:xfrm>
          <a:prstGeom prst="rect">
            <a:avLst/>
          </a:prstGeom>
          <a:solidFill>
            <a:srgbClr val="0057C8"/>
          </a:solidFill>
        </p:spPr>
        <p:txBody>
          <a:bodyPr anchor="ctr"/>
          <a:lstStyle>
            <a:lvl1pPr>
              <a:lnSpc>
                <a:spcPct val="100000"/>
              </a:lnSpc>
              <a:spcBef>
                <a:spcPts val="0"/>
              </a:spcBef>
              <a:defRPr sz="2000">
                <a:solidFill>
                  <a:srgbClr val="FFFFFF"/>
                </a:solidFill>
              </a:defRPr>
            </a:lvl1pPr>
            <a:lvl2pPr>
              <a:lnSpc>
                <a:spcPct val="100000"/>
              </a:lnSpc>
              <a:spcBef>
                <a:spcPts val="0"/>
              </a:spcBef>
              <a:defRPr sz="2000">
                <a:solidFill>
                  <a:srgbClr val="FFFFFF"/>
                </a:solidFill>
              </a:defRPr>
            </a:lvl2pPr>
            <a:lvl3pPr>
              <a:lnSpc>
                <a:spcPct val="100000"/>
              </a:lnSpc>
              <a:spcBef>
                <a:spcPts val="0"/>
              </a:spcBef>
              <a:defRPr sz="2000">
                <a:solidFill>
                  <a:srgbClr val="FFFFFF"/>
                </a:solidFill>
              </a:defRPr>
            </a:lvl3pPr>
            <a:lvl4pPr>
              <a:lnSpc>
                <a:spcPct val="100000"/>
              </a:lnSpc>
              <a:spcBef>
                <a:spcPts val="0"/>
              </a:spcBef>
              <a:defRPr sz="2000">
                <a:solidFill>
                  <a:srgbClr val="FFFFFF"/>
                </a:solidFill>
              </a:defRPr>
            </a:lvl4pPr>
            <a:lvl5pPr>
              <a:lnSpc>
                <a:spcPct val="100000"/>
              </a:lnSpc>
              <a:spcBef>
                <a:spcPts val="0"/>
              </a:spcBef>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9" name="Shape 69"/>
          <p:cNvSpPr/>
          <p:nvPr>
            <p:ph type="body" idx="13"/>
          </p:nvPr>
        </p:nvSpPr>
        <p:spPr>
          <a:xfrm>
            <a:off x="179508" y="1738800"/>
            <a:ext cx="8784980" cy="4716001"/>
          </a:xfrm>
          <a:prstGeom prst="rect">
            <a:avLst/>
          </a:prstGeom>
        </p:spPr>
        <p:txBody>
          <a:bodyPr/>
          <a:lstStyle/>
          <a:p>
            <a:pPr marL="254000" indent="-74000">
              <a:lnSpc>
                <a:spcPct val="100000"/>
              </a:lnSpc>
              <a:buClr>
                <a:schemeClr val="accent6"/>
              </a:buClr>
              <a:buSzPct val="100000"/>
              <a:buFont typeface="Arial"/>
              <a:buChar char="▌"/>
              <a:defRPr sz="2000"/>
            </a:pP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wo Content(blue)">
    <p:bg>
      <p:bgPr>
        <a:solidFill>
          <a:schemeClr val="accent6"/>
        </a:solidFill>
      </p:bgPr>
    </p:bg>
    <p:spTree>
      <p:nvGrpSpPr>
        <p:cNvPr id="1" name=""/>
        <p:cNvGrpSpPr/>
        <p:nvPr/>
      </p:nvGrpSpPr>
      <p:grpSpPr>
        <a:xfrm>
          <a:off x="0" y="0"/>
          <a:ext cx="0" cy="0"/>
          <a:chOff x="0" y="0"/>
          <a:chExt cx="0" cy="0"/>
        </a:xfrm>
      </p:grpSpPr>
      <p:pic>
        <p:nvPicPr>
          <p:cNvPr id="77"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78" name="Shape 78"/>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79" name="Shape 79"/>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pic>
        <p:nvPicPr>
          <p:cNvPr id="80" name="image13.png"/>
          <p:cNvPicPr>
            <a:picLocks noChangeAspect="1"/>
          </p:cNvPicPr>
          <p:nvPr/>
        </p:nvPicPr>
        <p:blipFill>
          <a:blip r:embed="rId3">
            <a:extLst/>
          </a:blip>
          <a:stretch>
            <a:fillRect/>
          </a:stretch>
        </p:blipFill>
        <p:spPr>
          <a:xfrm>
            <a:off x="-9002" y="0"/>
            <a:ext cx="9162001" cy="701198"/>
          </a:xfrm>
          <a:prstGeom prst="rect">
            <a:avLst/>
          </a:prstGeom>
          <a:ln w="12700">
            <a:miter lim="400000"/>
          </a:ln>
        </p:spPr>
      </p:pic>
      <p:sp>
        <p:nvSpPr>
          <p:cNvPr id="81" name="Shape 81"/>
          <p:cNvSpPr/>
          <p:nvPr>
            <p:ph type="title"/>
          </p:nvPr>
        </p:nvSpPr>
        <p:spPr>
          <a:xfrm>
            <a:off x="179513" y="115200"/>
            <a:ext cx="8783999" cy="468001"/>
          </a:xfrm>
          <a:prstGeom prst="rect">
            <a:avLst/>
          </a:prstGeom>
        </p:spPr>
        <p:txBody>
          <a:bodyPr anchor="ctr"/>
          <a:lstStyle>
            <a:lvl1pPr>
              <a:defRPr>
                <a:solidFill>
                  <a:srgbClr val="0C0C0C"/>
                </a:solidFill>
              </a:defRPr>
            </a:lvl1pPr>
          </a:lstStyle>
          <a:p>
            <a:pPr/>
            <a:r>
              <a:t>Title Text</a:t>
            </a:r>
          </a:p>
        </p:txBody>
      </p:sp>
      <p:sp>
        <p:nvSpPr>
          <p:cNvPr id="82" name="Shape 82"/>
          <p:cNvSpPr/>
          <p:nvPr>
            <p:ph type="body" sz="half" idx="1"/>
          </p:nvPr>
        </p:nvSpPr>
        <p:spPr>
          <a:xfrm>
            <a:off x="179509" y="836712"/>
            <a:ext cx="4248002" cy="5615998"/>
          </a:xfrm>
          <a:prstGeom prst="rect">
            <a:avLst/>
          </a:prstGeom>
        </p:spPr>
        <p:txBody>
          <a:bodyPr/>
          <a:lstStyle>
            <a:lvl1pPr marL="254000" indent="-74000">
              <a:lnSpc>
                <a:spcPct val="100000"/>
              </a:lnSpc>
              <a:buClr>
                <a:srgbClr val="FFFFFF"/>
              </a:buClr>
              <a:buSzPct val="100000"/>
              <a:buFont typeface="Arial"/>
              <a:buChar char="▌"/>
              <a:defRPr sz="2000">
                <a:solidFill>
                  <a:srgbClr val="FFFFFF"/>
                </a:solidFill>
              </a:defRPr>
            </a:lvl1pPr>
            <a:lvl2pPr marL="386249" indent="-26249">
              <a:lnSpc>
                <a:spcPct val="100000"/>
              </a:lnSpc>
              <a:buClr>
                <a:srgbClr val="FFFFFF"/>
              </a:buClr>
              <a:buSzPct val="100000"/>
              <a:buFont typeface="Arial"/>
              <a:buChar char="●"/>
              <a:defRPr sz="2000">
                <a:solidFill>
                  <a:srgbClr val="FFFFFF"/>
                </a:solidFill>
              </a:defRPr>
            </a:lvl2pPr>
            <a:lvl3pPr marL="561427" indent="-93427">
              <a:lnSpc>
                <a:spcPct val="100000"/>
              </a:lnSpc>
              <a:buClr>
                <a:srgbClr val="FFFFFF"/>
              </a:buClr>
              <a:buSzPct val="100000"/>
              <a:buFont typeface="Arial"/>
              <a:buChar char="•"/>
              <a:defRPr sz="2000">
                <a:solidFill>
                  <a:srgbClr val="FFFFFF"/>
                </a:solidFill>
              </a:defRPr>
            </a:lvl3pPr>
            <a:lvl4pPr marL="631998" indent="-55997">
              <a:lnSpc>
                <a:spcPct val="100000"/>
              </a:lnSpc>
              <a:buClr>
                <a:srgbClr val="FFFFFF"/>
              </a:buClr>
              <a:buSzPct val="100000"/>
              <a:buFont typeface="Arial"/>
              <a:buChar char="–"/>
              <a:defRPr sz="2000">
                <a:solidFill>
                  <a:srgbClr val="FFFFFF"/>
                </a:solidFill>
              </a:defRPr>
            </a:lvl4pPr>
            <a:lvl5pPr marL="805665" indent="-553666">
              <a:lnSpc>
                <a:spcPct val="100000"/>
              </a:lnSpc>
              <a:buClr>
                <a:srgbClr val="FFFFFF"/>
              </a:buClr>
              <a:buSzPct val="100000"/>
              <a:buFont typeface="Arial"/>
              <a:buChar char="≫"/>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Shape 83"/>
          <p:cNvSpPr/>
          <p:nvPr>
            <p:ph type="body" sz="half" idx="13"/>
          </p:nvPr>
        </p:nvSpPr>
        <p:spPr>
          <a:xfrm>
            <a:off x="4715512" y="836712"/>
            <a:ext cx="4248002" cy="5615998"/>
          </a:xfrm>
          <a:prstGeom prst="rect">
            <a:avLst/>
          </a:prstGeom>
        </p:spPr>
        <p:txBody>
          <a:bodyPr/>
          <a:lstStyle/>
          <a:p>
            <a:pPr marL="254000" indent="-74000">
              <a:lnSpc>
                <a:spcPct val="100000"/>
              </a:lnSpc>
              <a:buClr>
                <a:schemeClr val="accent6"/>
              </a:buClr>
              <a:buSzPct val="100000"/>
              <a:buFont typeface="Arial"/>
              <a:buChar char="▌"/>
              <a:defRPr sz="2000"/>
            </a:pP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blue)">
    <p:bg>
      <p:bgPr>
        <a:solidFill>
          <a:schemeClr val="accent6"/>
        </a:solidFill>
      </p:bgPr>
    </p:bg>
    <p:spTree>
      <p:nvGrpSpPr>
        <p:cNvPr id="1" name=""/>
        <p:cNvGrpSpPr/>
        <p:nvPr/>
      </p:nvGrpSpPr>
      <p:grpSpPr>
        <a:xfrm>
          <a:off x="0" y="0"/>
          <a:ext cx="0" cy="0"/>
          <a:chOff x="0" y="0"/>
          <a:chExt cx="0" cy="0"/>
        </a:xfrm>
      </p:grpSpPr>
      <p:pic>
        <p:nvPicPr>
          <p:cNvPr id="91"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92" name="Shape 92"/>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93" name="Shape 93"/>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101"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102" name="Shape 102"/>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103" name="Shape 103"/>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pic>
        <p:nvPicPr>
          <p:cNvPr id="104" name="image14.jpeg"/>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105" name="Shape 105"/>
          <p:cNvSpPr/>
          <p:nvPr>
            <p:ph type="title"/>
          </p:nvPr>
        </p:nvSpPr>
        <p:spPr>
          <a:xfrm>
            <a:off x="179387" y="3045072"/>
            <a:ext cx="8784001" cy="467241"/>
          </a:xfrm>
          <a:prstGeom prst="rect">
            <a:avLst/>
          </a:prstGeom>
        </p:spPr>
        <p:txBody>
          <a:bodyPr/>
          <a:lstStyle>
            <a:lvl1pPr>
              <a:defRPr sz="2800">
                <a:solidFill>
                  <a:srgbClr val="FFFFFF"/>
                </a:solidFill>
              </a:defRPr>
            </a:lvl1pPr>
          </a:lstStyle>
          <a:p>
            <a:pPr/>
            <a:r>
              <a:t>Title Text</a:t>
            </a:r>
          </a:p>
        </p:txBody>
      </p:sp>
      <p:sp>
        <p:nvSpPr>
          <p:cNvPr id="106" name="Shape 106"/>
          <p:cNvSpPr/>
          <p:nvPr>
            <p:ph type="body" sz="quarter" idx="1"/>
          </p:nvPr>
        </p:nvSpPr>
        <p:spPr>
          <a:xfrm>
            <a:off x="179387" y="3852000"/>
            <a:ext cx="7200901" cy="1269580"/>
          </a:xfrm>
          <a:prstGeom prst="rect">
            <a:avLst/>
          </a:prstGeom>
        </p:spPr>
        <p:txBody>
          <a:bodyPr/>
          <a:lstStyle>
            <a:lvl1pPr>
              <a:lnSpc>
                <a:spcPct val="100000"/>
              </a:lnSpc>
              <a:defRPr sz="2000"/>
            </a:lvl1pPr>
            <a:lvl2pPr>
              <a:lnSpc>
                <a:spcPct val="100000"/>
              </a:lnSpc>
              <a:defRPr sz="2000"/>
            </a:lvl2pPr>
            <a:lvl3pPr>
              <a:lnSpc>
                <a:spcPct val="100000"/>
              </a:lnSpc>
              <a:defRPr sz="2000"/>
            </a:lvl3pPr>
            <a:lvl4pPr>
              <a:lnSpc>
                <a:spcPct val="100000"/>
              </a:lnSpc>
              <a:defRPr sz="2000"/>
            </a:lvl4pPr>
            <a:lvl5pPr>
              <a:lnSpc>
                <a:spcPct val="100000"/>
              </a:lnSpc>
              <a:defRPr sz="2000"/>
            </a:lvl5pPr>
          </a:lstStyle>
          <a:p>
            <a:pPr/>
            <a:r>
              <a:t>Body Level One</a:t>
            </a:r>
          </a:p>
          <a:p>
            <a:pPr lvl="1"/>
            <a:r>
              <a:t>Body Level Two</a:t>
            </a:r>
          </a:p>
          <a:p>
            <a:pPr lvl="2"/>
            <a:r>
              <a:t>Body Level Three</a:t>
            </a:r>
          </a:p>
          <a:p>
            <a:pPr lvl="3"/>
            <a:r>
              <a:t>Body Level Four</a:t>
            </a:r>
          </a:p>
          <a:p>
            <a:pPr lvl="4"/>
            <a:r>
              <a:t>Body Level Five</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Only(white)">
    <p:spTree>
      <p:nvGrpSpPr>
        <p:cNvPr id="1" name=""/>
        <p:cNvGrpSpPr/>
        <p:nvPr/>
      </p:nvGrpSpPr>
      <p:grpSpPr>
        <a:xfrm>
          <a:off x="0" y="0"/>
          <a:ext cx="0" cy="0"/>
          <a:chOff x="0" y="0"/>
          <a:chExt cx="0" cy="0"/>
        </a:xfrm>
      </p:grpSpPr>
      <p:pic>
        <p:nvPicPr>
          <p:cNvPr id="114"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115" name="Shape 115"/>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116" name="Shape 116"/>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pic>
        <p:nvPicPr>
          <p:cNvPr id="117" name="image11.png"/>
          <p:cNvPicPr>
            <a:picLocks noChangeAspect="1"/>
          </p:cNvPicPr>
          <p:nvPr/>
        </p:nvPicPr>
        <p:blipFill>
          <a:blip r:embed="rId3">
            <a:extLst/>
          </a:blip>
          <a:stretch>
            <a:fillRect/>
          </a:stretch>
        </p:blipFill>
        <p:spPr>
          <a:xfrm>
            <a:off x="0" y="0"/>
            <a:ext cx="9150350" cy="695325"/>
          </a:xfrm>
          <a:prstGeom prst="rect">
            <a:avLst/>
          </a:prstGeom>
          <a:ln w="12700">
            <a:miter lim="400000"/>
          </a:ln>
        </p:spPr>
      </p:pic>
      <p:sp>
        <p:nvSpPr>
          <p:cNvPr id="118" name="Shape 118"/>
          <p:cNvSpPr/>
          <p:nvPr>
            <p:ph type="title"/>
          </p:nvPr>
        </p:nvSpPr>
        <p:spPr>
          <a:xfrm>
            <a:off x="179513" y="115200"/>
            <a:ext cx="8783999" cy="468001"/>
          </a:xfrm>
          <a:prstGeom prst="rect">
            <a:avLst/>
          </a:prstGeom>
        </p:spPr>
        <p:txBody>
          <a:bodyPr anchor="ctr"/>
          <a:lstStyle>
            <a:lvl1pPr>
              <a:defRPr>
                <a:solidFill>
                  <a:srgbClr val="FFFFFF"/>
                </a:solidFill>
              </a:defRPr>
            </a:lvl1pPr>
          </a:lstStyle>
          <a:p>
            <a:pPr/>
            <a:r>
              <a:t>Title Text</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extLst/>
          </a:blip>
          <a:stretch>
            <a:fillRect/>
          </a:stretch>
        </p:blipFill>
        <p:spPr>
          <a:xfrm>
            <a:off x="0" y="6549390"/>
            <a:ext cx="9143998" cy="308611"/>
          </a:xfrm>
          <a:prstGeom prst="rect">
            <a:avLst/>
          </a:prstGeom>
          <a:ln w="12700">
            <a:miter lim="400000"/>
          </a:ln>
        </p:spPr>
      </p:pic>
      <p:sp>
        <p:nvSpPr>
          <p:cNvPr id="3" name="Shape 3"/>
          <p:cNvSpPr/>
          <p:nvPr/>
        </p:nvSpPr>
        <p:spPr>
          <a:xfrm>
            <a:off x="1096856" y="6597839"/>
            <a:ext cx="163858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900">
                <a:solidFill>
                  <a:srgbClr val="FFFFFF"/>
                </a:solidFill>
                <a:latin typeface="Verdana"/>
                <a:ea typeface="Verdana"/>
                <a:cs typeface="Verdana"/>
                <a:sym typeface="Verdana"/>
              </a:defRPr>
            </a:lvl1pPr>
          </a:lstStyle>
          <a:p>
            <a:pPr/>
            <a:r>
              <a:t>© NEC Corporation 2017</a:t>
            </a:r>
          </a:p>
        </p:txBody>
      </p:sp>
      <p:sp>
        <p:nvSpPr>
          <p:cNvPr id="4" name="Shape 4"/>
          <p:cNvSpPr/>
          <p:nvPr/>
        </p:nvSpPr>
        <p:spPr>
          <a:xfrm>
            <a:off x="3621249" y="6597839"/>
            <a:ext cx="1882247"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900">
                <a:solidFill>
                  <a:srgbClr val="FFFFFF"/>
                </a:solidFill>
                <a:latin typeface="Verdana"/>
                <a:ea typeface="Verdana"/>
                <a:cs typeface="Verdana"/>
                <a:sym typeface="Verdana"/>
              </a:defRPr>
            </a:lvl1pPr>
          </a:lstStyle>
          <a:p>
            <a:pPr/>
            <a:r>
              <a:t>NEC Group Internal Use Only</a:t>
            </a:r>
          </a:p>
        </p:txBody>
      </p:sp>
      <p:pic>
        <p:nvPicPr>
          <p:cNvPr id="5" name="image12.jpeg"/>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6" name="Shape 6"/>
          <p:cNvSpPr/>
          <p:nvPr>
            <p:ph type="title"/>
          </p:nvPr>
        </p:nvSpPr>
        <p:spPr>
          <a:xfrm>
            <a:off x="1619670" y="430928"/>
            <a:ext cx="7344000" cy="405683"/>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b">
            <a:normAutofit fontScale="100000" lnSpcReduction="0"/>
          </a:bodyPr>
          <a:lstStyle/>
          <a:p>
            <a:pPr/>
            <a:r>
              <a:t>Title Text</a:t>
            </a:r>
          </a:p>
        </p:txBody>
      </p:sp>
      <p:sp>
        <p:nvSpPr>
          <p:cNvPr id="7" name="Shape 7"/>
          <p:cNvSpPr/>
          <p:nvPr>
            <p:ph type="body" idx="1"/>
          </p:nvPr>
        </p:nvSpPr>
        <p:spPr>
          <a:xfrm>
            <a:off x="1619670" y="1116000"/>
            <a:ext cx="7344000" cy="511199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hape 8"/>
          <p:cNvSpPr/>
          <p:nvPr>
            <p:ph type="sldNum" sz="quarter" idx="2"/>
          </p:nvPr>
        </p:nvSpPr>
        <p:spPr>
          <a:xfrm>
            <a:off x="168807" y="6597839"/>
            <a:ext cx="249429" cy="231099"/>
          </a:xfrm>
          <a:prstGeom prst="rect">
            <a:avLst/>
          </a:prstGeom>
          <a:ln w="12700">
            <a:miter lim="400000"/>
          </a:ln>
        </p:spPr>
        <p:txBody>
          <a:bodyPr wrap="none" lIns="45699" tIns="45699" rIns="45699" bIns="45699">
            <a:spAutoFit/>
          </a:bodyPr>
          <a:lstStyle>
            <a:lvl1pPr>
              <a:defRPr sz="900">
                <a:solidFill>
                  <a:srgbClr val="FFFFFF"/>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9pPr>
    </p:titleStyle>
    <p:bodyStyle>
      <a:lvl1pPr marL="0" marR="0" indent="0" algn="l" defTabSz="914400" rtl="0" latinLnBrk="0">
        <a:lnSpc>
          <a:spcPct val="140000"/>
        </a:lnSpc>
        <a:spcBef>
          <a:spcPts val="500"/>
        </a:spcBef>
        <a:spcAft>
          <a:spcPts val="0"/>
        </a:spcAft>
        <a:buClrTx/>
        <a:buSzTx/>
        <a:buFontTx/>
        <a:buNone/>
        <a:tabLst/>
        <a:defRPr b="0" baseline="0" cap="none" i="0" spc="0" strike="noStrike" sz="2200" u="none">
          <a:ln>
            <a:noFill/>
          </a:ln>
          <a:solidFill>
            <a:srgbClr val="000000"/>
          </a:solidFill>
          <a:uFillTx/>
          <a:latin typeface="Verdana"/>
          <a:ea typeface="Verdana"/>
          <a:cs typeface="Verdana"/>
          <a:sym typeface="Verdana"/>
        </a:defRPr>
      </a:lvl1pPr>
      <a:lvl2pPr marL="0" marR="0" indent="0" algn="l" defTabSz="914400" rtl="0" latinLnBrk="0">
        <a:lnSpc>
          <a:spcPct val="140000"/>
        </a:lnSpc>
        <a:spcBef>
          <a:spcPts val="500"/>
        </a:spcBef>
        <a:spcAft>
          <a:spcPts val="0"/>
        </a:spcAft>
        <a:buClrTx/>
        <a:buSzTx/>
        <a:buFontTx/>
        <a:buNone/>
        <a:tabLst/>
        <a:defRPr b="0" baseline="0" cap="none" i="0" spc="0" strike="noStrike" sz="2200" u="none">
          <a:ln>
            <a:noFill/>
          </a:ln>
          <a:solidFill>
            <a:srgbClr val="000000"/>
          </a:solidFill>
          <a:uFillTx/>
          <a:latin typeface="Verdana"/>
          <a:ea typeface="Verdana"/>
          <a:cs typeface="Verdana"/>
          <a:sym typeface="Verdana"/>
        </a:defRPr>
      </a:lvl2pPr>
      <a:lvl3pPr marL="0" marR="0" indent="0" algn="l" defTabSz="914400" rtl="0" latinLnBrk="0">
        <a:lnSpc>
          <a:spcPct val="140000"/>
        </a:lnSpc>
        <a:spcBef>
          <a:spcPts val="500"/>
        </a:spcBef>
        <a:spcAft>
          <a:spcPts val="0"/>
        </a:spcAft>
        <a:buClrTx/>
        <a:buSzTx/>
        <a:buFontTx/>
        <a:buNone/>
        <a:tabLst/>
        <a:defRPr b="0" baseline="0" cap="none" i="0" spc="0" strike="noStrike" sz="2200" u="none">
          <a:ln>
            <a:noFill/>
          </a:ln>
          <a:solidFill>
            <a:srgbClr val="000000"/>
          </a:solidFill>
          <a:uFillTx/>
          <a:latin typeface="Verdana"/>
          <a:ea typeface="Verdana"/>
          <a:cs typeface="Verdana"/>
          <a:sym typeface="Verdana"/>
        </a:defRPr>
      </a:lvl3pPr>
      <a:lvl4pPr marL="0" marR="0" indent="0" algn="l" defTabSz="914400" rtl="0" latinLnBrk="0">
        <a:lnSpc>
          <a:spcPct val="140000"/>
        </a:lnSpc>
        <a:spcBef>
          <a:spcPts val="500"/>
        </a:spcBef>
        <a:spcAft>
          <a:spcPts val="0"/>
        </a:spcAft>
        <a:buClrTx/>
        <a:buSzTx/>
        <a:buFontTx/>
        <a:buNone/>
        <a:tabLst/>
        <a:defRPr b="0" baseline="0" cap="none" i="0" spc="0" strike="noStrike" sz="2200" u="none">
          <a:ln>
            <a:noFill/>
          </a:ln>
          <a:solidFill>
            <a:srgbClr val="000000"/>
          </a:solidFill>
          <a:uFillTx/>
          <a:latin typeface="Verdana"/>
          <a:ea typeface="Verdana"/>
          <a:cs typeface="Verdana"/>
          <a:sym typeface="Verdana"/>
        </a:defRPr>
      </a:lvl4pPr>
      <a:lvl5pPr marL="0" marR="0" indent="0" algn="l" defTabSz="914400" rtl="0" latinLnBrk="0">
        <a:lnSpc>
          <a:spcPct val="140000"/>
        </a:lnSpc>
        <a:spcBef>
          <a:spcPts val="500"/>
        </a:spcBef>
        <a:spcAft>
          <a:spcPts val="0"/>
        </a:spcAft>
        <a:buClrTx/>
        <a:buSzTx/>
        <a:buFontTx/>
        <a:buNone/>
        <a:tabLst/>
        <a:defRPr b="0" baseline="0" cap="none" i="0" spc="0" strike="noStrike" sz="2200" u="none">
          <a:ln>
            <a:noFill/>
          </a:ln>
          <a:solidFill>
            <a:srgbClr val="000000"/>
          </a:solidFill>
          <a:uFillTx/>
          <a:latin typeface="Verdana"/>
          <a:ea typeface="Verdana"/>
          <a:cs typeface="Verdana"/>
          <a:sym typeface="Verdana"/>
        </a:defRPr>
      </a:lvl5pPr>
      <a:lvl6pPr marL="2542539" marR="0" indent="-27939" algn="l" defTabSz="914400" rtl="0" latinLnBrk="0">
        <a:lnSpc>
          <a:spcPct val="140000"/>
        </a:lnSpc>
        <a:spcBef>
          <a:spcPts val="500"/>
        </a:spcBef>
        <a:spcAft>
          <a:spcPts val="0"/>
        </a:spcAft>
        <a:buClrTx/>
        <a:buSzPct val="100000"/>
        <a:buFontTx/>
        <a:buChar char="≫"/>
        <a:tabLst/>
        <a:defRPr b="0" baseline="0" cap="none" i="0" spc="0" strike="noStrike" sz="2200" u="none">
          <a:ln>
            <a:noFill/>
          </a:ln>
          <a:solidFill>
            <a:srgbClr val="000000"/>
          </a:solidFill>
          <a:uFillTx/>
          <a:latin typeface="Verdana"/>
          <a:ea typeface="Verdana"/>
          <a:cs typeface="Verdana"/>
          <a:sym typeface="Verdana"/>
        </a:defRPr>
      </a:lvl6pPr>
      <a:lvl7pPr marL="2999739" marR="0" indent="-27939" algn="l" defTabSz="914400" rtl="0" latinLnBrk="0">
        <a:lnSpc>
          <a:spcPct val="140000"/>
        </a:lnSpc>
        <a:spcBef>
          <a:spcPts val="500"/>
        </a:spcBef>
        <a:spcAft>
          <a:spcPts val="0"/>
        </a:spcAft>
        <a:buClrTx/>
        <a:buSzPct val="100000"/>
        <a:buFontTx/>
        <a:buChar char="≫"/>
        <a:tabLst/>
        <a:defRPr b="0" baseline="0" cap="none" i="0" spc="0" strike="noStrike" sz="2200" u="none">
          <a:ln>
            <a:noFill/>
          </a:ln>
          <a:solidFill>
            <a:srgbClr val="000000"/>
          </a:solidFill>
          <a:uFillTx/>
          <a:latin typeface="Verdana"/>
          <a:ea typeface="Verdana"/>
          <a:cs typeface="Verdana"/>
          <a:sym typeface="Verdana"/>
        </a:defRPr>
      </a:lvl7pPr>
      <a:lvl8pPr marL="3456940" marR="0" indent="-27940" algn="l" defTabSz="914400" rtl="0" latinLnBrk="0">
        <a:lnSpc>
          <a:spcPct val="140000"/>
        </a:lnSpc>
        <a:spcBef>
          <a:spcPts val="500"/>
        </a:spcBef>
        <a:spcAft>
          <a:spcPts val="0"/>
        </a:spcAft>
        <a:buClrTx/>
        <a:buSzPct val="100000"/>
        <a:buFontTx/>
        <a:buChar char="≫"/>
        <a:tabLst/>
        <a:defRPr b="0" baseline="0" cap="none" i="0" spc="0" strike="noStrike" sz="2200" u="none">
          <a:ln>
            <a:noFill/>
          </a:ln>
          <a:solidFill>
            <a:srgbClr val="000000"/>
          </a:solidFill>
          <a:uFillTx/>
          <a:latin typeface="Verdana"/>
          <a:ea typeface="Verdana"/>
          <a:cs typeface="Verdana"/>
          <a:sym typeface="Verdana"/>
        </a:defRPr>
      </a:lvl8pPr>
      <a:lvl9pPr marL="3914140" marR="0" indent="-27940" algn="l" defTabSz="914400" rtl="0" latinLnBrk="0">
        <a:lnSpc>
          <a:spcPct val="140000"/>
        </a:lnSpc>
        <a:spcBef>
          <a:spcPts val="500"/>
        </a:spcBef>
        <a:spcAft>
          <a:spcPts val="0"/>
        </a:spcAft>
        <a:buClrTx/>
        <a:buSzPct val="100000"/>
        <a:buFontTx/>
        <a:buChar char="≫"/>
        <a:tabLst/>
        <a:defRPr b="0" baseline="0" cap="none" i="0" spc="0" strike="noStrike" sz="2200" u="none">
          <a:ln>
            <a:noFill/>
          </a:ln>
          <a:solidFill>
            <a:srgbClr val="000000"/>
          </a:solidFill>
          <a:uFillTx/>
          <a:latin typeface="Verdana"/>
          <a:ea typeface="Verdana"/>
          <a:cs typeface="Verdana"/>
          <a:sym typeface="Verdan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1pPr>
      <a:lvl2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2pPr>
      <a:lvl3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3pPr>
      <a:lvl4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4pPr>
      <a:lvl5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5pPr>
      <a:lvl6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6pPr>
      <a:lvl7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7pPr>
      <a:lvl8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8pPr>
      <a:lvl9pPr marL="0" marR="0" indent="0" algn="l"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rxiv.org/pdf/1803.11175.pdf" TargetMode="External"/><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zalando/connexion" TargetMode="External"/><Relationship Id="rId3" Type="http://schemas.openxmlformats.org/officeDocument/2006/relationships/image" Target="../media/image2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hyperlink" Target="https://cloud.google.com/run"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corona.ml6.eu/" TargetMode="Externa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searchtechnologies.com/blog/solr-vs-elasticsearch-top-open-source-search" TargetMode="External"/><Relationship Id="rId3" Type="http://schemas.openxmlformats.org/officeDocument/2006/relationships/hyperlink" Target="http://www.lucenetutorial.com/basic-concepts.html#:~:text=Documents,an%20index%20via%20an%20IndexSearcher." TargetMode="Externa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scrapy.org/" TargetMode="Externa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Shape 129"/>
          <p:cNvSpPr/>
          <p:nvPr>
            <p:ph type="title"/>
          </p:nvPr>
        </p:nvSpPr>
        <p:spPr>
          <a:xfrm>
            <a:off x="179388" y="2420888"/>
            <a:ext cx="8783999" cy="1091425"/>
          </a:xfrm>
          <a:prstGeom prst="rect">
            <a:avLst/>
          </a:prstGeom>
        </p:spPr>
        <p:txBody>
          <a:bodyPr/>
          <a:lstStyle/>
          <a:p>
            <a:pPr defTabSz="430133">
              <a:defRPr sz="1919"/>
            </a:pPr>
            <a:r>
              <a:t>Semantic Search</a:t>
            </a:r>
          </a:p>
          <a:p>
            <a:pPr defTabSz="430133">
              <a:defRPr sz="1296"/>
            </a:pPr>
          </a:p>
          <a:p>
            <a:pPr defTabSz="430133">
              <a:defRPr sz="1296"/>
            </a:pPr>
            <a:r>
              <a:t>Built a COVID-19 Assistant Powered by NLP</a:t>
            </a:r>
            <a:br/>
          </a:p>
        </p:txBody>
      </p:sp>
      <p:sp>
        <p:nvSpPr>
          <p:cNvPr id="130" name="Shape 130"/>
          <p:cNvSpPr/>
          <p:nvPr>
            <p:ph type="body" sz="quarter" idx="1"/>
          </p:nvPr>
        </p:nvSpPr>
        <p:spPr>
          <a:xfrm>
            <a:off x="107502" y="5949279"/>
            <a:ext cx="2808316" cy="765524"/>
          </a:xfrm>
          <a:prstGeom prst="rect">
            <a:avLst/>
          </a:prstGeom>
        </p:spPr>
        <p:txBody>
          <a:bodyPr/>
          <a:lstStyle/>
          <a:p>
            <a:pPr defTabSz="804672">
              <a:spcBef>
                <a:spcPts val="400"/>
              </a:spcBef>
              <a:defRPr sz="1200"/>
            </a:pPr>
          </a:p>
        </p:txBody>
      </p:sp>
      <p:sp>
        <p:nvSpPr>
          <p:cNvPr id="131" name="Shape 131"/>
          <p:cNvSpPr/>
          <p:nvPr/>
        </p:nvSpPr>
        <p:spPr>
          <a:xfrm>
            <a:off x="5152933" y="5723466"/>
            <a:ext cx="3883565" cy="989923"/>
          </a:xfrm>
          <a:prstGeom prst="rect">
            <a:avLst/>
          </a:prstGeom>
          <a:solidFill>
            <a:srgbClr val="FFFFFF"/>
          </a:solidFill>
          <a:ln w="12700">
            <a:miter lim="400000"/>
          </a:ln>
        </p:spPr>
        <p:txBody>
          <a:bodyPr lIns="45718" tIns="45718" rIns="45718" bIns="45718" anchor="ctr"/>
          <a:lstStyle/>
          <a:p>
            <a:pPr>
              <a:defRPr>
                <a:latin typeface="+mj-lt"/>
                <a:ea typeface="+mj-ea"/>
                <a:cs typeface="+mj-cs"/>
                <a:sym typeface="Aria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Num" sz="quarter" idx="4294967295"/>
          </p:nvPr>
        </p:nvSpPr>
        <p:spPr>
          <a:xfrm>
            <a:off x="159179" y="8058339"/>
            <a:ext cx="249429"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Shape 188"/>
          <p:cNvSpPr/>
          <p:nvPr>
            <p:ph type="title"/>
          </p:nvPr>
        </p:nvSpPr>
        <p:spPr>
          <a:xfrm>
            <a:off x="170373" y="113661"/>
            <a:ext cx="8783999" cy="468003"/>
          </a:xfrm>
          <a:prstGeom prst="rect">
            <a:avLst/>
          </a:prstGeom>
        </p:spPr>
        <p:txBody>
          <a:bodyPr/>
          <a:lstStyle>
            <a:lvl1pPr defTabSz="694944">
              <a:defRPr sz="1800"/>
            </a:lvl1pPr>
          </a:lstStyle>
          <a:p>
            <a:pPr/>
            <a:r>
              <a:t>Universal Sentence Encoder</a:t>
            </a:r>
          </a:p>
        </p:txBody>
      </p:sp>
      <p:sp>
        <p:nvSpPr>
          <p:cNvPr id="189" name="Shape 189"/>
          <p:cNvSpPr/>
          <p:nvPr/>
        </p:nvSpPr>
        <p:spPr>
          <a:xfrm>
            <a:off x="815168" y="80583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90" name="Shape 190"/>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91" name="Shape 191"/>
          <p:cNvSpPr/>
          <p:nvPr/>
        </p:nvSpPr>
        <p:spPr>
          <a:xfrm>
            <a:off x="48191" y="864239"/>
            <a:ext cx="9115321" cy="3114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40368" indent="-140368">
              <a:buSzPct val="100000"/>
              <a:buChar char="•"/>
            </a:pPr>
            <a:r>
              <a:t>The </a:t>
            </a:r>
            <a:r>
              <a:rPr u="sng">
                <a:solidFill>
                  <a:srgbClr val="0000FF"/>
                </a:solidFill>
                <a:uFill>
                  <a:solidFill>
                    <a:srgbClr val="0000FF"/>
                  </a:solidFill>
                </a:uFill>
                <a:hlinkClick r:id="rId2" invalidUrl="" action="" tgtFrame="" tooltip="" history="1" highlightClick="0" endSnd="0"/>
              </a:rPr>
              <a:t>Universal Sentence Encoder</a:t>
            </a:r>
            <a:r>
              <a:t> developed by Google is a state-of-the-art model for computing contextualized sentence embeddings.</a:t>
            </a:r>
          </a:p>
          <a:p>
            <a:pPr/>
          </a:p>
          <a:p>
            <a:pPr>
              <a:defRPr b="1"/>
            </a:pPr>
            <a:r>
              <a:t>Encoders</a:t>
            </a:r>
          </a:p>
          <a:p>
            <a:pPr marL="140368" indent="-140368">
              <a:buSzPct val="100000"/>
              <a:buChar char="•"/>
            </a:pPr>
            <a:r>
              <a:rPr b="1"/>
              <a:t>Transformer architecture </a:t>
            </a:r>
            <a:r>
              <a:t>targets high accuracy at the cost of greater model complexity and resource consumption.</a:t>
            </a:r>
          </a:p>
          <a:p>
            <a:pPr marL="140368" indent="-140368">
              <a:buSzPct val="100000"/>
              <a:buChar char="•"/>
            </a:pPr>
            <a:r>
              <a:rPr b="1"/>
              <a:t>Deep Averaging Network (DAN) </a:t>
            </a:r>
            <a:r>
              <a:t>whereby input embeddings for words and bi-grams are first averaged together and then passed through a feedforward deep neural network (DNN) to produce sentence embeddings.</a:t>
            </a:r>
          </a:p>
          <a:p>
            <a:pPr/>
          </a:p>
          <a:p>
            <a:pPr>
              <a:defRPr b="1"/>
            </a:pPr>
            <a:r>
              <a:t>Transfer Learning Models</a:t>
            </a:r>
          </a:p>
          <a:p>
            <a:pPr/>
            <a:r>
              <a:t>For the pairwise semantic similarity task, we directly assess</a:t>
            </a:r>
          </a:p>
          <a:p>
            <a:pPr/>
            <a:r>
              <a:t>the similarity of the sentence embeddings produced by our two encoders. we</a:t>
            </a:r>
          </a:p>
          <a:p>
            <a:pPr/>
            <a:r>
              <a:t>first compute the cosine similarity of the two sentence embeddings and then use cosine similarity into an angular distance.</a:t>
            </a:r>
          </a:p>
        </p:txBody>
      </p:sp>
      <p:pic>
        <p:nvPicPr>
          <p:cNvPr id="192" name="pasted-image.png"/>
          <p:cNvPicPr>
            <a:picLocks noChangeAspect="1"/>
          </p:cNvPicPr>
          <p:nvPr/>
        </p:nvPicPr>
        <p:blipFill>
          <a:blip r:embed="rId3">
            <a:extLst/>
          </a:blip>
          <a:stretch>
            <a:fillRect/>
          </a:stretch>
        </p:blipFill>
        <p:spPr>
          <a:xfrm>
            <a:off x="139700" y="4273553"/>
            <a:ext cx="5070875" cy="1609803"/>
          </a:xfrm>
          <a:prstGeom prst="rect">
            <a:avLst/>
          </a:prstGeom>
          <a:ln w="12700">
            <a:miter lim="400000"/>
          </a:ln>
        </p:spPr>
      </p:pic>
      <p:pic>
        <p:nvPicPr>
          <p:cNvPr id="193" name="pasted-image.png"/>
          <p:cNvPicPr>
            <a:picLocks noChangeAspect="1"/>
          </p:cNvPicPr>
          <p:nvPr/>
        </p:nvPicPr>
        <p:blipFill>
          <a:blip r:embed="rId4">
            <a:extLst/>
          </a:blip>
          <a:stretch>
            <a:fillRect/>
          </a:stretch>
        </p:blipFill>
        <p:spPr>
          <a:xfrm>
            <a:off x="5207000" y="4607019"/>
            <a:ext cx="3800943" cy="942871"/>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Num" sz="quarter" idx="4294967295"/>
          </p:nvPr>
        </p:nvSpPr>
        <p:spPr>
          <a:xfrm>
            <a:off x="159179" y="8058339"/>
            <a:ext cx="249429"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 name="Shape 196"/>
          <p:cNvSpPr/>
          <p:nvPr>
            <p:ph type="title"/>
          </p:nvPr>
        </p:nvSpPr>
        <p:spPr>
          <a:xfrm>
            <a:off x="170373" y="113661"/>
            <a:ext cx="8783999" cy="468003"/>
          </a:xfrm>
          <a:prstGeom prst="rect">
            <a:avLst/>
          </a:prstGeom>
        </p:spPr>
        <p:txBody>
          <a:bodyPr/>
          <a:lstStyle>
            <a:lvl1pPr defTabSz="694944">
              <a:defRPr sz="1800"/>
            </a:lvl1pPr>
          </a:lstStyle>
          <a:p>
            <a:pPr/>
            <a:r>
              <a:t>Transformer Encoder</a:t>
            </a:r>
          </a:p>
        </p:txBody>
      </p:sp>
      <p:sp>
        <p:nvSpPr>
          <p:cNvPr id="197" name="Shape 197"/>
          <p:cNvSpPr/>
          <p:nvPr/>
        </p:nvSpPr>
        <p:spPr>
          <a:xfrm>
            <a:off x="815168" y="80583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98" name="Shape 198"/>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99" name="Shape 199"/>
          <p:cNvSpPr/>
          <p:nvPr/>
        </p:nvSpPr>
        <p:spPr>
          <a:xfrm>
            <a:off x="48191" y="864239"/>
            <a:ext cx="570590" cy="307339"/>
          </a:xfrm>
          <a:prstGeom prst="rect">
            <a:avLst/>
          </a:prstGeom>
          <a:ln w="12700">
            <a:miter lim="400000"/>
          </a:ln>
        </p:spPr>
        <p:txBody>
          <a:bodyPr wrap="none" lIns="45718" tIns="45718" rIns="45718" bIns="45718">
            <a:spAutoFit/>
          </a:bodyPr>
          <a:lstStyle/>
          <a:p>
            <a:pPr marL="140368" indent="-140368">
              <a:buSzPct val="100000"/>
              <a:buChar char="•"/>
            </a:pPr>
          </a:p>
        </p:txBody>
      </p:sp>
      <p:pic>
        <p:nvPicPr>
          <p:cNvPr id="200" name="pasted-image.png"/>
          <p:cNvPicPr>
            <a:picLocks noChangeAspect="1"/>
          </p:cNvPicPr>
          <p:nvPr/>
        </p:nvPicPr>
        <p:blipFill>
          <a:blip r:embed="rId2">
            <a:extLst/>
          </a:blip>
          <a:stretch>
            <a:fillRect/>
          </a:stretch>
        </p:blipFill>
        <p:spPr>
          <a:xfrm>
            <a:off x="76200" y="885506"/>
            <a:ext cx="5096133" cy="3641967"/>
          </a:xfrm>
          <a:prstGeom prst="rect">
            <a:avLst/>
          </a:prstGeom>
          <a:ln w="12700">
            <a:miter lim="400000"/>
          </a:ln>
        </p:spPr>
      </p:pic>
      <p:pic>
        <p:nvPicPr>
          <p:cNvPr id="201" name="pasted-image.png"/>
          <p:cNvPicPr>
            <a:picLocks noChangeAspect="1"/>
          </p:cNvPicPr>
          <p:nvPr/>
        </p:nvPicPr>
        <p:blipFill>
          <a:blip r:embed="rId3">
            <a:extLst/>
          </a:blip>
          <a:stretch>
            <a:fillRect/>
          </a:stretch>
        </p:blipFill>
        <p:spPr>
          <a:xfrm>
            <a:off x="5418266" y="4099274"/>
            <a:ext cx="3438398" cy="2246635"/>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Num" sz="quarter" idx="4294967295"/>
          </p:nvPr>
        </p:nvSpPr>
        <p:spPr>
          <a:xfrm>
            <a:off x="159179" y="8058339"/>
            <a:ext cx="249429"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Shape 204"/>
          <p:cNvSpPr/>
          <p:nvPr>
            <p:ph type="title"/>
          </p:nvPr>
        </p:nvSpPr>
        <p:spPr>
          <a:xfrm>
            <a:off x="170373" y="113661"/>
            <a:ext cx="8783999" cy="468003"/>
          </a:xfrm>
          <a:prstGeom prst="rect">
            <a:avLst/>
          </a:prstGeom>
        </p:spPr>
        <p:txBody>
          <a:bodyPr/>
          <a:lstStyle>
            <a:lvl1pPr defTabSz="694944">
              <a:defRPr sz="1800"/>
            </a:lvl1pPr>
          </a:lstStyle>
          <a:p>
            <a:pPr/>
            <a:r>
              <a:t>Transformer Encoder</a:t>
            </a:r>
          </a:p>
        </p:txBody>
      </p:sp>
      <p:sp>
        <p:nvSpPr>
          <p:cNvPr id="205" name="Shape 205"/>
          <p:cNvSpPr/>
          <p:nvPr/>
        </p:nvSpPr>
        <p:spPr>
          <a:xfrm>
            <a:off x="815168" y="80583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206" name="Shape 206"/>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pic>
        <p:nvPicPr>
          <p:cNvPr id="207" name="pasted-image.png"/>
          <p:cNvPicPr>
            <a:picLocks noChangeAspect="1"/>
          </p:cNvPicPr>
          <p:nvPr/>
        </p:nvPicPr>
        <p:blipFill>
          <a:blip r:embed="rId2">
            <a:extLst/>
          </a:blip>
          <a:stretch>
            <a:fillRect/>
          </a:stretch>
        </p:blipFill>
        <p:spPr>
          <a:xfrm>
            <a:off x="101600" y="816428"/>
            <a:ext cx="4723165" cy="1124564"/>
          </a:xfrm>
          <a:prstGeom prst="rect">
            <a:avLst/>
          </a:prstGeom>
          <a:ln w="12700">
            <a:miter lim="400000"/>
          </a:ln>
        </p:spPr>
      </p:pic>
      <p:pic>
        <p:nvPicPr>
          <p:cNvPr id="208" name="pasted-image.png"/>
          <p:cNvPicPr>
            <a:picLocks noChangeAspect="1"/>
          </p:cNvPicPr>
          <p:nvPr/>
        </p:nvPicPr>
        <p:blipFill>
          <a:blip r:embed="rId3">
            <a:extLst/>
          </a:blip>
          <a:stretch>
            <a:fillRect/>
          </a:stretch>
        </p:blipFill>
        <p:spPr>
          <a:xfrm>
            <a:off x="5094945" y="816428"/>
            <a:ext cx="3212207" cy="2019307"/>
          </a:xfrm>
          <a:prstGeom prst="rect">
            <a:avLst/>
          </a:prstGeom>
          <a:ln w="12700">
            <a:miter lim="400000"/>
          </a:ln>
        </p:spPr>
      </p:pic>
      <p:pic>
        <p:nvPicPr>
          <p:cNvPr id="209" name="pasted-image.png"/>
          <p:cNvPicPr>
            <a:picLocks noChangeAspect="1"/>
          </p:cNvPicPr>
          <p:nvPr/>
        </p:nvPicPr>
        <p:blipFill>
          <a:blip r:embed="rId4">
            <a:extLst/>
          </a:blip>
          <a:stretch>
            <a:fillRect/>
          </a:stretch>
        </p:blipFill>
        <p:spPr>
          <a:xfrm>
            <a:off x="4966192" y="3070499"/>
            <a:ext cx="3469713" cy="3301630"/>
          </a:xfrm>
          <a:prstGeom prst="rect">
            <a:avLst/>
          </a:prstGeom>
          <a:ln w="12700">
            <a:miter lim="400000"/>
          </a:ln>
        </p:spPr>
      </p:pic>
      <p:pic>
        <p:nvPicPr>
          <p:cNvPr id="210" name="pasted-image.png"/>
          <p:cNvPicPr>
            <a:picLocks noChangeAspect="1"/>
          </p:cNvPicPr>
          <p:nvPr/>
        </p:nvPicPr>
        <p:blipFill>
          <a:blip r:embed="rId5">
            <a:extLst/>
          </a:blip>
          <a:stretch>
            <a:fillRect/>
          </a:stretch>
        </p:blipFill>
        <p:spPr>
          <a:xfrm>
            <a:off x="135148" y="2289562"/>
            <a:ext cx="4070006" cy="621529"/>
          </a:xfrm>
          <a:prstGeom prst="rect">
            <a:avLst/>
          </a:prstGeom>
          <a:ln w="12700">
            <a:miter lim="400000"/>
          </a:ln>
        </p:spPr>
      </p:pic>
      <p:pic>
        <p:nvPicPr>
          <p:cNvPr id="211" name="pasted-image.png"/>
          <p:cNvPicPr>
            <a:picLocks noChangeAspect="1"/>
          </p:cNvPicPr>
          <p:nvPr/>
        </p:nvPicPr>
        <p:blipFill>
          <a:blip r:embed="rId6">
            <a:extLst/>
          </a:blip>
          <a:stretch>
            <a:fillRect/>
          </a:stretch>
        </p:blipFill>
        <p:spPr>
          <a:xfrm>
            <a:off x="254622" y="3150086"/>
            <a:ext cx="3323058" cy="3142456"/>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Num" sz="quarter" idx="4294967295"/>
          </p:nvPr>
        </p:nvSpPr>
        <p:spPr>
          <a:xfrm>
            <a:off x="159179" y="8058339"/>
            <a:ext cx="249429"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Shape 214"/>
          <p:cNvSpPr/>
          <p:nvPr>
            <p:ph type="title"/>
          </p:nvPr>
        </p:nvSpPr>
        <p:spPr>
          <a:xfrm>
            <a:off x="170373" y="113661"/>
            <a:ext cx="8783999" cy="468003"/>
          </a:xfrm>
          <a:prstGeom prst="rect">
            <a:avLst/>
          </a:prstGeom>
        </p:spPr>
        <p:txBody>
          <a:bodyPr/>
          <a:lstStyle>
            <a:lvl1pPr defTabSz="694944">
              <a:defRPr sz="1800"/>
            </a:lvl1pPr>
          </a:lstStyle>
          <a:p>
            <a:pPr/>
            <a:r>
              <a:t>Building the API</a:t>
            </a:r>
          </a:p>
        </p:txBody>
      </p:sp>
      <p:sp>
        <p:nvSpPr>
          <p:cNvPr id="215" name="Shape 215"/>
          <p:cNvSpPr/>
          <p:nvPr/>
        </p:nvSpPr>
        <p:spPr>
          <a:xfrm>
            <a:off x="815168" y="80583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216" name="Shape 216"/>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217" name="Shape 217"/>
          <p:cNvSpPr/>
          <p:nvPr/>
        </p:nvSpPr>
        <p:spPr>
          <a:xfrm>
            <a:off x="48191" y="864239"/>
            <a:ext cx="9118794" cy="160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40368" indent="-140368">
              <a:buSzPct val="100000"/>
              <a:buChar char="•"/>
            </a:pPr>
            <a:r>
              <a:t>The API is implemented with the </a:t>
            </a:r>
            <a:r>
              <a:rPr u="sng">
                <a:solidFill>
                  <a:srgbClr val="0000FF"/>
                </a:solidFill>
                <a:uFill>
                  <a:solidFill>
                    <a:srgbClr val="0000FF"/>
                  </a:solidFill>
                </a:uFill>
                <a:hlinkClick r:id="rId2" invalidUrl="" action="" tgtFrame="" tooltip="" history="1" highlightClick="0" endSnd="0"/>
              </a:rPr>
              <a:t>Connexion</a:t>
            </a:r>
            <a:r>
              <a:t> framework of Zalando, which is a Swagger/OpenAPI first framework for Python on top of Flask. </a:t>
            </a:r>
          </a:p>
          <a:p>
            <a:pPr/>
          </a:p>
          <a:p>
            <a:pPr>
              <a:defRPr b="1"/>
            </a:pPr>
            <a:r>
              <a:t>Why Connexion</a:t>
            </a:r>
          </a:p>
          <a:p>
            <a:pPr/>
            <a:r>
              <a:t>With Connexion, you write the spec first. Connexion then calls your Python code, handling the mapping from the specification to the code. This incentivizes you to write the specification so that all of your developers can understand what your API does, even before you write a single line of code.</a:t>
            </a:r>
          </a:p>
        </p:txBody>
      </p:sp>
      <p:pic>
        <p:nvPicPr>
          <p:cNvPr id="218" name="pasted-image.png"/>
          <p:cNvPicPr>
            <a:picLocks noChangeAspect="1"/>
          </p:cNvPicPr>
          <p:nvPr/>
        </p:nvPicPr>
        <p:blipFill>
          <a:blip r:embed="rId3">
            <a:extLst/>
          </a:blip>
          <a:stretch>
            <a:fillRect/>
          </a:stretch>
        </p:blipFill>
        <p:spPr>
          <a:xfrm>
            <a:off x="2718097" y="2524476"/>
            <a:ext cx="3196708" cy="3704712"/>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Num" sz="quarter" idx="4294967295"/>
          </p:nvPr>
        </p:nvSpPr>
        <p:spPr>
          <a:xfrm>
            <a:off x="159179" y="8058339"/>
            <a:ext cx="249429"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Shape 221"/>
          <p:cNvSpPr/>
          <p:nvPr>
            <p:ph type="title"/>
          </p:nvPr>
        </p:nvSpPr>
        <p:spPr>
          <a:xfrm>
            <a:off x="170373" y="113661"/>
            <a:ext cx="8783999" cy="468003"/>
          </a:xfrm>
          <a:prstGeom prst="rect">
            <a:avLst/>
          </a:prstGeom>
        </p:spPr>
        <p:txBody>
          <a:bodyPr/>
          <a:lstStyle>
            <a:lvl1pPr defTabSz="694944">
              <a:defRPr sz="1800"/>
            </a:lvl1pPr>
          </a:lstStyle>
          <a:p>
            <a:pPr/>
            <a:r>
              <a:t>Building the API</a:t>
            </a:r>
          </a:p>
        </p:txBody>
      </p:sp>
      <p:sp>
        <p:nvSpPr>
          <p:cNvPr id="222" name="Shape 222"/>
          <p:cNvSpPr/>
          <p:nvPr/>
        </p:nvSpPr>
        <p:spPr>
          <a:xfrm>
            <a:off x="815168" y="80583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223" name="Shape 223"/>
          <p:cNvSpPr/>
          <p:nvPr/>
        </p:nvSpPr>
        <p:spPr>
          <a:xfrm>
            <a:off x="4127500" y="1392615"/>
            <a:ext cx="249429" cy="1270001"/>
          </a:xfrm>
          <a:prstGeom prst="rect">
            <a:avLst/>
          </a:prstGeom>
          <a:solidFill>
            <a:srgbClr val="FFFFFF"/>
          </a:solidFill>
          <a:ln w="12700">
            <a:miter lim="400000"/>
          </a:ln>
        </p:spPr>
        <p:txBody>
          <a:bodyPr lIns="45718" tIns="45718" rIns="45718" bIns="45718" anchor="ctr"/>
          <a:lstStyle/>
          <a:p>
            <a:pPr/>
          </a:p>
        </p:txBody>
      </p:sp>
      <p:sp>
        <p:nvSpPr>
          <p:cNvPr id="224" name="Shape 224"/>
          <p:cNvSpPr/>
          <p:nvPr/>
        </p:nvSpPr>
        <p:spPr>
          <a:xfrm>
            <a:off x="824796" y="66105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pic>
        <p:nvPicPr>
          <p:cNvPr id="225" name="pasted-image.png"/>
          <p:cNvPicPr>
            <a:picLocks noChangeAspect="1"/>
          </p:cNvPicPr>
          <p:nvPr/>
        </p:nvPicPr>
        <p:blipFill>
          <a:blip r:embed="rId2">
            <a:extLst/>
          </a:blip>
          <a:stretch>
            <a:fillRect/>
          </a:stretch>
        </p:blipFill>
        <p:spPr>
          <a:xfrm>
            <a:off x="888036" y="2281088"/>
            <a:ext cx="7439103" cy="4077827"/>
          </a:xfrm>
          <a:prstGeom prst="rect">
            <a:avLst/>
          </a:prstGeom>
          <a:ln w="12700">
            <a:miter lim="400000"/>
          </a:ln>
        </p:spPr>
      </p:pic>
      <p:pic>
        <p:nvPicPr>
          <p:cNvPr id="226" name="pasted-image.png"/>
          <p:cNvPicPr>
            <a:picLocks noChangeAspect="1"/>
          </p:cNvPicPr>
          <p:nvPr/>
        </p:nvPicPr>
        <p:blipFill>
          <a:blip r:embed="rId3">
            <a:extLst/>
          </a:blip>
          <a:stretch>
            <a:fillRect/>
          </a:stretch>
        </p:blipFill>
        <p:spPr>
          <a:xfrm>
            <a:off x="3111500" y="3823091"/>
            <a:ext cx="1045852" cy="993820"/>
          </a:xfrm>
          <a:prstGeom prst="rect">
            <a:avLst/>
          </a:prstGeom>
          <a:ln w="12700">
            <a:miter lim="400000"/>
          </a:ln>
        </p:spPr>
      </p:pic>
      <p:sp>
        <p:nvSpPr>
          <p:cNvPr id="227" name="Shape 227"/>
          <p:cNvSpPr/>
          <p:nvPr/>
        </p:nvSpPr>
        <p:spPr>
          <a:xfrm>
            <a:off x="48191" y="864239"/>
            <a:ext cx="7615408" cy="955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rPr u="sng">
                <a:solidFill>
                  <a:srgbClr val="0000FF"/>
                </a:solidFill>
                <a:uFill>
                  <a:solidFill>
                    <a:srgbClr val="0000FF"/>
                  </a:solidFill>
                </a:uFill>
                <a:hlinkClick r:id="rId4" invalidUrl="" action="" tgtFrame="" tooltip="" history="1" highlightClick="0" endSnd="0"/>
              </a:rPr>
              <a:t>Cloud Run</a:t>
            </a:r>
            <a:r>
              <a:t>, which is a fully managed compute platform for deploying containerized applications</a:t>
            </a:r>
          </a:p>
          <a:p>
            <a:pPr>
              <a:defRPr b="1"/>
            </a:pPr>
          </a:p>
          <a:p>
            <a:pPr>
              <a:defRPr b="1"/>
            </a:pPr>
            <a:r>
              <a:t>How to keep the FAQ database up to date over time?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Shape 134"/>
          <p:cNvSpPr/>
          <p:nvPr>
            <p:ph type="title"/>
          </p:nvPr>
        </p:nvSpPr>
        <p:spPr>
          <a:xfrm>
            <a:off x="179513" y="115200"/>
            <a:ext cx="8783999" cy="468001"/>
          </a:xfrm>
          <a:prstGeom prst="rect">
            <a:avLst/>
          </a:prstGeom>
        </p:spPr>
        <p:txBody>
          <a:bodyPr/>
          <a:lstStyle>
            <a:lvl1pPr defTabSz="694944">
              <a:defRPr sz="1800"/>
            </a:lvl1pPr>
          </a:lstStyle>
          <a:p>
            <a:pPr/>
            <a:r>
              <a:t>Syllabus</a:t>
            </a:r>
          </a:p>
        </p:txBody>
      </p:sp>
      <p:sp>
        <p:nvSpPr>
          <p:cNvPr id="135" name="Shape 135"/>
          <p:cNvSpPr/>
          <p:nvPr/>
        </p:nvSpPr>
        <p:spPr>
          <a:xfrm>
            <a:off x="135387" y="3717030"/>
            <a:ext cx="5756453" cy="1185538"/>
          </a:xfrm>
          <a:prstGeom prst="rect">
            <a:avLst/>
          </a:prstGeom>
          <a:solidFill>
            <a:srgbClr val="FFFFFF">
              <a:alpha val="80000"/>
            </a:srgbClr>
          </a:solidFill>
          <a:ln w="12700">
            <a:miter lim="400000"/>
          </a:ln>
        </p:spPr>
        <p:txBody>
          <a:bodyPr lIns="45718" tIns="45718" rIns="45718" bIns="45718" anchor="ctr"/>
          <a:lstStyle/>
          <a:p>
            <a:pPr algn="ctr">
              <a:defRPr>
                <a:solidFill>
                  <a:srgbClr val="FFFFFF"/>
                </a:solidFill>
                <a:latin typeface="+mj-lt"/>
                <a:ea typeface="+mj-ea"/>
                <a:cs typeface="+mj-cs"/>
                <a:sym typeface="Arial"/>
              </a:defRPr>
            </a:pPr>
          </a:p>
        </p:txBody>
      </p:sp>
      <p:sp>
        <p:nvSpPr>
          <p:cNvPr id="136" name="Shape 136"/>
          <p:cNvSpPr/>
          <p:nvPr/>
        </p:nvSpPr>
        <p:spPr>
          <a:xfrm>
            <a:off x="567952" y="1196750"/>
            <a:ext cx="3651705" cy="475673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85750" indent="-285750">
              <a:buSzPct val="100000"/>
              <a:buFont typeface="Arial"/>
              <a:buChar char="•"/>
              <a:defRPr sz="2000">
                <a:latin typeface="+mj-lt"/>
                <a:ea typeface="+mj-ea"/>
                <a:cs typeface="+mj-cs"/>
                <a:sym typeface="Arial"/>
              </a:defRPr>
            </a:pPr>
            <a:r>
              <a:t>Context</a:t>
            </a:r>
          </a:p>
          <a:p>
            <a:pPr marL="285750" indent="-285750">
              <a:buSzPct val="100000"/>
              <a:buFont typeface="Arial"/>
              <a:buChar char="•"/>
              <a:defRPr sz="2000">
                <a:latin typeface="+mj-lt"/>
                <a:ea typeface="+mj-ea"/>
                <a:cs typeface="+mj-cs"/>
                <a:sym typeface="Arial"/>
              </a:defRPr>
            </a:pPr>
          </a:p>
          <a:p>
            <a:pPr marL="285750" indent="-285750">
              <a:buSzPct val="100000"/>
              <a:buFont typeface="Arial"/>
              <a:buChar char="•"/>
              <a:defRPr sz="2000">
                <a:latin typeface="+mj-lt"/>
                <a:ea typeface="+mj-ea"/>
                <a:cs typeface="+mj-cs"/>
                <a:sym typeface="Arial"/>
              </a:defRPr>
            </a:pPr>
            <a:r>
              <a:t>Search Engine Methodology</a:t>
            </a:r>
          </a:p>
          <a:p>
            <a:pPr>
              <a:defRPr sz="2000">
                <a:latin typeface="+mj-lt"/>
                <a:ea typeface="+mj-ea"/>
                <a:cs typeface="+mj-cs"/>
                <a:sym typeface="Arial"/>
              </a:defRPr>
            </a:pPr>
          </a:p>
          <a:p>
            <a:pPr marL="285750" indent="-285750">
              <a:buSzPct val="100000"/>
              <a:buFont typeface="Arial"/>
              <a:buChar char="•"/>
              <a:defRPr sz="2000">
                <a:latin typeface="+mj-lt"/>
                <a:ea typeface="+mj-ea"/>
                <a:cs typeface="+mj-cs"/>
                <a:sym typeface="Arial"/>
              </a:defRPr>
            </a:pPr>
            <a:r>
              <a:t>S</a:t>
            </a:r>
            <a:r>
              <a:t>craping the data</a:t>
            </a:r>
          </a:p>
          <a:p>
            <a:pPr>
              <a:defRPr sz="2000">
                <a:latin typeface="+mj-lt"/>
                <a:ea typeface="+mj-ea"/>
                <a:cs typeface="+mj-cs"/>
                <a:sym typeface="Arial"/>
              </a:defRPr>
            </a:pPr>
          </a:p>
          <a:p>
            <a:pPr marL="285750" indent="-285750">
              <a:buSzPct val="100000"/>
              <a:buFont typeface="Arial"/>
              <a:buChar char="•"/>
              <a:defRPr sz="2000">
                <a:latin typeface="+mj-lt"/>
                <a:ea typeface="+mj-ea"/>
                <a:cs typeface="+mj-cs"/>
                <a:sym typeface="Arial"/>
              </a:defRPr>
            </a:pPr>
            <a:r>
              <a:t>Semantic Search using NLP</a:t>
            </a:r>
          </a:p>
          <a:p>
            <a:pPr>
              <a:defRPr sz="2000">
                <a:latin typeface="+mj-lt"/>
                <a:ea typeface="+mj-ea"/>
                <a:cs typeface="+mj-cs"/>
                <a:sym typeface="Arial"/>
              </a:defRPr>
            </a:pPr>
          </a:p>
          <a:p>
            <a:pPr marL="285750" indent="-285750">
              <a:buSzPct val="100000"/>
              <a:buFont typeface="Arial"/>
              <a:buChar char="•"/>
              <a:defRPr sz="2000">
                <a:latin typeface="+mj-lt"/>
                <a:ea typeface="+mj-ea"/>
                <a:cs typeface="+mj-cs"/>
                <a:sym typeface="Arial"/>
              </a:defRPr>
            </a:pPr>
            <a:r>
              <a:t>Building the API</a:t>
            </a:r>
          </a:p>
          <a:p>
            <a:pPr>
              <a:defRPr sz="2000">
                <a:latin typeface="+mj-lt"/>
                <a:ea typeface="+mj-ea"/>
                <a:cs typeface="+mj-cs"/>
                <a:sym typeface="Arial"/>
              </a:defRPr>
            </a:pPr>
          </a:p>
          <a:p>
            <a:pPr>
              <a:defRPr sz="2000">
                <a:latin typeface="+mj-lt"/>
                <a:ea typeface="+mj-ea"/>
                <a:cs typeface="+mj-cs"/>
                <a:sym typeface="Arial"/>
              </a:defRPr>
            </a:pPr>
          </a:p>
          <a:p>
            <a:pPr>
              <a:defRPr sz="2000">
                <a:latin typeface="+mj-lt"/>
                <a:ea typeface="+mj-ea"/>
                <a:cs typeface="+mj-cs"/>
                <a:sym typeface="Arial"/>
              </a:defRPr>
            </a:pPr>
          </a:p>
          <a:p>
            <a:pPr>
              <a:defRPr sz="2000">
                <a:latin typeface="+mj-lt"/>
                <a:ea typeface="+mj-ea"/>
                <a:cs typeface="+mj-cs"/>
                <a:sym typeface="Arial"/>
              </a:defRPr>
            </a:pPr>
          </a:p>
          <a:p>
            <a:pPr>
              <a:defRPr sz="2000">
                <a:latin typeface="+mj-lt"/>
                <a:ea typeface="+mj-ea"/>
                <a:cs typeface="+mj-cs"/>
                <a:sym typeface="Arial"/>
              </a:defRPr>
            </a:pPr>
          </a:p>
          <a:p>
            <a:pPr marL="285750" indent="-285750">
              <a:buSzPct val="100000"/>
              <a:buFont typeface="Arial"/>
              <a:buChar char="•"/>
              <a:defRPr sz="2000">
                <a:latin typeface="+mj-lt"/>
                <a:ea typeface="+mj-ea"/>
                <a:cs typeface="+mj-cs"/>
                <a:sym typeface="Arial"/>
              </a:defRPr>
            </a:pPr>
          </a:p>
        </p:txBody>
      </p:sp>
      <p:sp>
        <p:nvSpPr>
          <p:cNvPr id="137" name="Shape 137"/>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Shape 140"/>
          <p:cNvSpPr/>
          <p:nvPr>
            <p:ph type="title"/>
          </p:nvPr>
        </p:nvSpPr>
        <p:spPr>
          <a:xfrm>
            <a:off x="179513" y="115199"/>
            <a:ext cx="8783999" cy="468003"/>
          </a:xfrm>
          <a:prstGeom prst="rect">
            <a:avLst/>
          </a:prstGeom>
        </p:spPr>
        <p:txBody>
          <a:bodyPr/>
          <a:lstStyle>
            <a:lvl1pPr defTabSz="694944">
              <a:defRPr sz="1800"/>
            </a:lvl1pPr>
          </a:lstStyle>
          <a:p>
            <a:pPr/>
            <a:r>
              <a:t>Context</a:t>
            </a:r>
          </a:p>
        </p:txBody>
      </p:sp>
      <p:sp>
        <p:nvSpPr>
          <p:cNvPr id="141" name="Shape 141"/>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42" name="Shape 142"/>
          <p:cNvSpPr/>
          <p:nvPr/>
        </p:nvSpPr>
        <p:spPr>
          <a:xfrm>
            <a:off x="25445" y="760730"/>
            <a:ext cx="8939618" cy="1386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The COVID-19 pandemic is changing the world rapidly and keeping people well-informed is an important step in flattening the curve. This is why ML6 decided to build a </a:t>
            </a:r>
            <a:r>
              <a:rPr u="sng">
                <a:solidFill>
                  <a:srgbClr val="0000FF"/>
                </a:solidFill>
                <a:uFill>
                  <a:solidFill>
                    <a:srgbClr val="0000FF"/>
                  </a:solidFill>
                </a:uFill>
                <a:hlinkClick r:id="rId2" invalidUrl="" action="" tgtFrame="" tooltip="" history="1" highlightClick="0" endSnd="0"/>
              </a:rPr>
              <a:t>multilingual COVID-19 assistant</a:t>
            </a:r>
            <a:r>
              <a:t> powered by AI, more specifically Natural Language Processing (NLP). </a:t>
            </a:r>
          </a:p>
          <a:p>
            <a:pPr/>
          </a:p>
          <a:p>
            <a:pPr/>
          </a:p>
        </p:txBody>
      </p:sp>
      <p:pic>
        <p:nvPicPr>
          <p:cNvPr id="143" name="pasted-image.png"/>
          <p:cNvPicPr>
            <a:picLocks noChangeAspect="1"/>
          </p:cNvPicPr>
          <p:nvPr/>
        </p:nvPicPr>
        <p:blipFill>
          <a:blip r:embed="rId3">
            <a:extLst/>
          </a:blip>
          <a:stretch>
            <a:fillRect/>
          </a:stretch>
        </p:blipFill>
        <p:spPr>
          <a:xfrm>
            <a:off x="1016000" y="1919498"/>
            <a:ext cx="6060078" cy="3454168"/>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Shape 146"/>
          <p:cNvSpPr/>
          <p:nvPr>
            <p:ph type="title"/>
          </p:nvPr>
        </p:nvSpPr>
        <p:spPr>
          <a:xfrm>
            <a:off x="179513" y="115199"/>
            <a:ext cx="8783999" cy="468003"/>
          </a:xfrm>
          <a:prstGeom prst="rect">
            <a:avLst/>
          </a:prstGeom>
        </p:spPr>
        <p:txBody>
          <a:bodyPr/>
          <a:lstStyle>
            <a:lvl1pPr defTabSz="694944">
              <a:defRPr sz="1800"/>
            </a:lvl1pPr>
          </a:lstStyle>
          <a:p>
            <a:pPr/>
            <a:r>
              <a:t>Search Engine Methodology</a:t>
            </a:r>
          </a:p>
        </p:txBody>
      </p:sp>
      <p:sp>
        <p:nvSpPr>
          <p:cNvPr id="147" name="Shape 147"/>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48" name="Shape 148"/>
          <p:cNvSpPr/>
          <p:nvPr/>
        </p:nvSpPr>
        <p:spPr>
          <a:xfrm>
            <a:off x="79792" y="779780"/>
            <a:ext cx="9184639" cy="3393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2000"/>
            </a:pPr>
            <a:r>
              <a:t>How do search engines work?</a:t>
            </a:r>
          </a:p>
          <a:p>
            <a:pPr>
              <a:defRPr b="1"/>
            </a:pPr>
          </a:p>
          <a:p>
            <a:pPr marL="285750" indent="-285750">
              <a:buSzPct val="100000"/>
              <a:buFont typeface="Arial"/>
              <a:buChar char="•"/>
              <a:defRPr sz="1600">
                <a:latin typeface="+mj-lt"/>
                <a:ea typeface="+mj-ea"/>
                <a:cs typeface="+mj-cs"/>
                <a:sym typeface="Arial"/>
              </a:defRPr>
            </a:pPr>
            <a:r>
              <a:rPr b="1"/>
              <a:t>Crawl</a:t>
            </a:r>
            <a:r>
              <a:t>: Scour the Internet for content, looking over the code/content for each URL they find.</a:t>
            </a:r>
          </a:p>
          <a:p>
            <a:pPr>
              <a:defRPr sz="1600">
                <a:latin typeface="+mj-lt"/>
                <a:ea typeface="+mj-ea"/>
                <a:cs typeface="+mj-cs"/>
                <a:sym typeface="Arial"/>
              </a:defRPr>
            </a:pPr>
          </a:p>
          <a:p>
            <a:pPr marL="285750" indent="-285750">
              <a:buSzPct val="100000"/>
              <a:buFont typeface="Arial"/>
              <a:buChar char="•"/>
              <a:defRPr sz="1600">
                <a:latin typeface="+mj-lt"/>
                <a:ea typeface="+mj-ea"/>
                <a:cs typeface="+mj-cs"/>
                <a:sym typeface="Arial"/>
              </a:defRPr>
            </a:pPr>
            <a:r>
              <a:rPr b="1"/>
              <a:t>Index</a:t>
            </a:r>
            <a:r>
              <a:t>: Store and organize the content found during the crawling process. Once a page is in the index, it’s in the running to be displayed as a result to relevant queries. This type of index is called an </a:t>
            </a:r>
            <a:r>
              <a:rPr b="1"/>
              <a:t>inverted index</a:t>
            </a:r>
            <a:r>
              <a:t>, because it inverts a page-centric data structure (page-&gt;words) to a keyword-centric data structure (word-&gt;pages).</a:t>
            </a:r>
          </a:p>
          <a:p>
            <a:pPr>
              <a:defRPr sz="1600">
                <a:latin typeface="+mj-lt"/>
                <a:ea typeface="+mj-ea"/>
                <a:cs typeface="+mj-cs"/>
                <a:sym typeface="Arial"/>
              </a:defRPr>
            </a:pPr>
          </a:p>
          <a:p>
            <a:pPr marL="285750" indent="-285750">
              <a:buSzPct val="100000"/>
              <a:buFont typeface="Arial"/>
              <a:buChar char="•"/>
              <a:defRPr sz="1600">
                <a:latin typeface="+mj-lt"/>
                <a:ea typeface="+mj-ea"/>
                <a:cs typeface="+mj-cs"/>
                <a:sym typeface="Arial"/>
              </a:defRPr>
            </a:pPr>
            <a:r>
              <a:rPr b="1"/>
              <a:t>Rank</a:t>
            </a:r>
            <a:r>
              <a:t>: Provide the pieces of content that will best answer a searcher's query, which means that results are ordered by most relevant to least relevant.</a:t>
            </a:r>
          </a:p>
          <a:p>
            <a:pPr>
              <a:defRPr b="1" sz="1600"/>
            </a:pPr>
          </a:p>
          <a:p>
            <a:pPr>
              <a:defRPr b="1" sz="1600"/>
            </a:pPr>
          </a:p>
        </p:txBody>
      </p:sp>
      <p:pic>
        <p:nvPicPr>
          <p:cNvPr id="149" name="pasted-image.png"/>
          <p:cNvPicPr>
            <a:picLocks noChangeAspect="1"/>
          </p:cNvPicPr>
          <p:nvPr/>
        </p:nvPicPr>
        <p:blipFill>
          <a:blip r:embed="rId2">
            <a:extLst/>
          </a:blip>
          <a:stretch>
            <a:fillRect/>
          </a:stretch>
        </p:blipFill>
        <p:spPr>
          <a:xfrm>
            <a:off x="2880794" y="3687005"/>
            <a:ext cx="4762542" cy="258884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2" name="Shape 152"/>
          <p:cNvSpPr/>
          <p:nvPr>
            <p:ph type="title"/>
          </p:nvPr>
        </p:nvSpPr>
        <p:spPr>
          <a:xfrm>
            <a:off x="179513" y="115199"/>
            <a:ext cx="8783999" cy="468003"/>
          </a:xfrm>
          <a:prstGeom prst="rect">
            <a:avLst/>
          </a:prstGeom>
        </p:spPr>
        <p:txBody>
          <a:bodyPr/>
          <a:lstStyle>
            <a:lvl1pPr defTabSz="694944">
              <a:defRPr sz="1800"/>
            </a:lvl1pPr>
          </a:lstStyle>
          <a:p>
            <a:pPr/>
            <a:r>
              <a:t>Search Engine Solutions</a:t>
            </a:r>
          </a:p>
        </p:txBody>
      </p:sp>
      <p:sp>
        <p:nvSpPr>
          <p:cNvPr id="153" name="Shape 153"/>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54" name="Shape 154"/>
          <p:cNvSpPr/>
          <p:nvPr/>
        </p:nvSpPr>
        <p:spPr>
          <a:xfrm>
            <a:off x="25445" y="760730"/>
            <a:ext cx="1932666" cy="5273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p>
          <a:p>
            <a:pPr/>
          </a:p>
          <a:p>
            <a:pPr/>
          </a:p>
          <a:p>
            <a:pPr/>
          </a:p>
          <a:p>
            <a:pPr/>
          </a:p>
          <a:p>
            <a:pPr/>
          </a:p>
          <a:p>
            <a:pPr/>
          </a:p>
          <a:p>
            <a:pPr/>
          </a:p>
          <a:p>
            <a:pPr/>
          </a:p>
          <a:p>
            <a:pPr/>
          </a:p>
          <a:p>
            <a:pPr/>
          </a:p>
          <a:p>
            <a:pPr/>
          </a:p>
          <a:p>
            <a:pPr/>
          </a:p>
          <a:p>
            <a:pPr/>
          </a:p>
          <a:p>
            <a:pPr/>
          </a:p>
          <a:p>
            <a:pPr/>
          </a:p>
          <a:p>
            <a:pPr/>
          </a:p>
          <a:p>
            <a:pPr/>
          </a:p>
          <a:p>
            <a:pPr/>
            <a:r>
              <a:rPr u="sng">
                <a:solidFill>
                  <a:srgbClr val="0000FF"/>
                </a:solidFill>
                <a:uFill>
                  <a:solidFill>
                    <a:srgbClr val="0000FF"/>
                  </a:solidFill>
                </a:uFill>
                <a:hlinkClick r:id="rId2" invalidUrl="" action="" tgtFrame="" tooltip="" history="1" highlightClick="0" endSnd="0"/>
              </a:rPr>
              <a:t>Soir VS ElasticSearch</a:t>
            </a:r>
          </a:p>
          <a:p>
            <a:pPr/>
          </a:p>
          <a:p>
            <a:pPr/>
            <a:r>
              <a:rPr u="sng">
                <a:solidFill>
                  <a:srgbClr val="0000FF"/>
                </a:solidFill>
                <a:uFill>
                  <a:solidFill>
                    <a:srgbClr val="0000FF"/>
                  </a:solidFill>
                </a:uFill>
                <a:hlinkClick r:id="rId3" invalidUrl="" action="" tgtFrame="" tooltip="" history="1" highlightClick="0" endSnd="0"/>
              </a:rPr>
              <a:t>Lucene Basic Concept</a:t>
            </a:r>
          </a:p>
          <a:p>
            <a:pPr/>
          </a:p>
          <a:p>
            <a:pPr/>
          </a:p>
        </p:txBody>
      </p:sp>
      <p:pic>
        <p:nvPicPr>
          <p:cNvPr id="155" name="pasted-image.png"/>
          <p:cNvPicPr>
            <a:picLocks noChangeAspect="1"/>
          </p:cNvPicPr>
          <p:nvPr/>
        </p:nvPicPr>
        <p:blipFill>
          <a:blip r:embed="rId4">
            <a:extLst/>
          </a:blip>
          <a:stretch>
            <a:fillRect/>
          </a:stretch>
        </p:blipFill>
        <p:spPr>
          <a:xfrm>
            <a:off x="-40306" y="2815088"/>
            <a:ext cx="5436242" cy="1806704"/>
          </a:xfrm>
          <a:prstGeom prst="rect">
            <a:avLst/>
          </a:prstGeom>
          <a:ln w="12700">
            <a:miter lim="400000"/>
          </a:ln>
        </p:spPr>
      </p:pic>
      <p:pic>
        <p:nvPicPr>
          <p:cNvPr id="156" name="pasted-image.png"/>
          <p:cNvPicPr>
            <a:picLocks noChangeAspect="1"/>
          </p:cNvPicPr>
          <p:nvPr/>
        </p:nvPicPr>
        <p:blipFill>
          <a:blip r:embed="rId5">
            <a:extLst/>
          </a:blip>
          <a:stretch>
            <a:fillRect/>
          </a:stretch>
        </p:blipFill>
        <p:spPr>
          <a:xfrm>
            <a:off x="317430" y="2079247"/>
            <a:ext cx="2312091" cy="1248725"/>
          </a:xfrm>
          <a:prstGeom prst="rect">
            <a:avLst/>
          </a:prstGeom>
          <a:ln w="12700">
            <a:miter lim="400000"/>
          </a:ln>
        </p:spPr>
      </p:pic>
      <p:pic>
        <p:nvPicPr>
          <p:cNvPr id="157" name="pasted-image.png"/>
          <p:cNvPicPr>
            <a:picLocks noChangeAspect="1"/>
          </p:cNvPicPr>
          <p:nvPr/>
        </p:nvPicPr>
        <p:blipFill>
          <a:blip r:embed="rId6">
            <a:extLst/>
          </a:blip>
          <a:stretch>
            <a:fillRect/>
          </a:stretch>
        </p:blipFill>
        <p:spPr>
          <a:xfrm>
            <a:off x="2385183" y="1983855"/>
            <a:ext cx="2571631" cy="1248725"/>
          </a:xfrm>
          <a:prstGeom prst="rect">
            <a:avLst/>
          </a:prstGeom>
          <a:ln w="12700">
            <a:miter lim="400000"/>
          </a:ln>
        </p:spPr>
      </p:pic>
      <p:pic>
        <p:nvPicPr>
          <p:cNvPr id="158" name="pasted-image.png"/>
          <p:cNvPicPr>
            <a:picLocks noChangeAspect="1"/>
          </p:cNvPicPr>
          <p:nvPr/>
        </p:nvPicPr>
        <p:blipFill>
          <a:blip r:embed="rId7">
            <a:extLst/>
          </a:blip>
          <a:stretch>
            <a:fillRect/>
          </a:stretch>
        </p:blipFill>
        <p:spPr>
          <a:xfrm>
            <a:off x="6305550" y="1940385"/>
            <a:ext cx="2312091" cy="2190402"/>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Shape 161"/>
          <p:cNvSpPr/>
          <p:nvPr>
            <p:ph type="title"/>
          </p:nvPr>
        </p:nvSpPr>
        <p:spPr>
          <a:xfrm>
            <a:off x="179513" y="115199"/>
            <a:ext cx="8783999" cy="468003"/>
          </a:xfrm>
          <a:prstGeom prst="rect">
            <a:avLst/>
          </a:prstGeom>
        </p:spPr>
        <p:txBody>
          <a:bodyPr/>
          <a:lstStyle>
            <a:lvl1pPr defTabSz="694944">
              <a:defRPr sz="1800"/>
            </a:lvl1pPr>
          </a:lstStyle>
          <a:p>
            <a:pPr/>
            <a:r>
              <a:t>Scraping the data</a:t>
            </a:r>
          </a:p>
        </p:txBody>
      </p:sp>
      <p:sp>
        <p:nvSpPr>
          <p:cNvPr id="162" name="Shape 162"/>
          <p:cNvSpPr/>
          <p:nvPr/>
        </p:nvSpPr>
        <p:spPr>
          <a:xfrm>
            <a:off x="135387" y="3717030"/>
            <a:ext cx="5756453" cy="1185538"/>
          </a:xfrm>
          <a:prstGeom prst="rect">
            <a:avLst/>
          </a:prstGeom>
          <a:solidFill>
            <a:srgbClr val="FFFFFF">
              <a:alpha val="80000"/>
            </a:srgbClr>
          </a:solidFill>
          <a:ln w="12700">
            <a:miter lim="400000"/>
          </a:ln>
        </p:spPr>
        <p:txBody>
          <a:bodyPr lIns="45718" tIns="45718" rIns="45718" bIns="45718" anchor="ctr"/>
          <a:lstStyle/>
          <a:p>
            <a:pPr algn="ctr">
              <a:defRPr>
                <a:solidFill>
                  <a:srgbClr val="FFFFFF"/>
                </a:solidFill>
                <a:latin typeface="+mj-lt"/>
                <a:ea typeface="+mj-ea"/>
                <a:cs typeface="+mj-cs"/>
                <a:sym typeface="Arial"/>
              </a:defRPr>
            </a:pPr>
          </a:p>
        </p:txBody>
      </p:sp>
      <p:sp>
        <p:nvSpPr>
          <p:cNvPr id="163" name="Shape 163"/>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64" name="Shape 164"/>
          <p:cNvSpPr/>
          <p:nvPr/>
        </p:nvSpPr>
        <p:spPr>
          <a:xfrm>
            <a:off x="119593" y="722630"/>
            <a:ext cx="9126868" cy="1386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40368" indent="-140368">
              <a:buSzPct val="100000"/>
              <a:buChar char="•"/>
            </a:pPr>
            <a:r>
              <a:t>Selected a small set of trustworthy FAQs URLs that are being kept up to date by official organizations. Web scraping can easily be done using the python library </a:t>
            </a:r>
            <a:r>
              <a:rPr u="sng">
                <a:solidFill>
                  <a:srgbClr val="0000FF"/>
                </a:solidFill>
                <a:uFill>
                  <a:solidFill>
                    <a:srgbClr val="0000FF"/>
                  </a:solidFill>
                </a:uFill>
                <a:hlinkClick r:id="rId2" invalidUrl="" action="" tgtFrame="" tooltip="" history="1" highlightClick="0" endSnd="0"/>
              </a:rPr>
              <a:t>scrapy</a:t>
            </a:r>
            <a:r>
              <a:t>. All you need to do is define a “spider” containing the URLs you want to scrape as well as the logic for parsing the underlying HTML.</a:t>
            </a:r>
          </a:p>
          <a:p>
            <a:pPr/>
          </a:p>
          <a:p>
            <a:pPr marL="140368" indent="-140368">
              <a:buSzPct val="100000"/>
              <a:buChar char="•"/>
            </a:pPr>
            <a:r>
              <a:t>Around 500 question-answer pairs saved to local files in json format. Each of the json files contains a list with question-answer pairs along with their source URL.  </a:t>
            </a:r>
          </a:p>
        </p:txBody>
      </p:sp>
      <p:pic>
        <p:nvPicPr>
          <p:cNvPr id="165" name="pasted-image.png"/>
          <p:cNvPicPr>
            <a:picLocks noChangeAspect="1"/>
          </p:cNvPicPr>
          <p:nvPr/>
        </p:nvPicPr>
        <p:blipFill>
          <a:blip r:embed="rId3">
            <a:extLst/>
          </a:blip>
          <a:stretch>
            <a:fillRect/>
          </a:stretch>
        </p:blipFill>
        <p:spPr>
          <a:xfrm>
            <a:off x="309449" y="2524191"/>
            <a:ext cx="4706925" cy="3826377"/>
          </a:xfrm>
          <a:prstGeom prst="rect">
            <a:avLst/>
          </a:prstGeom>
          <a:ln w="12700">
            <a:miter lim="400000"/>
          </a:ln>
        </p:spPr>
      </p:pic>
      <p:pic>
        <p:nvPicPr>
          <p:cNvPr id="166" name="pasted-image.png"/>
          <p:cNvPicPr>
            <a:picLocks noChangeAspect="1"/>
          </p:cNvPicPr>
          <p:nvPr/>
        </p:nvPicPr>
        <p:blipFill>
          <a:blip r:embed="rId4">
            <a:extLst/>
          </a:blip>
          <a:stretch>
            <a:fillRect/>
          </a:stretch>
        </p:blipFill>
        <p:spPr>
          <a:xfrm>
            <a:off x="5035550" y="2464798"/>
            <a:ext cx="3389973" cy="1909091"/>
          </a:xfrm>
          <a:prstGeom prst="rect">
            <a:avLst/>
          </a:prstGeom>
          <a:ln w="12700">
            <a:miter lim="400000"/>
          </a:ln>
        </p:spPr>
      </p:pic>
      <p:pic>
        <p:nvPicPr>
          <p:cNvPr id="167" name="pasted-image.png"/>
          <p:cNvPicPr>
            <a:picLocks noChangeAspect="1"/>
          </p:cNvPicPr>
          <p:nvPr/>
        </p:nvPicPr>
        <p:blipFill>
          <a:blip r:embed="rId5">
            <a:extLst/>
          </a:blip>
          <a:stretch>
            <a:fillRect/>
          </a:stretch>
        </p:blipFill>
        <p:spPr>
          <a:xfrm>
            <a:off x="5185619" y="4513318"/>
            <a:ext cx="3277095" cy="1185538"/>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0" name="Shape 170"/>
          <p:cNvSpPr/>
          <p:nvPr>
            <p:ph type="title"/>
          </p:nvPr>
        </p:nvSpPr>
        <p:spPr>
          <a:xfrm>
            <a:off x="179513" y="115199"/>
            <a:ext cx="8783999" cy="468003"/>
          </a:xfrm>
          <a:prstGeom prst="rect">
            <a:avLst/>
          </a:prstGeom>
        </p:spPr>
        <p:txBody>
          <a:bodyPr/>
          <a:lstStyle/>
          <a:p>
            <a:pPr lvl="1" defTabSz="694944">
              <a:defRPr sz="1800">
                <a:solidFill>
                  <a:srgbClr val="FFFFFF"/>
                </a:solidFill>
              </a:defRPr>
            </a:pPr>
            <a:r>
              <a:t>Word2Vec</a:t>
            </a:r>
          </a:p>
        </p:txBody>
      </p:sp>
      <p:sp>
        <p:nvSpPr>
          <p:cNvPr id="171" name="Shape 171"/>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72" name="Shape 172"/>
          <p:cNvSpPr/>
          <p:nvPr/>
        </p:nvSpPr>
        <p:spPr>
          <a:xfrm>
            <a:off x="112373" y="887730"/>
            <a:ext cx="9034683" cy="2339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2000"/>
            </a:pPr>
            <a:r>
              <a:t>Traditional Search Engine </a:t>
            </a:r>
            <a:r>
              <a:rPr b="0"/>
              <a:t>VS</a:t>
            </a:r>
            <a:r>
              <a:t> Semantic Search </a:t>
            </a:r>
          </a:p>
          <a:p>
            <a:pPr>
              <a:defRPr b="1"/>
            </a:pPr>
          </a:p>
          <a:p>
            <a:pPr/>
            <a:r>
              <a:t>Traditionally, search engines are based on </a:t>
            </a:r>
            <a:r>
              <a:rPr b="1"/>
              <a:t>keyword search</a:t>
            </a:r>
            <a:r>
              <a:t> where you only get results matching the exact keyword that you typed.</a:t>
            </a:r>
          </a:p>
          <a:p>
            <a:pPr/>
          </a:p>
          <a:p>
            <a:pPr/>
            <a:r>
              <a:t>However, you are probably also interested in results containing synonyms for your input keyword or just any related word.  In modern NLP, text is usually represented as (high-dimensional) mathematical vectors, also called embeddings, that capture the semantics of the text. </a:t>
            </a:r>
          </a:p>
          <a:p>
            <a:pPr/>
          </a:p>
        </p:txBody>
      </p:sp>
      <p:pic>
        <p:nvPicPr>
          <p:cNvPr id="173" name="pasted-image.png"/>
          <p:cNvPicPr>
            <a:picLocks noChangeAspect="1"/>
          </p:cNvPicPr>
          <p:nvPr/>
        </p:nvPicPr>
        <p:blipFill>
          <a:blip r:embed="rId2">
            <a:extLst/>
          </a:blip>
          <a:stretch>
            <a:fillRect/>
          </a:stretch>
        </p:blipFill>
        <p:spPr>
          <a:xfrm>
            <a:off x="2978127" y="3162300"/>
            <a:ext cx="3843693" cy="3341431"/>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Shape 176"/>
          <p:cNvSpPr/>
          <p:nvPr>
            <p:ph type="title"/>
          </p:nvPr>
        </p:nvSpPr>
        <p:spPr>
          <a:xfrm>
            <a:off x="179513" y="115199"/>
            <a:ext cx="8783999" cy="468003"/>
          </a:xfrm>
          <a:prstGeom prst="rect">
            <a:avLst/>
          </a:prstGeom>
        </p:spPr>
        <p:txBody>
          <a:bodyPr/>
          <a:lstStyle>
            <a:lvl1pPr defTabSz="694944">
              <a:defRPr sz="1800"/>
            </a:lvl1pPr>
          </a:lstStyle>
          <a:p>
            <a:pPr/>
            <a:r>
              <a:t>Word2vec: CBOW</a:t>
            </a:r>
          </a:p>
        </p:txBody>
      </p:sp>
      <p:sp>
        <p:nvSpPr>
          <p:cNvPr id="177" name="Shape 177"/>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pic>
        <p:nvPicPr>
          <p:cNvPr id="178" name="pasted-image.png"/>
          <p:cNvPicPr>
            <a:picLocks noChangeAspect="1"/>
          </p:cNvPicPr>
          <p:nvPr/>
        </p:nvPicPr>
        <p:blipFill>
          <a:blip r:embed="rId2">
            <a:extLst/>
          </a:blip>
          <a:stretch>
            <a:fillRect/>
          </a:stretch>
        </p:blipFill>
        <p:spPr>
          <a:xfrm>
            <a:off x="0" y="613510"/>
            <a:ext cx="9144000" cy="563098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Num" sz="quarter" idx="4294967295"/>
          </p:nvPr>
        </p:nvSpPr>
        <p:spPr>
          <a:xfrm>
            <a:off x="168807" y="6597839"/>
            <a:ext cx="176764" cy="2310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Shape 181"/>
          <p:cNvSpPr/>
          <p:nvPr>
            <p:ph type="title"/>
          </p:nvPr>
        </p:nvSpPr>
        <p:spPr>
          <a:xfrm>
            <a:off x="179513" y="115199"/>
            <a:ext cx="8783999" cy="468003"/>
          </a:xfrm>
          <a:prstGeom prst="rect">
            <a:avLst/>
          </a:prstGeom>
        </p:spPr>
        <p:txBody>
          <a:bodyPr/>
          <a:lstStyle>
            <a:lvl1pPr defTabSz="694944">
              <a:defRPr sz="1800"/>
            </a:lvl1pPr>
          </a:lstStyle>
          <a:p>
            <a:pPr/>
            <a:r>
              <a:t>Sentence Embeddings</a:t>
            </a:r>
          </a:p>
        </p:txBody>
      </p:sp>
      <p:sp>
        <p:nvSpPr>
          <p:cNvPr id="182" name="Shape 182"/>
          <p:cNvSpPr/>
          <p:nvPr/>
        </p:nvSpPr>
        <p:spPr>
          <a:xfrm>
            <a:off x="824796" y="6597839"/>
            <a:ext cx="8150398" cy="231102"/>
          </a:xfrm>
          <a:prstGeom prst="rect">
            <a:avLst/>
          </a:prstGeom>
          <a:solidFill>
            <a:schemeClr val="accent6"/>
          </a:solidFill>
          <a:ln w="12700">
            <a:miter lim="400000"/>
          </a:ln>
        </p:spPr>
        <p:txBody>
          <a:bodyPr lIns="45718" tIns="45718" rIns="45718" bIns="45718" anchor="ctr"/>
          <a:lstStyle/>
          <a:p>
            <a:pPr>
              <a:defRPr>
                <a:latin typeface="+mj-lt"/>
                <a:ea typeface="+mj-ea"/>
                <a:cs typeface="+mj-cs"/>
                <a:sym typeface="Arial"/>
              </a:defRPr>
            </a:pPr>
          </a:p>
        </p:txBody>
      </p:sp>
      <p:sp>
        <p:nvSpPr>
          <p:cNvPr id="183" name="Shape 183"/>
          <p:cNvSpPr/>
          <p:nvPr/>
        </p:nvSpPr>
        <p:spPr>
          <a:xfrm>
            <a:off x="-28009" y="842017"/>
            <a:ext cx="9002962" cy="567683"/>
          </a:xfrm>
          <a:prstGeom prst="rect">
            <a:avLst/>
          </a:prstGeom>
          <a:solidFill>
            <a:srgbClr val="FFFFFF"/>
          </a:solidFill>
          <a:ln w="12700">
            <a:miter lim="400000"/>
          </a:ln>
        </p:spPr>
        <p:txBody>
          <a:bodyPr lIns="45718" tIns="45718" rIns="45718" bIns="45718" anchor="ctr"/>
          <a:lstStyle/>
          <a:p>
            <a:pPr/>
          </a:p>
        </p:txBody>
      </p:sp>
      <p:sp>
        <p:nvSpPr>
          <p:cNvPr id="184" name="Shape 184"/>
          <p:cNvSpPr/>
          <p:nvPr/>
        </p:nvSpPr>
        <p:spPr>
          <a:xfrm>
            <a:off x="48191" y="864239"/>
            <a:ext cx="9087106" cy="11709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40368" indent="-140368">
              <a:buSzPct val="100000"/>
              <a:buChar char="•"/>
            </a:pPr>
            <a:r>
              <a:t>Word embeddings are great but we typically want to capture the meaning of a whole sentence, not just separate words.</a:t>
            </a:r>
          </a:p>
          <a:p>
            <a:pPr/>
          </a:p>
          <a:p>
            <a:pPr marL="140368" indent="-140368">
              <a:buSzPct val="100000"/>
              <a:buChar char="•"/>
            </a:pPr>
            <a:r>
              <a:t>A recent trend in NLP is to learn contextualized embeddings, where the whole sentence (“context”) is taken into account before computing its embedding. </a:t>
            </a:r>
          </a:p>
        </p:txBody>
      </p:sp>
      <p:pic>
        <p:nvPicPr>
          <p:cNvPr id="185" name="pasted-image.png"/>
          <p:cNvPicPr>
            <a:picLocks noChangeAspect="1"/>
          </p:cNvPicPr>
          <p:nvPr/>
        </p:nvPicPr>
        <p:blipFill>
          <a:blip r:embed="rId2">
            <a:extLst/>
          </a:blip>
          <a:stretch>
            <a:fillRect/>
          </a:stretch>
        </p:blipFill>
        <p:spPr>
          <a:xfrm>
            <a:off x="19743" y="2426804"/>
            <a:ext cx="9144001" cy="2004392"/>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C_standard4_3">
  <a:themeElements>
    <a:clrScheme name="NEC_standard4_3">
      <a:dk1>
        <a:srgbClr val="000000"/>
      </a:dk1>
      <a:lt1>
        <a:srgbClr val="FFFFFF"/>
      </a:lt1>
      <a:dk2>
        <a:srgbClr val="A7A7A7"/>
      </a:dk2>
      <a:lt2>
        <a:srgbClr val="535353"/>
      </a:lt2>
      <a:accent1>
        <a:srgbClr val="76491B"/>
      </a:accent1>
      <a:accent2>
        <a:srgbClr val="76161B"/>
      </a:accent2>
      <a:accent3>
        <a:srgbClr val="203315"/>
      </a:accent3>
      <a:accent4>
        <a:srgbClr val="1C4A50"/>
      </a:accent4>
      <a:accent5>
        <a:srgbClr val="31253B"/>
      </a:accent5>
      <a:accent6>
        <a:srgbClr val="002B62"/>
      </a:accent6>
      <a:hlink>
        <a:srgbClr val="0000FF"/>
      </a:hlink>
      <a:folHlink>
        <a:srgbClr val="FF00FF"/>
      </a:folHlink>
    </a:clrScheme>
    <a:fontScheme name="NEC_standard4_3">
      <a:majorFont>
        <a:latin typeface="Arial"/>
        <a:ea typeface="Arial"/>
        <a:cs typeface="Arial"/>
      </a:majorFont>
      <a:minorFont>
        <a:latin typeface="Helvetica"/>
        <a:ea typeface="Helvetica"/>
        <a:cs typeface="Helvetica"/>
      </a:minorFont>
    </a:fontScheme>
    <a:fmtScheme name="NEC_standard4_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C_standard4_3">
  <a:themeElements>
    <a:clrScheme name="NEC_standard4_3">
      <a:dk1>
        <a:srgbClr val="000000"/>
      </a:dk1>
      <a:lt1>
        <a:srgbClr val="FFFFFF"/>
      </a:lt1>
      <a:dk2>
        <a:srgbClr val="A7A7A7"/>
      </a:dk2>
      <a:lt2>
        <a:srgbClr val="535353"/>
      </a:lt2>
      <a:accent1>
        <a:srgbClr val="76491B"/>
      </a:accent1>
      <a:accent2>
        <a:srgbClr val="76161B"/>
      </a:accent2>
      <a:accent3>
        <a:srgbClr val="203315"/>
      </a:accent3>
      <a:accent4>
        <a:srgbClr val="1C4A50"/>
      </a:accent4>
      <a:accent5>
        <a:srgbClr val="31253B"/>
      </a:accent5>
      <a:accent6>
        <a:srgbClr val="002B62"/>
      </a:accent6>
      <a:hlink>
        <a:srgbClr val="0000FF"/>
      </a:hlink>
      <a:folHlink>
        <a:srgbClr val="FF00FF"/>
      </a:folHlink>
    </a:clrScheme>
    <a:fontScheme name="NEC_standard4_3">
      <a:majorFont>
        <a:latin typeface="Arial"/>
        <a:ea typeface="Arial"/>
        <a:cs typeface="Arial"/>
      </a:majorFont>
      <a:minorFont>
        <a:latin typeface="Helvetica"/>
        <a:ea typeface="Helvetica"/>
        <a:cs typeface="Helvetica"/>
      </a:minorFont>
    </a:fontScheme>
    <a:fmtScheme name="NEC_standard4_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