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	<Relationship Id="rId3" Type="http://schemas.openxmlformats.org/officeDocument/2006/relationships/image" Target="../media/image30.jpeg" />
	<Relationship Id="rId4" Type="http://schemas.openxmlformats.org/officeDocument/2006/relationships/image" Target="../media/image3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2.jpeg" />
	<Relationship Id="rId3" Type="http://schemas.openxmlformats.org/officeDocument/2006/relationships/image" Target="../media/image33.jpeg" />
	<Relationship Id="rId4" Type="http://schemas.openxmlformats.org/officeDocument/2006/relationships/image" Target="../media/image34.jpeg" />
	<Relationship Id="rId5" Type="http://schemas.openxmlformats.org/officeDocument/2006/relationships/image" Target="../media/image35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	<Relationship Id="rId3" Type="http://schemas.openxmlformats.org/officeDocument/2006/relationships/image" Target="../media/image37.jpeg" />
	<Relationship Id="rId4" Type="http://schemas.openxmlformats.org/officeDocument/2006/relationships/image" Target="../media/image38.jpeg" />
	<Relationship Id="rId5" Type="http://schemas.openxmlformats.org/officeDocument/2006/relationships/image" Target="../media/image39.jpeg" />
	<Relationship Id="rId6" Type="http://schemas.openxmlformats.org/officeDocument/2006/relationships/image" Target="../media/image40.jpeg" />
	<Relationship Id="rId7" Type="http://schemas.openxmlformats.org/officeDocument/2006/relationships/image" Target="../media/image41.jpeg" />
	<Relationship Id="rId8" Type="http://schemas.openxmlformats.org/officeDocument/2006/relationships/image" Target="../media/image42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	<Relationship Id="rId3" Type="http://schemas.openxmlformats.org/officeDocument/2006/relationships/image" Target="../media/image44.jpeg" />
	<Relationship Id="rId4" Type="http://schemas.openxmlformats.org/officeDocument/2006/relationships/image" Target="../media/image45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6.jpeg" />
	<Relationship Id="rId3" Type="http://schemas.openxmlformats.org/officeDocument/2006/relationships/image" Target="../media/image47.jpeg" />
	<Relationship Id="rId4" Type="http://schemas.openxmlformats.org/officeDocument/2006/relationships/image" Target="../media/image48.jpeg" />
	<Relationship Id="rId5" Type="http://schemas.openxmlformats.org/officeDocument/2006/relationships/hyperlink" Target="https://cloud.google.com/run"
		TargetMode="Externa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	<Relationship Id="rId3" Type="http://schemas.openxmlformats.org/officeDocument/2006/relationships/image" Target="../media/image6.jpeg" />
	<Relationship Id="rId4" Type="http://schemas.openxmlformats.org/officeDocument/2006/relationships/image" Target="../media/image7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	<Relationship Id="rId4" Type="http://schemas.openxmlformats.org/officeDocument/2006/relationships/image" Target="../media/image10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	<Relationship Id="rId6" Type="http://schemas.openxmlformats.org/officeDocument/2006/relationships/hyperlink" Target="https://www.searchtechnologies.com/blog/solr-vs-elasticsearch-top-open-source-search"
		TargetMode="External" />
	<Relationship Id="rId7" Type="http://schemas.openxmlformats.org/officeDocument/2006/relationships/hyperlink" Target="http://www.lucenetutorial.com/basic-concepts.html#:~:text=Documents,an%20index%20via%20an%20IndexSearcher."
		TargetMode="Externa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	<Relationship Id="rId4" Type="http://schemas.openxmlformats.org/officeDocument/2006/relationships/image" Target="../media/image17.jpeg" />
	<Relationship Id="rId5" Type="http://schemas.openxmlformats.org/officeDocument/2006/relationships/image" Target="../media/image18.jpeg" />
	<Relationship Id="rId6" Type="http://schemas.openxmlformats.org/officeDocument/2006/relationships/image" Target="../media/image19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	<Relationship Id="rId4" Type="http://schemas.openxmlformats.org/officeDocument/2006/relationships/image" Target="../media/image22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	<Relationship Id="rId4" Type="http://schemas.openxmlformats.org/officeDocument/2006/relationships/image" Target="../media/image2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	<Relationship Id="rId4" Type="http://schemas.openxmlformats.org/officeDocument/2006/relationships/image" Target="../media/image2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52933" y="5723466"/>
            <a:ext cx="3883563" cy="989921"/>
          </a:xfrm>
          <a:custGeom>
            <a:avLst/>
            <a:gdLst>
              <a:gd name="connsiteX0" fmla="*/ 0 w 3883563"/>
              <a:gd name="connsiteY0" fmla="*/ 0 h 989921"/>
              <a:gd name="connsiteX1" fmla="*/ 3883563 w 3883563"/>
              <a:gd name="connsiteY1" fmla="*/ 0 h 989921"/>
              <a:gd name="connsiteX2" fmla="*/ 3883563 w 3883563"/>
              <a:gd name="connsiteY2" fmla="*/ 989921 h 989921"/>
              <a:gd name="connsiteX3" fmla="*/ 0 w 3883563"/>
              <a:gd name="connsiteY3" fmla="*/ 989921 h 989921"/>
              <a:gd name="connsiteX4" fmla="*/ 0 w 3883563"/>
              <a:gd name="connsiteY4" fmla="*/ 0 h 9899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3563" h="989921">
                <a:moveTo>
                  <a:pt x="0" y="0"/>
                </a:moveTo>
                <a:lnTo>
                  <a:pt x="3883563" y="0"/>
                </a:lnTo>
                <a:lnTo>
                  <a:pt x="3883563" y="989921"/>
                </a:lnTo>
                <a:lnTo>
                  <a:pt x="0" y="9899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540000"/>
            <a:ext cx="3606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19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COVID-19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Powered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2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altLang="zh-CN" sz="1296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267200"/>
            <a:ext cx="8890000" cy="162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330200"/>
            <a:ext cx="89535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Encoder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Universal Sentence Encoder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state-of-the-art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contextualized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39700" algn="l"/>
                <a:tab pos="177800" algn="l"/>
              </a:tabLst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Encoders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consumption.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(DAN)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bi-grams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feedforward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(DNN)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39700" algn="l"/>
                <a:tab pos="177800" algn="l"/>
              </a:tabLst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pairwise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assess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encoders.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cosine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cosine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angular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876300"/>
            <a:ext cx="5118100" cy="3657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089400"/>
            <a:ext cx="3454400" cy="2273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03200"/>
            <a:ext cx="238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Encoder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800100"/>
            <a:ext cx="4749800" cy="1155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00" y="2273300"/>
            <a:ext cx="4089400" cy="647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0000" y="800100"/>
            <a:ext cx="3238500" cy="2044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300" y="3136900"/>
            <a:ext cx="3352800" cy="316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3060700"/>
            <a:ext cx="3492500" cy="3327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03200"/>
            <a:ext cx="2387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Encoder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100" y="2514600"/>
            <a:ext cx="3225800" cy="3721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279400"/>
            <a:ext cx="89535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Connexion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Zalando,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Swagger/OpenAPI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Flask.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39700" algn="l"/>
                <a:tab pos="177800" algn="l"/>
              </a:tabLst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Connexion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Connexion,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Connexion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incentivizes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17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7500" y="1392614"/>
            <a:ext cx="249429" cy="1269999"/>
          </a:xfrm>
          <a:custGeom>
            <a:avLst/>
            <a:gdLst>
              <a:gd name="connsiteX0" fmla="*/ 0 w 249429"/>
              <a:gd name="connsiteY0" fmla="*/ 0 h 1269999"/>
              <a:gd name="connsiteX1" fmla="*/ 249429 w 249429"/>
              <a:gd name="connsiteY1" fmla="*/ 0 h 1269999"/>
              <a:gd name="connsiteX2" fmla="*/ 249429 w 249429"/>
              <a:gd name="connsiteY2" fmla="*/ 1269999 h 1269999"/>
              <a:gd name="connsiteX3" fmla="*/ 0 w 249429"/>
              <a:gd name="connsiteY3" fmla="*/ 1269999 h 1269999"/>
              <a:gd name="connsiteX4" fmla="*/ 0 w 249429"/>
              <a:gd name="connsiteY4" fmla="*/ 0 h 1269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9429" h="1269999">
                <a:moveTo>
                  <a:pt x="0" y="0"/>
                </a:moveTo>
                <a:lnTo>
                  <a:pt x="249429" y="0"/>
                </a:lnTo>
                <a:lnTo>
                  <a:pt x="249429" y="1269999"/>
                </a:lnTo>
                <a:lnTo>
                  <a:pt x="0" y="12699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6105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" y="2273300"/>
            <a:ext cx="7467600" cy="410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241300"/>
            <a:ext cx="74549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Cloud Run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deploying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containerized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77800" algn="l"/>
              </a:tabLst>
            </a:pP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FAQ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387" y="3717029"/>
            <a:ext cx="5756452" cy="1185537"/>
          </a:xfrm>
          <a:custGeom>
            <a:avLst/>
            <a:gdLst>
              <a:gd name="connsiteX0" fmla="*/ 0 w 5756452"/>
              <a:gd name="connsiteY0" fmla="*/ 0 h 1185537"/>
              <a:gd name="connsiteX1" fmla="*/ 5756452 w 5756452"/>
              <a:gd name="connsiteY1" fmla="*/ 0 h 1185537"/>
              <a:gd name="connsiteX2" fmla="*/ 5756452 w 5756452"/>
              <a:gd name="connsiteY2" fmla="*/ 1185537 h 1185537"/>
              <a:gd name="connsiteX3" fmla="*/ 0 w 5756452"/>
              <a:gd name="connsiteY3" fmla="*/ 1185537 h 1185537"/>
              <a:gd name="connsiteX4" fmla="*/ 0 w 5756452"/>
              <a:gd name="connsiteY4" fmla="*/ 0 h 1185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6452" h="1185537">
                <a:moveTo>
                  <a:pt x="0" y="0"/>
                </a:moveTo>
                <a:lnTo>
                  <a:pt x="5756452" y="0"/>
                </a:lnTo>
                <a:lnTo>
                  <a:pt x="5756452" y="1185537"/>
                </a:lnTo>
                <a:lnTo>
                  <a:pt x="0" y="118553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330200"/>
            <a:ext cx="38227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NLP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300" y="1905000"/>
            <a:ext cx="6083300" cy="3479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" y="241300"/>
            <a:ext cx="87757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905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COVID-19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pandemic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rapidly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keeping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well-informed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700"/>
              </a:lnSpc>
              <a:tabLst>
                <a:tab pos="1905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flattening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ML6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multilingual COVID-19 assistant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AI,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1700"/>
              </a:lnSpc>
              <a:tabLst>
                <a:tab pos="1905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(NLP).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0200" y="3670300"/>
            <a:ext cx="4787900" cy="261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7000" y="228600"/>
            <a:ext cx="3644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" y="1358900"/>
            <a:ext cx="63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1358900"/>
            <a:ext cx="8547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Crawl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Scour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code/content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crawling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032000"/>
            <a:ext cx="8763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displayed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260600"/>
            <a:ext cx="8636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page-centric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(page-&gt;words)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keyword-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centric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(word-&gt;pages).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" y="29464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946400"/>
            <a:ext cx="850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pieces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searcher's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relevant.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68500"/>
            <a:ext cx="5410200" cy="266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9200" y="1930400"/>
            <a:ext cx="2336800" cy="2209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" y="381000"/>
            <a:ext cx="2971800" cy="513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Soir VS ElasticSearch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90500" algn="l"/>
              </a:tabLst>
            </a:pP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7"/>
              </a:rPr>
              <a:t>Lucene Basic Concept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387" y="3717029"/>
            <a:ext cx="5756452" cy="1185537"/>
          </a:xfrm>
          <a:custGeom>
            <a:avLst/>
            <a:gdLst>
              <a:gd name="connsiteX0" fmla="*/ 0 w 5756452"/>
              <a:gd name="connsiteY0" fmla="*/ 0 h 1185537"/>
              <a:gd name="connsiteX1" fmla="*/ 5756452 w 5756452"/>
              <a:gd name="connsiteY1" fmla="*/ 0 h 1185537"/>
              <a:gd name="connsiteX2" fmla="*/ 5756452 w 5756452"/>
              <a:gd name="connsiteY2" fmla="*/ 1185537 h 1185537"/>
              <a:gd name="connsiteX3" fmla="*/ 0 w 5756452"/>
              <a:gd name="connsiteY3" fmla="*/ 1185537 h 1185537"/>
              <a:gd name="connsiteX4" fmla="*/ 0 w 5756452"/>
              <a:gd name="connsiteY4" fmla="*/ 0 h 1185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56452" h="1185537">
                <a:moveTo>
                  <a:pt x="0" y="0"/>
                </a:moveTo>
                <a:lnTo>
                  <a:pt x="5756452" y="0"/>
                </a:lnTo>
                <a:lnTo>
                  <a:pt x="5756452" y="1185537"/>
                </a:lnTo>
                <a:lnTo>
                  <a:pt x="0" y="118553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" y="2514600"/>
            <a:ext cx="4737100" cy="3848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451100"/>
            <a:ext cx="3403600" cy="1930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8900" y="4495800"/>
            <a:ext cx="3302000" cy="1219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" y="266700"/>
            <a:ext cx="89662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016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  <a:tab pos="1397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trustworthy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FAQs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kept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official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organizations.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</a:p>
          <a:p>
            <a:pPr>
              <a:lnSpc>
                <a:spcPts val="1600"/>
              </a:lnSpc>
              <a:tabLst>
                <a:tab pos="1016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“spider”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700"/>
              </a:lnSpc>
              <a:tabLst>
                <a:tab pos="1016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scrape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parsing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underlying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HTML.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01600" algn="l"/>
                <a:tab pos="1397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question-answer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saved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1600"/>
              </a:lnSpc>
              <a:tabLst>
                <a:tab pos="1016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question-answer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149600"/>
            <a:ext cx="3860800" cy="3365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" y="279400"/>
            <a:ext cx="88773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Word2Vec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14300" algn="l"/>
              </a:tabLst>
            </a:pP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Traditional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Traditionally,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engines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synonyms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word.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modern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NLP,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(high-dimensional)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vectors,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>
              <a:lnSpc>
                <a:spcPts val="1700"/>
              </a:lnSpc>
              <a:tabLst>
                <a:tab pos="1143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capture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96900"/>
            <a:ext cx="9144000" cy="566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" y="203200"/>
            <a:ext cx="2032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Word2vec: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CBOW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796" y="6597839"/>
            <a:ext cx="8150396" cy="231101"/>
          </a:xfrm>
          <a:custGeom>
            <a:avLst/>
            <a:gdLst>
              <a:gd name="connsiteX0" fmla="*/ 0 w 8150396"/>
              <a:gd name="connsiteY0" fmla="*/ 0 h 231101"/>
              <a:gd name="connsiteX1" fmla="*/ 8150396 w 8150396"/>
              <a:gd name="connsiteY1" fmla="*/ 0 h 231101"/>
              <a:gd name="connsiteX2" fmla="*/ 8150396 w 8150396"/>
              <a:gd name="connsiteY2" fmla="*/ 231101 h 231101"/>
              <a:gd name="connsiteX3" fmla="*/ 0 w 8150396"/>
              <a:gd name="connsiteY3" fmla="*/ 231101 h 231101"/>
              <a:gd name="connsiteX4" fmla="*/ 0 w 8150396"/>
              <a:gd name="connsiteY4" fmla="*/ 0 h 231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0396" h="231101">
                <a:moveTo>
                  <a:pt x="0" y="0"/>
                </a:moveTo>
                <a:lnTo>
                  <a:pt x="8150396" y="0"/>
                </a:lnTo>
                <a:lnTo>
                  <a:pt x="8150396" y="231101"/>
                </a:lnTo>
                <a:lnTo>
                  <a:pt x="0" y="231101"/>
                </a:lnTo>
                <a:lnTo>
                  <a:pt x="0" y="0"/>
                </a:lnTo>
              </a:path>
            </a:pathLst>
          </a:custGeom>
          <a:solidFill>
            <a:srgbClr val="002b6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842017"/>
            <a:ext cx="8974952" cy="558800"/>
          </a:xfrm>
          <a:custGeom>
            <a:avLst/>
            <a:gdLst>
              <a:gd name="connsiteX0" fmla="*/ 0 w 8974952"/>
              <a:gd name="connsiteY0" fmla="*/ 0 h 558800"/>
              <a:gd name="connsiteX1" fmla="*/ 8974952 w 8974952"/>
              <a:gd name="connsiteY1" fmla="*/ 0 h 558800"/>
              <a:gd name="connsiteX2" fmla="*/ 8974952 w 8974952"/>
              <a:gd name="connsiteY2" fmla="*/ 558800 h 558800"/>
              <a:gd name="connsiteX3" fmla="*/ 0 w 8974952"/>
              <a:gd name="connsiteY3" fmla="*/ 558800 h 558800"/>
              <a:gd name="connsiteX4" fmla="*/ 0 w 8974952"/>
              <a:gd name="connsiteY4" fmla="*/ 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74952" h="558800">
                <a:moveTo>
                  <a:pt x="0" y="0"/>
                </a:moveTo>
                <a:lnTo>
                  <a:pt x="8974952" y="0"/>
                </a:lnTo>
                <a:lnTo>
                  <a:pt x="8974952" y="558800"/>
                </a:lnTo>
                <a:lnTo>
                  <a:pt x="0" y="5588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" y="2413000"/>
            <a:ext cx="9131300" cy="2032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540500"/>
            <a:ext cx="91440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43000" y="6642100"/>
            <a:ext cx="1435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6642100"/>
            <a:ext cx="1663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66421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9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254000"/>
            <a:ext cx="89281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Embeddings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capture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39700" algn="l"/>
                <a:tab pos="177800" algn="l"/>
              </a:tabLst>
            </a:pP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trend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NLP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contextualized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embeddings,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whole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(“context”)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taken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</a:p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embedding.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