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19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0B5B0-0557-439B-B4FB-26AD152DFAD0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5F048-F7C6-4C1F-A54D-F31FF48164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0216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0B5B0-0557-439B-B4FB-26AD152DFAD0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5F048-F7C6-4C1F-A54D-F31FF48164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9644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0B5B0-0557-439B-B4FB-26AD152DFAD0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5F048-F7C6-4C1F-A54D-F31FF48164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490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0B5B0-0557-439B-B4FB-26AD152DFAD0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5F048-F7C6-4C1F-A54D-F31FF48164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2698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0B5B0-0557-439B-B4FB-26AD152DFAD0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5F048-F7C6-4C1F-A54D-F31FF48164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049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0B5B0-0557-439B-B4FB-26AD152DFAD0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5F048-F7C6-4C1F-A54D-F31FF48164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905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0B5B0-0557-439B-B4FB-26AD152DFAD0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5F048-F7C6-4C1F-A54D-F31FF48164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5221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0B5B0-0557-439B-B4FB-26AD152DFAD0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5F048-F7C6-4C1F-A54D-F31FF48164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15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0B5B0-0557-439B-B4FB-26AD152DFAD0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5F048-F7C6-4C1F-A54D-F31FF48164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591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0B5B0-0557-439B-B4FB-26AD152DFAD0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5F048-F7C6-4C1F-A54D-F31FF48164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912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0B5B0-0557-439B-B4FB-26AD152DFAD0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5F048-F7C6-4C1F-A54D-F31FF48164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93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0B5B0-0557-439B-B4FB-26AD152DFAD0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5F048-F7C6-4C1F-A54D-F31FF48164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100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885443"/>
          </a:xfrm>
        </p:spPr>
        <p:txBody>
          <a:bodyPr>
            <a:normAutofit/>
          </a:bodyPr>
          <a:lstStyle/>
          <a:p>
            <a:r>
              <a:rPr lang="en-IN" b="1" dirty="0"/>
              <a:t>EXPERIMENT </a:t>
            </a:r>
            <a:r>
              <a:rPr lang="en-IN" b="1" dirty="0" smtClean="0"/>
              <a:t>3</a:t>
            </a:r>
            <a:r>
              <a:rPr lang="en-IN" dirty="0"/>
              <a:t/>
            </a:r>
            <a:br>
              <a:rPr lang="en-IN" dirty="0"/>
            </a:br>
            <a:r>
              <a:rPr lang="en-IN" sz="2400" dirty="0"/>
              <a:t>Create a simple cloud software application for Property Buying &amp; Rental process (In Chennai city) using any Cloud Service Provider to demonstrate </a:t>
            </a:r>
            <a:r>
              <a:rPr lang="en-IN" sz="2400" dirty="0" err="1"/>
              <a:t>SaaS</a:t>
            </a:r>
            <a:endParaRPr lang="en-IN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843" y="1782556"/>
            <a:ext cx="8467725" cy="4626335"/>
          </a:xfrm>
        </p:spPr>
      </p:pic>
    </p:spTree>
    <p:extLst>
      <p:ext uri="{BB962C8B-B14F-4D97-AF65-F5344CB8AC3E}">
        <p14:creationId xmlns:p14="http://schemas.microsoft.com/office/powerpoint/2010/main" val="333294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387" y="2047081"/>
            <a:ext cx="5991225" cy="2390775"/>
          </a:xfrm>
        </p:spPr>
      </p:pic>
    </p:spTree>
    <p:extLst>
      <p:ext uri="{BB962C8B-B14F-4D97-AF65-F5344CB8AC3E}">
        <p14:creationId xmlns:p14="http://schemas.microsoft.com/office/powerpoint/2010/main" val="3984568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EXPERIMENT 3 Create a simple cloud software application for Property Buying &amp; Rental process (In Chennai city) using any Cloud Service Provider to demonstrate SaaS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 3 Create a simple cloud software application for Property Buying &amp; Rental process (In Chennai city) using any Cloud Service Provider to demonstrate SaaS</dc:title>
  <dc:creator>Microsoft account</dc:creator>
  <cp:lastModifiedBy>Microsoft account</cp:lastModifiedBy>
  <cp:revision>3</cp:revision>
  <dcterms:created xsi:type="dcterms:W3CDTF">2023-01-29T13:53:13Z</dcterms:created>
  <dcterms:modified xsi:type="dcterms:W3CDTF">2023-01-29T14:00:55Z</dcterms:modified>
</cp:coreProperties>
</file>