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4" d="100"/>
          <a:sy n="94" d="100"/>
        </p:scale>
        <p:origin x="19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6161-368C-467A-AAA4-B9A2336349D2}" type="datetimeFigureOut">
              <a:rPr lang="en-IN" smtClean="0"/>
              <a:t>29-01-2023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87C87-4774-4AD5-A2A2-522098171F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9794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6161-368C-467A-AAA4-B9A2336349D2}" type="datetimeFigureOut">
              <a:rPr lang="en-IN" smtClean="0"/>
              <a:t>29-01-2023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87C87-4774-4AD5-A2A2-522098171F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3179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6161-368C-467A-AAA4-B9A2336349D2}" type="datetimeFigureOut">
              <a:rPr lang="en-IN" smtClean="0"/>
              <a:t>29-01-2023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87C87-4774-4AD5-A2A2-522098171F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6648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6161-368C-467A-AAA4-B9A2336349D2}" type="datetimeFigureOut">
              <a:rPr lang="en-IN" smtClean="0"/>
              <a:t>29-01-2023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87C87-4774-4AD5-A2A2-522098171F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7836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6161-368C-467A-AAA4-B9A2336349D2}" type="datetimeFigureOut">
              <a:rPr lang="en-IN" smtClean="0"/>
              <a:t>29-01-2023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87C87-4774-4AD5-A2A2-522098171F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3731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6161-368C-467A-AAA4-B9A2336349D2}" type="datetimeFigureOut">
              <a:rPr lang="en-IN" smtClean="0"/>
              <a:t>29-01-2023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87C87-4774-4AD5-A2A2-522098171F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7980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6161-368C-467A-AAA4-B9A2336349D2}" type="datetimeFigureOut">
              <a:rPr lang="en-IN" smtClean="0"/>
              <a:t>29-01-2023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87C87-4774-4AD5-A2A2-522098171F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8920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6161-368C-467A-AAA4-B9A2336349D2}" type="datetimeFigureOut">
              <a:rPr lang="en-IN" smtClean="0"/>
              <a:t>29-01-2023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87C87-4774-4AD5-A2A2-522098171F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0757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6161-368C-467A-AAA4-B9A2336349D2}" type="datetimeFigureOut">
              <a:rPr lang="en-IN" smtClean="0"/>
              <a:t>29-01-2023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87C87-4774-4AD5-A2A2-522098171F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7988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6161-368C-467A-AAA4-B9A2336349D2}" type="datetimeFigureOut">
              <a:rPr lang="en-IN" smtClean="0"/>
              <a:t>29-01-2023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87C87-4774-4AD5-A2A2-522098171F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1467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6161-368C-467A-AAA4-B9A2336349D2}" type="datetimeFigureOut">
              <a:rPr lang="en-IN" smtClean="0"/>
              <a:t>29-01-2023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87C87-4774-4AD5-A2A2-522098171F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644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56161-368C-467A-AAA4-B9A2336349D2}" type="datetimeFigureOut">
              <a:rPr lang="en-IN" smtClean="0"/>
              <a:t>29-01-2023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87C87-4774-4AD5-A2A2-522098171F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1415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083" y="243745"/>
            <a:ext cx="10515600" cy="1763080"/>
          </a:xfrm>
        </p:spPr>
        <p:txBody>
          <a:bodyPr>
            <a:normAutofit/>
          </a:bodyPr>
          <a:lstStyle/>
          <a:p>
            <a:r>
              <a:rPr lang="en-IN" b="1" dirty="0"/>
              <a:t>EXPERIMENT 1</a:t>
            </a:r>
            <a:r>
              <a:rPr lang="en-IN" dirty="0"/>
              <a:t/>
            </a:r>
            <a:br>
              <a:rPr lang="en-IN" dirty="0"/>
            </a:br>
            <a:r>
              <a:rPr lang="en-IN" sz="2700" dirty="0"/>
              <a:t>Create a simple cloud software application and provide it as a service using any Cloud Service Provider to demonstrate Software as a Service (</a:t>
            </a:r>
            <a:r>
              <a:rPr lang="en-IN" sz="2700" dirty="0" err="1"/>
              <a:t>SaaS</a:t>
            </a:r>
            <a:r>
              <a:rPr lang="en-IN" sz="2700" dirty="0"/>
              <a:t>).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71600" y="2148681"/>
            <a:ext cx="94488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5069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EXPERIMENT 1 Create a simple cloud software application and provide it as a service using any Cloud Service Provider to demonstrate Software as a Service (SaaS).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EXPERIMENT 1 Create a simple cloud software application and provide it as a service using any Cloud Service Provider to demonstrate Software as a Service (SaaS).</dc:title>
  <dc:creator>Microsoft account</dc:creator>
  <cp:lastModifiedBy>Microsoft account</cp:lastModifiedBy>
  <cp:revision>1</cp:revision>
  <dcterms:created xsi:type="dcterms:W3CDTF">2023-01-29T13:29:55Z</dcterms:created>
  <dcterms:modified xsi:type="dcterms:W3CDTF">2023-01-29T13:30:08Z</dcterms:modified>
</cp:coreProperties>
</file>