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1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4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6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7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3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9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1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3C83-F271-4AF1-AB5E-AF811BFB7CAF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0E6E-71C9-4BCD-B000-A3CF9EC78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4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95" y="113288"/>
            <a:ext cx="10515600" cy="1367007"/>
          </a:xfrm>
        </p:spPr>
        <p:txBody>
          <a:bodyPr>
            <a:normAutofit fontScale="90000"/>
          </a:bodyPr>
          <a:lstStyle/>
          <a:p>
            <a:r>
              <a:rPr lang="en-IN" dirty="0"/>
              <a:t>EXPERIMENT :6</a:t>
            </a:r>
            <a:br>
              <a:rPr lang="en-IN" dirty="0"/>
            </a:br>
            <a:r>
              <a:rPr lang="en-IN" sz="2700" dirty="0"/>
              <a:t>Demonstrate virtualization by Installing Type-2 Hypervisor in your device, create and configure VM image with a Host Operating system (Either Windows/Linux).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72" y="1825625"/>
            <a:ext cx="7732056" cy="4351338"/>
          </a:xfrm>
        </p:spPr>
      </p:pic>
    </p:spTree>
    <p:extLst>
      <p:ext uri="{BB962C8B-B14F-4D97-AF65-F5344CB8AC3E}">
        <p14:creationId xmlns:p14="http://schemas.microsoft.com/office/powerpoint/2010/main" val="277689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EXPERIMENT :6 Demonstrate virtualization by Installing Type-2 Hypervisor in your device, create and configure VM image with a Host Operating system (Either Windows/Linux).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:6 Demonstrate virtualization by Installing Type-2 Hypervisor in your device, create and configure VM image with a Host Operating system (Either Windows/Linux).</dc:title>
  <dc:creator>Microsoft account</dc:creator>
  <cp:lastModifiedBy>Microsoft account</cp:lastModifiedBy>
  <cp:revision>1</cp:revision>
  <dcterms:created xsi:type="dcterms:W3CDTF">2023-01-29T14:07:23Z</dcterms:created>
  <dcterms:modified xsi:type="dcterms:W3CDTF">2023-01-29T14:07:49Z</dcterms:modified>
</cp:coreProperties>
</file>