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8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1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7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7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FA77-4103-498B-8429-04DFEC0160A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8EE-E785-4C1C-837F-FE91E52A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297591"/>
          </a:xfrm>
        </p:spPr>
        <p:txBody>
          <a:bodyPr>
            <a:normAutofit/>
          </a:bodyPr>
          <a:lstStyle/>
          <a:p>
            <a:r>
              <a:rPr lang="en-IN" b="1" dirty="0"/>
              <a:t>EXPERIMENT 2</a:t>
            </a: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Create a simple cloud software application for Flight Reservation System using any Cloud Service Provider to demonstrate </a:t>
            </a:r>
            <a:r>
              <a:rPr lang="en-IN" sz="2700" dirty="0" err="1"/>
              <a:t>SaaS</a:t>
            </a:r>
            <a:endParaRPr lang="en-IN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0" y="2091025"/>
            <a:ext cx="10198578" cy="4293591"/>
          </a:xfrm>
        </p:spPr>
      </p:pic>
    </p:spTree>
    <p:extLst>
      <p:ext uri="{BB962C8B-B14F-4D97-AF65-F5344CB8AC3E}">
        <p14:creationId xmlns:p14="http://schemas.microsoft.com/office/powerpoint/2010/main" val="358542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 2 Create a simple cloud software application for Flight Reservation System using any Cloud Service Provider to demonstrate SaaS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2 Create a simple cloud software application for Flight Reservation System using any Cloud Service Provider to demonstrate SaaS</dc:title>
  <dc:creator>Microsoft account</dc:creator>
  <cp:lastModifiedBy>Microsoft account</cp:lastModifiedBy>
  <cp:revision>1</cp:revision>
  <dcterms:created xsi:type="dcterms:W3CDTF">2023-01-29T13:41:10Z</dcterms:created>
  <dcterms:modified xsi:type="dcterms:W3CDTF">2023-01-29T13:41:40Z</dcterms:modified>
</cp:coreProperties>
</file>