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6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4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2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65898-F4CD-409A-AB71-56A08B0E502E}" type="datetimeFigureOut">
              <a:rPr lang="en-IN" smtClean="0"/>
              <a:t>29-01-2023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649B-29AD-44E6-8C12-8C2FFFBC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1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2" y="121381"/>
            <a:ext cx="10515600" cy="1957725"/>
          </a:xfrm>
        </p:spPr>
        <p:txBody>
          <a:bodyPr>
            <a:normAutofit/>
          </a:bodyPr>
          <a:lstStyle/>
          <a:p>
            <a:r>
              <a:rPr lang="en-IN" b="1" dirty="0"/>
              <a:t>EXPERIMENT </a:t>
            </a:r>
            <a:r>
              <a:rPr lang="en-IN" b="1" dirty="0" smtClean="0"/>
              <a:t>4</a:t>
            </a:r>
            <a:r>
              <a:rPr lang="en-IN" dirty="0"/>
              <a:t/>
            </a:r>
            <a:br>
              <a:rPr lang="en-IN" dirty="0"/>
            </a:br>
            <a:r>
              <a:rPr lang="en-IN" sz="2700" dirty="0"/>
              <a:t>Create a simple cloud software application for Car Booking Reservation System using any Cloud Service Provider to demonstrate </a:t>
            </a:r>
            <a:r>
              <a:rPr lang="en-IN" sz="2700" dirty="0" err="1"/>
              <a:t>SaaS</a:t>
            </a:r>
            <a:r>
              <a:rPr lang="en-IN" sz="2700" dirty="0"/>
              <a:t>.</a:t>
            </a:r>
            <a:br>
              <a:rPr lang="en-IN" sz="2700" dirty="0"/>
            </a:br>
            <a:endParaRPr lang="en-IN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091531"/>
            <a:ext cx="8496300" cy="3819525"/>
          </a:xfrm>
        </p:spPr>
      </p:pic>
    </p:spTree>
    <p:extLst>
      <p:ext uri="{BB962C8B-B14F-4D97-AF65-F5344CB8AC3E}">
        <p14:creationId xmlns:p14="http://schemas.microsoft.com/office/powerpoint/2010/main" val="328523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082006"/>
            <a:ext cx="8496300" cy="3838575"/>
          </a:xfrm>
        </p:spPr>
      </p:pic>
    </p:spTree>
    <p:extLst>
      <p:ext uri="{BB962C8B-B14F-4D97-AF65-F5344CB8AC3E}">
        <p14:creationId xmlns:p14="http://schemas.microsoft.com/office/powerpoint/2010/main" val="62049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EXPERIMENT 4 Create a simple cloud software application for Car Booking Reservation System using any Cloud Service Provider to demonstrate SaaS.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4 Create a simple cloud software application for Car Booking Reservation System using any Cloud Service Provider to demonstrate SaaS. </dc:title>
  <dc:creator>Microsoft account</dc:creator>
  <cp:lastModifiedBy>Microsoft account</cp:lastModifiedBy>
  <cp:revision>1</cp:revision>
  <dcterms:created xsi:type="dcterms:W3CDTF">2023-01-29T14:03:20Z</dcterms:created>
  <dcterms:modified xsi:type="dcterms:W3CDTF">2023-01-29T14:03:30Z</dcterms:modified>
</cp:coreProperties>
</file>