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Tax Filer App - Forms &amp; Inputs Confirmation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Confirming form structure and input types for the HNI Tax Filer App</a:t>
            </a:r>
          </a:p>
          <a:p>
            <a:r>
              <a:t>Client Name: [Client's Name]</a:t>
            </a:r>
          </a:p>
          <a:p>
            <a:r>
              <a:t>Date: [Date]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Tax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 Upload final filed tax documents for the client's records.</a:t>
            </a:r>
          </a:p>
          <a:p/>
          <a:p>
            <a:r>
              <a:t>Fields:</a:t>
            </a:r>
          </a:p>
          <a:p>
            <a:r>
              <a:t>• Final Documents (Download)</a:t>
            </a:r>
          </a:p>
          <a:p>
            <a:r>
              <a:t>• Document Archive (ZIP)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Admin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 Overview of Admin-side functionality.</a:t>
            </a:r>
          </a:p>
          <a:p/>
          <a:p>
            <a:r>
              <a:t>Fields:</a:t>
            </a:r>
          </a:p>
          <a:p>
            <a:r>
              <a:t>• List of Clients</a:t>
            </a:r>
          </a:p>
          <a:p>
            <a:r>
              <a:t>• Document Upload Notifications</a:t>
            </a:r>
          </a:p>
          <a:p>
            <a:r>
              <a:t>• Progress Tracking (Charts)</a:t>
            </a:r>
          </a:p>
          <a:p>
            <a:r>
              <a:t>• Client Details Update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Steps:</a:t>
            </a:r>
          </a:p>
          <a:p>
            <a:r>
              <a:t>• Review Forms</a:t>
            </a:r>
          </a:p>
          <a:p>
            <a:r>
              <a:t>• Feedback</a:t>
            </a:r>
          </a:p>
          <a:p>
            <a:r>
              <a:t>• Final Confirmation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 1 - User 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 Allow users to register/login.</a:t>
            </a:r>
          </a:p>
          <a:p/>
          <a:p>
            <a:r>
              <a:t>Fields:</a:t>
            </a:r>
          </a:p>
          <a:p>
            <a:r>
              <a:t>• Full Name (Text)</a:t>
            </a:r>
          </a:p>
          <a:p>
            <a:r>
              <a:t>• Email (Email)</a:t>
            </a:r>
          </a:p>
          <a:p>
            <a:r>
              <a:t>• Phone Number (Phone)</a:t>
            </a:r>
          </a:p>
          <a:p>
            <a:r>
              <a:t>• Password (Password)</a:t>
            </a:r>
          </a:p>
          <a:p>
            <a:r>
              <a:t>• OTP Verification (Numeric)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 2 - Personal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 Collect personal and tax-related data.</a:t>
            </a:r>
          </a:p>
          <a:p/>
          <a:p>
            <a:r>
              <a:t>Fields:</a:t>
            </a:r>
          </a:p>
          <a:p>
            <a:r>
              <a:t>• Visa Status (Dropdown)</a:t>
            </a:r>
          </a:p>
          <a:p>
            <a:r>
              <a:t>• Marital Status (Dropdown)</a:t>
            </a:r>
          </a:p>
          <a:p>
            <a:r>
              <a:t>• Date of Marriage (Date Picker)</a:t>
            </a:r>
          </a:p>
          <a:p>
            <a:r>
              <a:t>• Taxpayer DOB (Date Picker)</a:t>
            </a:r>
          </a:p>
          <a:p>
            <a:r>
              <a:t>• Spouse DOB (Date Picker)</a:t>
            </a:r>
          </a:p>
          <a:p>
            <a:r>
              <a:t>• Taxpayer Holding SSN (Radio Button)</a:t>
            </a:r>
          </a:p>
          <a:p>
            <a:r>
              <a:t>• Dependents Information</a:t>
            </a:r>
          </a:p>
          <a:p>
            <a:r>
              <a:t>• Address Details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 3 - Other Sources of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 Gather information about additional income sources.</a:t>
            </a:r>
          </a:p>
          <a:p/>
          <a:p>
            <a:r>
              <a:t>Fields:</a:t>
            </a:r>
          </a:p>
          <a:p>
            <a:r>
              <a:t>• Sold Any Stocks? (Yes/No)</a:t>
            </a:r>
          </a:p>
          <a:p>
            <a:r>
              <a:t>• Interest Income? (Yes/No)</a:t>
            </a:r>
          </a:p>
          <a:p>
            <a:r>
              <a:t>• Dividend Income? (Yes/No)</a:t>
            </a:r>
          </a:p>
          <a:p>
            <a:r>
              <a:t>• Business/Rental Income?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 4 - Document Upload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 Enable users to upload required documents.</a:t>
            </a:r>
          </a:p>
          <a:p/>
          <a:p>
            <a:r>
              <a:t>Fields:</a:t>
            </a:r>
          </a:p>
          <a:p>
            <a:r>
              <a:t>• Document Types (W2, 1099)</a:t>
            </a:r>
          </a:p>
          <a:p>
            <a:r>
              <a:t>• Document Size (Max 50MB)</a:t>
            </a:r>
          </a:p>
          <a:p>
            <a:r>
              <a:t>• E-Signature Upload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 5 - Payment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 Integrate payment options for the client.</a:t>
            </a:r>
          </a:p>
          <a:p/>
          <a:p>
            <a:r>
              <a:t>Fields:</a:t>
            </a:r>
          </a:p>
          <a:p>
            <a:r>
              <a:t>• Payment Method (PayPal, Google Pay)</a:t>
            </a:r>
          </a:p>
          <a:p>
            <a:r>
              <a:t>• Payment Link</a:t>
            </a:r>
          </a:p>
          <a:p>
            <a:r>
              <a:t>• Transaction History (Table)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 6 - Tax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 Display and confirm tax estimates.</a:t>
            </a:r>
          </a:p>
          <a:p/>
          <a:p>
            <a:r>
              <a:t>Fields:</a:t>
            </a:r>
          </a:p>
          <a:p>
            <a:r>
              <a:t>• Federal Refund</a:t>
            </a:r>
          </a:p>
          <a:p>
            <a:r>
              <a:t>• State Refund</a:t>
            </a:r>
          </a:p>
          <a:p>
            <a:r>
              <a:t>• City Refund</a:t>
            </a:r>
          </a:p>
          <a:p>
            <a:r>
              <a:t>• Taxpayer Agreement (Checkbox)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 7 - Bank Account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 Collect bank information for tax refunds.</a:t>
            </a:r>
          </a:p>
          <a:p/>
          <a:p>
            <a:r>
              <a:t>Fields:</a:t>
            </a:r>
          </a:p>
          <a:p>
            <a:r>
              <a:t>• Bank Account Number</a:t>
            </a:r>
          </a:p>
          <a:p>
            <a:r>
              <a:t>• Routing Number</a:t>
            </a:r>
          </a:p>
          <a:p>
            <a:r>
              <a:t>• Type of Account (Checking/Savings)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 8 - Review and Confirm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 Allow users to review and confirm documents.</a:t>
            </a:r>
          </a:p>
          <a:p/>
          <a:p>
            <a:r>
              <a:t>Fields:</a:t>
            </a:r>
          </a:p>
          <a:p>
            <a:r>
              <a:t>• Final Tax Documents (Review)</a:t>
            </a:r>
          </a:p>
          <a:p>
            <a:r>
              <a:t>• E-Signature Confirmation (File Upload)</a:t>
            </a:r>
          </a:p>
          <a:p>
            <a:r>
              <a:t>• Client Agreement Checkbox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