
<file path=[Content_Types].xml><?xml version="1.0" encoding="utf-8"?>
<Types xmlns="http://schemas.openxmlformats.org/package/2006/content-types">
  <Default Extension="jfif" ContentType="image/jpeg"/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9" r:id="rId1"/>
  </p:sldMasterIdLst>
  <p:notesMasterIdLst>
    <p:notesMasterId r:id="rId29"/>
  </p:notesMasterIdLst>
  <p:sldIdLst>
    <p:sldId id="256" r:id="rId2"/>
    <p:sldId id="335" r:id="rId3"/>
    <p:sldId id="337" r:id="rId4"/>
    <p:sldId id="339" r:id="rId5"/>
    <p:sldId id="338" r:id="rId6"/>
    <p:sldId id="314" r:id="rId7"/>
    <p:sldId id="316" r:id="rId8"/>
    <p:sldId id="315" r:id="rId9"/>
    <p:sldId id="313" r:id="rId10"/>
    <p:sldId id="317" r:id="rId11"/>
    <p:sldId id="319" r:id="rId12"/>
    <p:sldId id="320" r:id="rId13"/>
    <p:sldId id="318" r:id="rId14"/>
    <p:sldId id="321" r:id="rId15"/>
    <p:sldId id="322" r:id="rId16"/>
    <p:sldId id="323" r:id="rId17"/>
    <p:sldId id="324" r:id="rId18"/>
    <p:sldId id="325" r:id="rId19"/>
    <p:sldId id="328" r:id="rId20"/>
    <p:sldId id="329" r:id="rId21"/>
    <p:sldId id="326" r:id="rId22"/>
    <p:sldId id="327" r:id="rId23"/>
    <p:sldId id="330" r:id="rId24"/>
    <p:sldId id="331" r:id="rId25"/>
    <p:sldId id="334" r:id="rId26"/>
    <p:sldId id="333" r:id="rId27"/>
    <p:sldId id="332" r:id="rId28"/>
  </p:sldIdLst>
  <p:sldSz cx="9144000" cy="5143500" type="screen16x9"/>
  <p:notesSz cx="6858000" cy="9144000"/>
  <p:embeddedFontLst>
    <p:embeddedFont>
      <p:font typeface="Candara" panose="020E0502030303020204" pitchFamily="34" charset="0"/>
      <p:regular r:id="rId30"/>
      <p:bold r:id="rId31"/>
      <p:italic r:id="rId32"/>
      <p:boldItalic r:id="rId33"/>
    </p:embeddedFont>
    <p:embeddedFont>
      <p:font typeface="Bebas Neue" panose="020B0604020202020204" charset="0"/>
      <p:regular r:id="rId34"/>
    </p:embeddedFont>
    <p:embeddedFont>
      <p:font typeface="Arimo" panose="020B0604020202020204" charset="0"/>
      <p:regular r:id="rId35"/>
      <p:bold r:id="rId36"/>
      <p:italic r:id="rId37"/>
      <p:boldItalic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42333"/>
    <a:srgbClr val="FFC751"/>
    <a:srgbClr val="762181"/>
    <a:srgbClr val="2827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98F410F-031D-4984-94D1-1E7FB6D7B28B}">
  <a:tblStyle styleId="{A98F410F-031D-4984-94D1-1E7FB6D7B28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f5e77e62a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f5e77e62a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f5e6061853_0_5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3" name="Google Shape;553;gf5e6061853_0_5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69529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f5e6061853_0_3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f5e6061853_0_3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009934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f5e6061853_0_3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f5e6061853_0_3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3427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f5e6061853_0_5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3" name="Google Shape;553;gf5e6061853_0_5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384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4300" y="1079004"/>
            <a:ext cx="5007300" cy="219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6800"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852563" y="3464767"/>
            <a:ext cx="3815400" cy="214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latin typeface="Arimo"/>
                <a:ea typeface="Arimo"/>
                <a:cs typeface="Arimo"/>
                <a:sym typeface="Arim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subTitle" idx="1"/>
          </p:nvPr>
        </p:nvSpPr>
        <p:spPr>
          <a:xfrm>
            <a:off x="714300" y="1259225"/>
            <a:ext cx="7715400" cy="334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AutoNum type="arabicPeriod"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>
            <a:endParaRPr/>
          </a:p>
        </p:txBody>
      </p:sp>
      <p:cxnSp>
        <p:nvCxnSpPr>
          <p:cNvPr id="22" name="Google Shape;22;p4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" name="Google Shape;23;p4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4384500" y="1404538"/>
            <a:ext cx="4045200" cy="76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ubTitle" idx="1"/>
          </p:nvPr>
        </p:nvSpPr>
        <p:spPr>
          <a:xfrm>
            <a:off x="4384500" y="2314563"/>
            <a:ext cx="4045200" cy="14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48" name="Google Shape;48;p9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9" name="Google Shape;49;p9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6_1_2"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6"/>
          <p:cNvSpPr txBox="1">
            <a:spLocks noGrp="1"/>
          </p:cNvSpPr>
          <p:nvPr>
            <p:ph type="subTitle" idx="1"/>
          </p:nvPr>
        </p:nvSpPr>
        <p:spPr>
          <a:xfrm>
            <a:off x="714300" y="1259225"/>
            <a:ext cx="5386200" cy="245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 sz="1200"/>
            </a:lvl9pPr>
          </a:lstStyle>
          <a:p>
            <a:endParaRPr/>
          </a:p>
        </p:txBody>
      </p:sp>
      <p:sp>
        <p:nvSpPr>
          <p:cNvPr id="179" name="Google Shape;179;p26"/>
          <p:cNvSpPr txBox="1">
            <a:spLocks noGrp="1"/>
          </p:cNvSpPr>
          <p:nvPr>
            <p:ph type="title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>
            <a:endParaRPr/>
          </a:p>
        </p:txBody>
      </p:sp>
      <p:cxnSp>
        <p:nvCxnSpPr>
          <p:cNvPr id="180" name="Google Shape;180;p26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1" name="Google Shape;181;p26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8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_1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6" name="Google Shape;196;p30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7" name="Google Shape;197;p30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98" name="Google Shape;198;p30"/>
          <p:cNvGrpSpPr/>
          <p:nvPr/>
        </p:nvGrpSpPr>
        <p:grpSpPr>
          <a:xfrm>
            <a:off x="706060" y="1236002"/>
            <a:ext cx="695830" cy="243805"/>
            <a:chOff x="2271950" y="2722775"/>
            <a:chExt cx="575875" cy="201775"/>
          </a:xfrm>
        </p:grpSpPr>
        <p:sp>
          <p:nvSpPr>
            <p:cNvPr id="199" name="Google Shape;199;p30"/>
            <p:cNvSpPr/>
            <p:nvPr/>
          </p:nvSpPr>
          <p:spPr>
            <a:xfrm>
              <a:off x="2562325" y="2722775"/>
              <a:ext cx="285500" cy="201775"/>
            </a:xfrm>
            <a:custGeom>
              <a:avLst/>
              <a:gdLst/>
              <a:ahLst/>
              <a:cxnLst/>
              <a:rect l="l" t="t" r="r" b="b"/>
              <a:pathLst>
                <a:path w="11420" h="8071" fill="none" extrusionOk="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30"/>
            <p:cNvSpPr/>
            <p:nvPr/>
          </p:nvSpPr>
          <p:spPr>
            <a:xfrm>
              <a:off x="2501750" y="2722775"/>
              <a:ext cx="36100" cy="13375"/>
            </a:xfrm>
            <a:custGeom>
              <a:avLst/>
              <a:gdLst/>
              <a:ahLst/>
              <a:cxnLst/>
              <a:rect l="l" t="t" r="r" b="b"/>
              <a:pathLst>
                <a:path w="1444" h="535" fill="none" extrusionOk="0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30"/>
            <p:cNvSpPr/>
            <p:nvPr/>
          </p:nvSpPr>
          <p:spPr>
            <a:xfrm>
              <a:off x="2271950" y="2870625"/>
              <a:ext cx="477450" cy="53475"/>
            </a:xfrm>
            <a:custGeom>
              <a:avLst/>
              <a:gdLst/>
              <a:ahLst/>
              <a:cxnLst/>
              <a:rect l="l" t="t" r="r" b="b"/>
              <a:pathLst>
                <a:path w="19098" h="2139" fill="none" extrusionOk="0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30"/>
            <p:cNvSpPr/>
            <p:nvPr/>
          </p:nvSpPr>
          <p:spPr>
            <a:xfrm>
              <a:off x="2709725" y="2836775"/>
              <a:ext cx="39675" cy="20950"/>
            </a:xfrm>
            <a:custGeom>
              <a:avLst/>
              <a:gdLst/>
              <a:ahLst/>
              <a:cxnLst/>
              <a:rect l="l" t="t" r="r" b="b"/>
              <a:pathLst>
                <a:path w="1587" h="838" fill="none" extrusionOk="0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30"/>
            <p:cNvSpPr/>
            <p:nvPr/>
          </p:nvSpPr>
          <p:spPr>
            <a:xfrm>
              <a:off x="2375275" y="2798475"/>
              <a:ext cx="85075" cy="27200"/>
            </a:xfrm>
            <a:custGeom>
              <a:avLst/>
              <a:gdLst/>
              <a:ahLst/>
              <a:cxnLst/>
              <a:rect l="l" t="t" r="r" b="b"/>
              <a:pathLst>
                <a:path w="3403" h="1088" fill="none" extrusionOk="0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4" name="Google Shape;204;p30"/>
          <p:cNvSpPr/>
          <p:nvPr/>
        </p:nvSpPr>
        <p:spPr>
          <a:xfrm>
            <a:off x="7786413" y="802050"/>
            <a:ext cx="107827" cy="108491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30"/>
          <p:cNvSpPr/>
          <p:nvPr/>
        </p:nvSpPr>
        <p:spPr>
          <a:xfrm>
            <a:off x="1915951" y="3367793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6" name="Google Shape;206;p30"/>
          <p:cNvGrpSpPr/>
          <p:nvPr/>
        </p:nvGrpSpPr>
        <p:grpSpPr>
          <a:xfrm>
            <a:off x="1401907" y="689254"/>
            <a:ext cx="953591" cy="334099"/>
            <a:chOff x="2271950" y="2722775"/>
            <a:chExt cx="575875" cy="201775"/>
          </a:xfrm>
        </p:grpSpPr>
        <p:sp>
          <p:nvSpPr>
            <p:cNvPr id="207" name="Google Shape;207;p30"/>
            <p:cNvSpPr/>
            <p:nvPr/>
          </p:nvSpPr>
          <p:spPr>
            <a:xfrm>
              <a:off x="2562325" y="2722775"/>
              <a:ext cx="285500" cy="201775"/>
            </a:xfrm>
            <a:custGeom>
              <a:avLst/>
              <a:gdLst/>
              <a:ahLst/>
              <a:cxnLst/>
              <a:rect l="l" t="t" r="r" b="b"/>
              <a:pathLst>
                <a:path w="11420" h="8071" fill="none" extrusionOk="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30"/>
            <p:cNvSpPr/>
            <p:nvPr/>
          </p:nvSpPr>
          <p:spPr>
            <a:xfrm>
              <a:off x="2501750" y="2722775"/>
              <a:ext cx="36100" cy="13375"/>
            </a:xfrm>
            <a:custGeom>
              <a:avLst/>
              <a:gdLst/>
              <a:ahLst/>
              <a:cxnLst/>
              <a:rect l="l" t="t" r="r" b="b"/>
              <a:pathLst>
                <a:path w="1444" h="535" fill="none" extrusionOk="0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30"/>
            <p:cNvSpPr/>
            <p:nvPr/>
          </p:nvSpPr>
          <p:spPr>
            <a:xfrm>
              <a:off x="2271950" y="2870625"/>
              <a:ext cx="477450" cy="53475"/>
            </a:xfrm>
            <a:custGeom>
              <a:avLst/>
              <a:gdLst/>
              <a:ahLst/>
              <a:cxnLst/>
              <a:rect l="l" t="t" r="r" b="b"/>
              <a:pathLst>
                <a:path w="19098" h="2139" fill="none" extrusionOk="0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30"/>
            <p:cNvSpPr/>
            <p:nvPr/>
          </p:nvSpPr>
          <p:spPr>
            <a:xfrm>
              <a:off x="2709725" y="2836775"/>
              <a:ext cx="39675" cy="20950"/>
            </a:xfrm>
            <a:custGeom>
              <a:avLst/>
              <a:gdLst/>
              <a:ahLst/>
              <a:cxnLst/>
              <a:rect l="l" t="t" r="r" b="b"/>
              <a:pathLst>
                <a:path w="1587" h="838" fill="none" extrusionOk="0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30"/>
            <p:cNvSpPr/>
            <p:nvPr/>
          </p:nvSpPr>
          <p:spPr>
            <a:xfrm>
              <a:off x="2375275" y="2798475"/>
              <a:ext cx="85075" cy="27200"/>
            </a:xfrm>
            <a:custGeom>
              <a:avLst/>
              <a:gdLst/>
              <a:ahLst/>
              <a:cxnLst/>
              <a:rect l="l" t="t" r="r" b="b"/>
              <a:pathLst>
                <a:path w="3403" h="1088" fill="none" extrusionOk="0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2" name="Google Shape;212;p30"/>
          <p:cNvSpPr/>
          <p:nvPr/>
        </p:nvSpPr>
        <p:spPr>
          <a:xfrm>
            <a:off x="6775477" y="3965413"/>
            <a:ext cx="335779" cy="396117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30"/>
          <p:cNvSpPr/>
          <p:nvPr/>
        </p:nvSpPr>
        <p:spPr>
          <a:xfrm>
            <a:off x="1654063" y="1173140"/>
            <a:ext cx="335779" cy="396134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30"/>
          <p:cNvSpPr/>
          <p:nvPr/>
        </p:nvSpPr>
        <p:spPr>
          <a:xfrm>
            <a:off x="8224526" y="2042072"/>
            <a:ext cx="213431" cy="213401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30"/>
          <p:cNvSpPr/>
          <p:nvPr/>
        </p:nvSpPr>
        <p:spPr>
          <a:xfrm rot="-1685758">
            <a:off x="7349828" y="1695209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30"/>
          <p:cNvSpPr/>
          <p:nvPr/>
        </p:nvSpPr>
        <p:spPr>
          <a:xfrm>
            <a:off x="8224513" y="3689463"/>
            <a:ext cx="213431" cy="214685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30"/>
          <p:cNvSpPr/>
          <p:nvPr/>
        </p:nvSpPr>
        <p:spPr>
          <a:xfrm rot="-1685758">
            <a:off x="2517753" y="1449884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30"/>
          <p:cNvSpPr/>
          <p:nvPr/>
        </p:nvSpPr>
        <p:spPr>
          <a:xfrm>
            <a:off x="1494952" y="2445824"/>
            <a:ext cx="107827" cy="108460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30"/>
          <p:cNvSpPr/>
          <p:nvPr/>
        </p:nvSpPr>
        <p:spPr>
          <a:xfrm>
            <a:off x="7674437" y="2459628"/>
            <a:ext cx="80847" cy="8084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30"/>
          <p:cNvSpPr/>
          <p:nvPr/>
        </p:nvSpPr>
        <p:spPr>
          <a:xfrm rot="-4501656">
            <a:off x="7177993" y="3584747"/>
            <a:ext cx="700435" cy="696862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30"/>
          <p:cNvSpPr/>
          <p:nvPr/>
        </p:nvSpPr>
        <p:spPr>
          <a:xfrm rot="-4498560">
            <a:off x="7715362" y="3194685"/>
            <a:ext cx="372045" cy="370147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30"/>
          <p:cNvSpPr/>
          <p:nvPr/>
        </p:nvSpPr>
        <p:spPr>
          <a:xfrm rot="-4497731">
            <a:off x="7127795" y="2968777"/>
            <a:ext cx="503609" cy="501040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30"/>
          <p:cNvSpPr/>
          <p:nvPr/>
        </p:nvSpPr>
        <p:spPr>
          <a:xfrm>
            <a:off x="1126688" y="3418975"/>
            <a:ext cx="107827" cy="108491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30"/>
          <p:cNvSpPr/>
          <p:nvPr/>
        </p:nvSpPr>
        <p:spPr>
          <a:xfrm>
            <a:off x="706038" y="1941063"/>
            <a:ext cx="213431" cy="214685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30"/>
          <p:cNvSpPr/>
          <p:nvPr/>
        </p:nvSpPr>
        <p:spPr>
          <a:xfrm>
            <a:off x="8140863" y="1173143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30"/>
          <p:cNvSpPr/>
          <p:nvPr/>
        </p:nvSpPr>
        <p:spPr>
          <a:xfrm rot="-1685758">
            <a:off x="930128" y="4021634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30"/>
          <p:cNvSpPr/>
          <p:nvPr/>
        </p:nvSpPr>
        <p:spPr>
          <a:xfrm>
            <a:off x="1401912" y="4227153"/>
            <a:ext cx="80847" cy="8084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24233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4300" y="549600"/>
            <a:ext cx="7715400" cy="4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4300" y="1152475"/>
            <a:ext cx="77154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mo"/>
              <a:buChar char="●"/>
              <a:defRPr sz="18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○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■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●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○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■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●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○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■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5" r:id="rId3"/>
    <p:sldLayoutId id="2147483658" r:id="rId4"/>
    <p:sldLayoutId id="2147483672" r:id="rId5"/>
    <p:sldLayoutId id="2147483675" r:id="rId6"/>
    <p:sldLayoutId id="2147483676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f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fif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jfi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.jfif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.jfif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jfi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jf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jfif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jfi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jfif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fif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1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.jfif"/><Relationship Id="rId4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fi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fif"/><Relationship Id="rId3" Type="http://schemas.openxmlformats.org/officeDocument/2006/relationships/slide" Target="slide1.xml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fi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jfi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jf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4"/>
          <p:cNvSpPr txBox="1">
            <a:spLocks noGrp="1"/>
          </p:cNvSpPr>
          <p:nvPr>
            <p:ph type="ctrTitle"/>
          </p:nvPr>
        </p:nvSpPr>
        <p:spPr>
          <a:xfrm>
            <a:off x="754733" y="1842504"/>
            <a:ext cx="5007300" cy="137088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0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Poppins-Bold"/>
              </a:rPr>
              <a:t>C</a:t>
            </a:r>
            <a:r>
              <a:rPr lang="en" sz="40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Poppins-Bold"/>
              </a:rPr>
              <a:t>onsumer Goods </a:t>
            </a:r>
            <a:br>
              <a:rPr lang="en" sz="40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Poppins-Bold"/>
              </a:rPr>
            </a:br>
            <a:r>
              <a:rPr lang="en" sz="40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Poppins-Bold"/>
              </a:rPr>
              <a:t>Ad_hoc Analysis</a:t>
            </a:r>
            <a:endParaRPr sz="40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Poppins-Bold"/>
            </a:endParaRPr>
          </a:p>
        </p:txBody>
      </p:sp>
      <p:sp>
        <p:nvSpPr>
          <p:cNvPr id="240" name="Google Shape;240;p34"/>
          <p:cNvSpPr txBox="1">
            <a:spLocks noGrp="1"/>
          </p:cNvSpPr>
          <p:nvPr>
            <p:ph type="subTitle" idx="1"/>
          </p:nvPr>
        </p:nvSpPr>
        <p:spPr>
          <a:xfrm>
            <a:off x="6022081" y="4696167"/>
            <a:ext cx="3815400" cy="21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b="1" dirty="0" smtClean="0"/>
              <a:t>Created by: </a:t>
            </a:r>
            <a:r>
              <a:rPr lang="en-IN" sz="1200" b="1" dirty="0" err="1" smtClean="0"/>
              <a:t>Fayazuddin</a:t>
            </a:r>
            <a:r>
              <a:rPr lang="en-IN" sz="1200" b="1" dirty="0" smtClean="0"/>
              <a:t> </a:t>
            </a:r>
            <a:r>
              <a:rPr lang="en-IN" sz="1200" b="1" dirty="0" err="1" smtClean="0"/>
              <a:t>sikalgar</a:t>
            </a:r>
            <a:r>
              <a:rPr lang="en-IN" sz="1200" b="1" dirty="0" smtClean="0"/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b="1" dirty="0"/>
              <a:t> </a:t>
            </a:r>
            <a:r>
              <a:rPr lang="en-IN" sz="1200" b="1" dirty="0" smtClean="0"/>
              <a:t>                   (Junior data analyst) </a:t>
            </a:r>
            <a:endParaRPr sz="1200" b="1" dirty="0"/>
          </a:p>
        </p:txBody>
      </p:sp>
      <p:sp>
        <p:nvSpPr>
          <p:cNvPr id="241" name="Google Shape;241;p34"/>
          <p:cNvSpPr/>
          <p:nvPr/>
        </p:nvSpPr>
        <p:spPr>
          <a:xfrm>
            <a:off x="3177536" y="4121512"/>
            <a:ext cx="80847" cy="8084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34"/>
          <p:cNvSpPr/>
          <p:nvPr/>
        </p:nvSpPr>
        <p:spPr>
          <a:xfrm rot="-1685758">
            <a:off x="4276753" y="4283822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34"/>
          <p:cNvSpPr/>
          <p:nvPr/>
        </p:nvSpPr>
        <p:spPr>
          <a:xfrm>
            <a:off x="3870412" y="866903"/>
            <a:ext cx="80847" cy="8084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7" name="Group 86"/>
          <p:cNvGrpSpPr/>
          <p:nvPr/>
        </p:nvGrpSpPr>
        <p:grpSpPr>
          <a:xfrm>
            <a:off x="5179930" y="2249351"/>
            <a:ext cx="841678" cy="1069614"/>
            <a:chOff x="1093400" y="1043938"/>
            <a:chExt cx="1483825" cy="2180625"/>
          </a:xfrm>
        </p:grpSpPr>
        <p:grpSp>
          <p:nvGrpSpPr>
            <p:cNvPr id="88" name="Google Shape;400;p37"/>
            <p:cNvGrpSpPr/>
            <p:nvPr/>
          </p:nvGrpSpPr>
          <p:grpSpPr>
            <a:xfrm>
              <a:off x="2308150" y="1262488"/>
              <a:ext cx="65475" cy="397950"/>
              <a:chOff x="2551425" y="1409425"/>
              <a:chExt cx="65475" cy="397950"/>
            </a:xfrm>
          </p:grpSpPr>
          <p:sp>
            <p:nvSpPr>
              <p:cNvPr id="107" name="Google Shape;401;p37"/>
              <p:cNvSpPr/>
              <p:nvPr/>
            </p:nvSpPr>
            <p:spPr>
              <a:xfrm>
                <a:off x="2568775" y="1499550"/>
                <a:ext cx="36100" cy="30850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1234" extrusionOk="0">
                    <a:moveTo>
                      <a:pt x="621" y="0"/>
                    </a:moveTo>
                    <a:cubicBezTo>
                      <a:pt x="304" y="0"/>
                      <a:pt x="1" y="248"/>
                      <a:pt x="1" y="610"/>
                    </a:cubicBezTo>
                    <a:cubicBezTo>
                      <a:pt x="1" y="949"/>
                      <a:pt x="268" y="1234"/>
                      <a:pt x="607" y="1234"/>
                    </a:cubicBezTo>
                    <a:cubicBezTo>
                      <a:pt x="1159" y="1234"/>
                      <a:pt x="1444" y="575"/>
                      <a:pt x="1052" y="183"/>
                    </a:cubicBezTo>
                    <a:cubicBezTo>
                      <a:pt x="926" y="56"/>
                      <a:pt x="772" y="0"/>
                      <a:pt x="62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402;p37"/>
              <p:cNvSpPr/>
              <p:nvPr/>
            </p:nvSpPr>
            <p:spPr>
              <a:xfrm>
                <a:off x="2559875" y="1490575"/>
                <a:ext cx="57025" cy="48750"/>
              </a:xfrm>
              <a:custGeom>
                <a:avLst/>
                <a:gdLst/>
                <a:ahLst/>
                <a:cxnLst/>
                <a:rect l="l" t="t" r="r" b="b"/>
                <a:pathLst>
                  <a:path w="2281" h="1950" extrusionOk="0">
                    <a:moveTo>
                      <a:pt x="984" y="96"/>
                    </a:moveTo>
                    <a:cubicBezTo>
                      <a:pt x="1772" y="96"/>
                      <a:pt x="2169" y="1046"/>
                      <a:pt x="1622" y="1611"/>
                    </a:cubicBezTo>
                    <a:cubicBezTo>
                      <a:pt x="1435" y="1797"/>
                      <a:pt x="1207" y="1880"/>
                      <a:pt x="984" y="1880"/>
                    </a:cubicBezTo>
                    <a:cubicBezTo>
                      <a:pt x="525" y="1880"/>
                      <a:pt x="90" y="1527"/>
                      <a:pt x="90" y="987"/>
                    </a:cubicBezTo>
                    <a:cubicBezTo>
                      <a:pt x="90" y="488"/>
                      <a:pt x="482" y="96"/>
                      <a:pt x="963" y="96"/>
                    </a:cubicBezTo>
                    <a:cubicBezTo>
                      <a:pt x="970" y="96"/>
                      <a:pt x="977" y="96"/>
                      <a:pt x="984" y="96"/>
                    </a:cubicBezTo>
                    <a:close/>
                    <a:moveTo>
                      <a:pt x="979" y="0"/>
                    </a:moveTo>
                    <a:cubicBezTo>
                      <a:pt x="481" y="0"/>
                      <a:pt x="1" y="391"/>
                      <a:pt x="1" y="969"/>
                    </a:cubicBezTo>
                    <a:cubicBezTo>
                      <a:pt x="1" y="1504"/>
                      <a:pt x="428" y="1949"/>
                      <a:pt x="963" y="1949"/>
                    </a:cubicBezTo>
                    <a:cubicBezTo>
                      <a:pt x="1835" y="1949"/>
                      <a:pt x="2281" y="898"/>
                      <a:pt x="1657" y="292"/>
                    </a:cubicBezTo>
                    <a:cubicBezTo>
                      <a:pt x="1461" y="90"/>
                      <a:pt x="1218" y="0"/>
                      <a:pt x="97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403;p37"/>
              <p:cNvSpPr/>
              <p:nvPr/>
            </p:nvSpPr>
            <p:spPr>
              <a:xfrm>
                <a:off x="2568775" y="1418400"/>
                <a:ext cx="36100" cy="30950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1238" extrusionOk="0">
                    <a:moveTo>
                      <a:pt x="613" y="0"/>
                    </a:moveTo>
                    <a:cubicBezTo>
                      <a:pt x="299" y="0"/>
                      <a:pt x="1" y="243"/>
                      <a:pt x="1" y="614"/>
                    </a:cubicBezTo>
                    <a:cubicBezTo>
                      <a:pt x="1" y="952"/>
                      <a:pt x="268" y="1220"/>
                      <a:pt x="607" y="1238"/>
                    </a:cubicBezTo>
                    <a:cubicBezTo>
                      <a:pt x="1159" y="1238"/>
                      <a:pt x="1444" y="578"/>
                      <a:pt x="1052" y="186"/>
                    </a:cubicBezTo>
                    <a:cubicBezTo>
                      <a:pt x="923" y="58"/>
                      <a:pt x="766" y="0"/>
                      <a:pt x="61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404;p37"/>
              <p:cNvSpPr/>
              <p:nvPr/>
            </p:nvSpPr>
            <p:spPr>
              <a:xfrm>
                <a:off x="2559875" y="1409425"/>
                <a:ext cx="56900" cy="48400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1936" extrusionOk="0">
                    <a:moveTo>
                      <a:pt x="984" y="100"/>
                    </a:moveTo>
                    <a:cubicBezTo>
                      <a:pt x="1772" y="100"/>
                      <a:pt x="2169" y="1049"/>
                      <a:pt x="1604" y="1614"/>
                    </a:cubicBezTo>
                    <a:cubicBezTo>
                      <a:pt x="1426" y="1798"/>
                      <a:pt x="1204" y="1880"/>
                      <a:pt x="985" y="1880"/>
                    </a:cubicBezTo>
                    <a:cubicBezTo>
                      <a:pt x="524" y="1880"/>
                      <a:pt x="78" y="1517"/>
                      <a:pt x="90" y="973"/>
                    </a:cubicBezTo>
                    <a:cubicBezTo>
                      <a:pt x="90" y="492"/>
                      <a:pt x="482" y="100"/>
                      <a:pt x="963" y="100"/>
                    </a:cubicBezTo>
                    <a:cubicBezTo>
                      <a:pt x="970" y="100"/>
                      <a:pt x="977" y="100"/>
                      <a:pt x="984" y="100"/>
                    </a:cubicBezTo>
                    <a:close/>
                    <a:moveTo>
                      <a:pt x="971" y="0"/>
                    </a:moveTo>
                    <a:cubicBezTo>
                      <a:pt x="476" y="0"/>
                      <a:pt x="1" y="386"/>
                      <a:pt x="1" y="973"/>
                    </a:cubicBezTo>
                    <a:cubicBezTo>
                      <a:pt x="1" y="1507"/>
                      <a:pt x="428" y="1935"/>
                      <a:pt x="963" y="1935"/>
                    </a:cubicBezTo>
                    <a:cubicBezTo>
                      <a:pt x="970" y="1935"/>
                      <a:pt x="977" y="1935"/>
                      <a:pt x="984" y="1935"/>
                    </a:cubicBezTo>
                    <a:cubicBezTo>
                      <a:pt x="1843" y="1935"/>
                      <a:pt x="2276" y="897"/>
                      <a:pt x="1657" y="296"/>
                    </a:cubicBezTo>
                    <a:cubicBezTo>
                      <a:pt x="1459" y="92"/>
                      <a:pt x="1213" y="0"/>
                      <a:pt x="97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405;p37"/>
              <p:cNvSpPr/>
              <p:nvPr/>
            </p:nvSpPr>
            <p:spPr>
              <a:xfrm>
                <a:off x="2568775" y="1588075"/>
                <a:ext cx="36100" cy="30950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1238" extrusionOk="0">
                    <a:moveTo>
                      <a:pt x="613" y="1"/>
                    </a:moveTo>
                    <a:cubicBezTo>
                      <a:pt x="299" y="1"/>
                      <a:pt x="1" y="243"/>
                      <a:pt x="1" y="614"/>
                    </a:cubicBezTo>
                    <a:cubicBezTo>
                      <a:pt x="1" y="953"/>
                      <a:pt x="268" y="1220"/>
                      <a:pt x="607" y="1238"/>
                    </a:cubicBezTo>
                    <a:cubicBezTo>
                      <a:pt x="1159" y="1238"/>
                      <a:pt x="1444" y="579"/>
                      <a:pt x="1052" y="187"/>
                    </a:cubicBezTo>
                    <a:cubicBezTo>
                      <a:pt x="923" y="58"/>
                      <a:pt x="766" y="1"/>
                      <a:pt x="61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406;p37"/>
              <p:cNvSpPr/>
              <p:nvPr/>
            </p:nvSpPr>
            <p:spPr>
              <a:xfrm>
                <a:off x="2559875" y="1579100"/>
                <a:ext cx="57025" cy="48850"/>
              </a:xfrm>
              <a:custGeom>
                <a:avLst/>
                <a:gdLst/>
                <a:ahLst/>
                <a:cxnLst/>
                <a:rect l="l" t="t" r="r" b="b"/>
                <a:pathLst>
                  <a:path w="2281" h="1954" extrusionOk="0">
                    <a:moveTo>
                      <a:pt x="984" y="100"/>
                    </a:moveTo>
                    <a:cubicBezTo>
                      <a:pt x="1772" y="100"/>
                      <a:pt x="2169" y="1050"/>
                      <a:pt x="1622" y="1615"/>
                    </a:cubicBezTo>
                    <a:cubicBezTo>
                      <a:pt x="1438" y="1793"/>
                      <a:pt x="1213" y="1873"/>
                      <a:pt x="992" y="1873"/>
                    </a:cubicBezTo>
                    <a:cubicBezTo>
                      <a:pt x="531" y="1873"/>
                      <a:pt x="90" y="1522"/>
                      <a:pt x="90" y="991"/>
                    </a:cubicBezTo>
                    <a:cubicBezTo>
                      <a:pt x="90" y="492"/>
                      <a:pt x="482" y="100"/>
                      <a:pt x="963" y="100"/>
                    </a:cubicBezTo>
                    <a:cubicBezTo>
                      <a:pt x="970" y="100"/>
                      <a:pt x="977" y="100"/>
                      <a:pt x="984" y="100"/>
                    </a:cubicBezTo>
                    <a:close/>
                    <a:moveTo>
                      <a:pt x="971" y="1"/>
                    </a:moveTo>
                    <a:cubicBezTo>
                      <a:pt x="476" y="1"/>
                      <a:pt x="1" y="386"/>
                      <a:pt x="1" y="973"/>
                    </a:cubicBezTo>
                    <a:cubicBezTo>
                      <a:pt x="1" y="1508"/>
                      <a:pt x="428" y="1935"/>
                      <a:pt x="963" y="1953"/>
                    </a:cubicBezTo>
                    <a:cubicBezTo>
                      <a:pt x="1835" y="1953"/>
                      <a:pt x="2281" y="902"/>
                      <a:pt x="1657" y="296"/>
                    </a:cubicBezTo>
                    <a:cubicBezTo>
                      <a:pt x="1459" y="92"/>
                      <a:pt x="1213" y="1"/>
                      <a:pt x="97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407;p37"/>
              <p:cNvSpPr/>
              <p:nvPr/>
            </p:nvSpPr>
            <p:spPr>
              <a:xfrm>
                <a:off x="2563450" y="1679125"/>
                <a:ext cx="35650" cy="30950"/>
              </a:xfrm>
              <a:custGeom>
                <a:avLst/>
                <a:gdLst/>
                <a:ahLst/>
                <a:cxnLst/>
                <a:rect l="l" t="t" r="r" b="b"/>
                <a:pathLst>
                  <a:path w="1426" h="1238" extrusionOk="0">
                    <a:moveTo>
                      <a:pt x="820" y="1"/>
                    </a:moveTo>
                    <a:cubicBezTo>
                      <a:pt x="267" y="1"/>
                      <a:pt x="0" y="660"/>
                      <a:pt x="374" y="1052"/>
                    </a:cubicBezTo>
                    <a:cubicBezTo>
                      <a:pt x="503" y="1180"/>
                      <a:pt x="660" y="1238"/>
                      <a:pt x="813" y="1238"/>
                    </a:cubicBezTo>
                    <a:cubicBezTo>
                      <a:pt x="1127" y="1238"/>
                      <a:pt x="1425" y="995"/>
                      <a:pt x="1425" y="624"/>
                    </a:cubicBezTo>
                    <a:cubicBezTo>
                      <a:pt x="1425" y="286"/>
                      <a:pt x="1158" y="1"/>
                      <a:pt x="82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408;p37"/>
              <p:cNvSpPr/>
              <p:nvPr/>
            </p:nvSpPr>
            <p:spPr>
              <a:xfrm>
                <a:off x="2551425" y="1670225"/>
                <a:ext cx="56575" cy="48750"/>
              </a:xfrm>
              <a:custGeom>
                <a:avLst/>
                <a:gdLst/>
                <a:ahLst/>
                <a:cxnLst/>
                <a:rect l="l" t="t" r="r" b="b"/>
                <a:pathLst>
                  <a:path w="2263" h="1950" extrusionOk="0">
                    <a:moveTo>
                      <a:pt x="1278" y="73"/>
                    </a:moveTo>
                    <a:cubicBezTo>
                      <a:pt x="1739" y="73"/>
                      <a:pt x="2186" y="437"/>
                      <a:pt x="2173" y="980"/>
                    </a:cubicBezTo>
                    <a:cubicBezTo>
                      <a:pt x="2173" y="1461"/>
                      <a:pt x="1782" y="1853"/>
                      <a:pt x="1301" y="1853"/>
                    </a:cubicBezTo>
                    <a:cubicBezTo>
                      <a:pt x="1293" y="1853"/>
                      <a:pt x="1286" y="1853"/>
                      <a:pt x="1279" y="1853"/>
                    </a:cubicBezTo>
                    <a:cubicBezTo>
                      <a:pt x="491" y="1853"/>
                      <a:pt x="94" y="904"/>
                      <a:pt x="659" y="339"/>
                    </a:cubicBezTo>
                    <a:cubicBezTo>
                      <a:pt x="837" y="155"/>
                      <a:pt x="1059" y="73"/>
                      <a:pt x="1278" y="73"/>
                    </a:cubicBezTo>
                    <a:close/>
                    <a:moveTo>
                      <a:pt x="1301" y="0"/>
                    </a:moveTo>
                    <a:cubicBezTo>
                      <a:pt x="428" y="0"/>
                      <a:pt x="0" y="1051"/>
                      <a:pt x="606" y="1657"/>
                    </a:cubicBezTo>
                    <a:cubicBezTo>
                      <a:pt x="802" y="1859"/>
                      <a:pt x="1045" y="1949"/>
                      <a:pt x="1284" y="1949"/>
                    </a:cubicBezTo>
                    <a:cubicBezTo>
                      <a:pt x="1782" y="1949"/>
                      <a:pt x="2263" y="1558"/>
                      <a:pt x="2263" y="980"/>
                    </a:cubicBezTo>
                    <a:cubicBezTo>
                      <a:pt x="2263" y="446"/>
                      <a:pt x="1835" y="0"/>
                      <a:pt x="130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409;p37"/>
              <p:cNvSpPr/>
              <p:nvPr/>
            </p:nvSpPr>
            <p:spPr>
              <a:xfrm>
                <a:off x="2563450" y="1767750"/>
                <a:ext cx="35650" cy="30850"/>
              </a:xfrm>
              <a:custGeom>
                <a:avLst/>
                <a:gdLst/>
                <a:ahLst/>
                <a:cxnLst/>
                <a:rect l="l" t="t" r="r" b="b"/>
                <a:pathLst>
                  <a:path w="1426" h="1234" extrusionOk="0">
                    <a:moveTo>
                      <a:pt x="820" y="1"/>
                    </a:moveTo>
                    <a:cubicBezTo>
                      <a:pt x="267" y="1"/>
                      <a:pt x="0" y="660"/>
                      <a:pt x="374" y="1052"/>
                    </a:cubicBezTo>
                    <a:cubicBezTo>
                      <a:pt x="500" y="1177"/>
                      <a:pt x="653" y="1234"/>
                      <a:pt x="803" y="1234"/>
                    </a:cubicBezTo>
                    <a:cubicBezTo>
                      <a:pt x="1121" y="1234"/>
                      <a:pt x="1425" y="982"/>
                      <a:pt x="1425" y="606"/>
                    </a:cubicBezTo>
                    <a:cubicBezTo>
                      <a:pt x="1425" y="268"/>
                      <a:pt x="1158" y="1"/>
                      <a:pt x="82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410;p37"/>
              <p:cNvSpPr/>
              <p:nvPr/>
            </p:nvSpPr>
            <p:spPr>
              <a:xfrm>
                <a:off x="2551425" y="1758850"/>
                <a:ext cx="56575" cy="48525"/>
              </a:xfrm>
              <a:custGeom>
                <a:avLst/>
                <a:gdLst/>
                <a:ahLst/>
                <a:cxnLst/>
                <a:rect l="l" t="t" r="r" b="b"/>
                <a:pathLst>
                  <a:path w="2263" h="1941" extrusionOk="0">
                    <a:moveTo>
                      <a:pt x="1284" y="69"/>
                    </a:moveTo>
                    <a:cubicBezTo>
                      <a:pt x="1738" y="69"/>
                      <a:pt x="2173" y="423"/>
                      <a:pt x="2173" y="962"/>
                    </a:cubicBezTo>
                    <a:cubicBezTo>
                      <a:pt x="2191" y="1461"/>
                      <a:pt x="1799" y="1853"/>
                      <a:pt x="1301" y="1871"/>
                    </a:cubicBezTo>
                    <a:lnTo>
                      <a:pt x="1301" y="1853"/>
                    </a:lnTo>
                    <a:cubicBezTo>
                      <a:pt x="1293" y="1853"/>
                      <a:pt x="1286" y="1853"/>
                      <a:pt x="1279" y="1853"/>
                    </a:cubicBezTo>
                    <a:cubicBezTo>
                      <a:pt x="491" y="1853"/>
                      <a:pt x="94" y="904"/>
                      <a:pt x="659" y="339"/>
                    </a:cubicBezTo>
                    <a:cubicBezTo>
                      <a:pt x="840" y="153"/>
                      <a:pt x="1064" y="69"/>
                      <a:pt x="1284" y="69"/>
                    </a:cubicBezTo>
                    <a:close/>
                    <a:moveTo>
                      <a:pt x="1301" y="0"/>
                    </a:moveTo>
                    <a:cubicBezTo>
                      <a:pt x="428" y="0"/>
                      <a:pt x="0" y="1034"/>
                      <a:pt x="606" y="1657"/>
                    </a:cubicBezTo>
                    <a:cubicBezTo>
                      <a:pt x="801" y="1853"/>
                      <a:pt x="1043" y="1941"/>
                      <a:pt x="1281" y="1941"/>
                    </a:cubicBezTo>
                    <a:cubicBezTo>
                      <a:pt x="1780" y="1941"/>
                      <a:pt x="2263" y="1554"/>
                      <a:pt x="2263" y="962"/>
                    </a:cubicBezTo>
                    <a:cubicBezTo>
                      <a:pt x="2263" y="428"/>
                      <a:pt x="1835" y="0"/>
                      <a:pt x="130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9" name="Google Shape;417;p37"/>
            <p:cNvGrpSpPr/>
            <p:nvPr/>
          </p:nvGrpSpPr>
          <p:grpSpPr>
            <a:xfrm>
              <a:off x="1093400" y="1043938"/>
              <a:ext cx="1043050" cy="1488400"/>
              <a:chOff x="910475" y="761863"/>
              <a:chExt cx="1043050" cy="1488400"/>
            </a:xfrm>
          </p:grpSpPr>
          <p:sp>
            <p:nvSpPr>
              <p:cNvPr id="96" name="Google Shape;418;p37"/>
              <p:cNvSpPr/>
              <p:nvPr/>
            </p:nvSpPr>
            <p:spPr>
              <a:xfrm>
                <a:off x="910475" y="761863"/>
                <a:ext cx="1043050" cy="1488400"/>
              </a:xfrm>
              <a:custGeom>
                <a:avLst/>
                <a:gdLst/>
                <a:ahLst/>
                <a:cxnLst/>
                <a:rect l="l" t="t" r="r" b="b"/>
                <a:pathLst>
                  <a:path w="41722" h="59536" fill="none" extrusionOk="0">
                    <a:moveTo>
                      <a:pt x="41722" y="8159"/>
                    </a:moveTo>
                    <a:lnTo>
                      <a:pt x="41722" y="57914"/>
                    </a:lnTo>
                    <a:cubicBezTo>
                      <a:pt x="41722" y="58805"/>
                      <a:pt x="40991" y="59536"/>
                      <a:pt x="40101" y="59536"/>
                    </a:cubicBezTo>
                    <a:lnTo>
                      <a:pt x="1622" y="59536"/>
                    </a:lnTo>
                    <a:cubicBezTo>
                      <a:pt x="731" y="59536"/>
                      <a:pt x="1" y="58805"/>
                      <a:pt x="1" y="57914"/>
                    </a:cubicBezTo>
                    <a:lnTo>
                      <a:pt x="1" y="1621"/>
                    </a:lnTo>
                    <a:cubicBezTo>
                      <a:pt x="1" y="730"/>
                      <a:pt x="731" y="0"/>
                      <a:pt x="1622" y="0"/>
                    </a:cubicBezTo>
                    <a:lnTo>
                      <a:pt x="32512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dk2"/>
                  </a:gs>
                </a:gsLst>
                <a:lin ang="5400700" scaled="0"/>
              </a:gradFill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419;p37"/>
              <p:cNvSpPr/>
              <p:nvPr/>
            </p:nvSpPr>
            <p:spPr>
              <a:xfrm>
                <a:off x="1723250" y="761863"/>
                <a:ext cx="224500" cy="206225"/>
              </a:xfrm>
              <a:custGeom>
                <a:avLst/>
                <a:gdLst/>
                <a:ahLst/>
                <a:cxnLst/>
                <a:rect l="l" t="t" r="r" b="b"/>
                <a:pathLst>
                  <a:path w="8980" h="8249" fill="none" extrusionOk="0">
                    <a:moveTo>
                      <a:pt x="1" y="0"/>
                    </a:moveTo>
                    <a:lnTo>
                      <a:pt x="1" y="6645"/>
                    </a:lnTo>
                    <a:cubicBezTo>
                      <a:pt x="1" y="7518"/>
                      <a:pt x="713" y="8248"/>
                      <a:pt x="1604" y="8248"/>
                    </a:cubicBezTo>
                    <a:lnTo>
                      <a:pt x="8979" y="8248"/>
                    </a:lnTo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dk2"/>
                  </a:gs>
                </a:gsLst>
                <a:lin ang="5400700" scaled="0"/>
              </a:gradFill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420;p37"/>
              <p:cNvSpPr/>
              <p:nvPr/>
            </p:nvSpPr>
            <p:spPr>
              <a:xfrm>
                <a:off x="1051650" y="1062463"/>
                <a:ext cx="760700" cy="22300"/>
              </a:xfrm>
              <a:custGeom>
                <a:avLst/>
                <a:gdLst/>
                <a:ahLst/>
                <a:cxnLst/>
                <a:rect l="l" t="t" r="r" b="b"/>
                <a:pathLst>
                  <a:path w="30428" h="892" fill="none" extrusionOk="0">
                    <a:moveTo>
                      <a:pt x="1" y="1"/>
                    </a:moveTo>
                    <a:lnTo>
                      <a:pt x="30428" y="1"/>
                    </a:lnTo>
                    <a:lnTo>
                      <a:pt x="30428" y="891"/>
                    </a:lnTo>
                    <a:lnTo>
                      <a:pt x="1" y="89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dk2"/>
                  </a:gs>
                </a:gsLst>
                <a:lin ang="5400700" scaled="0"/>
              </a:gradFill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421;p37"/>
              <p:cNvSpPr/>
              <p:nvPr/>
            </p:nvSpPr>
            <p:spPr>
              <a:xfrm>
                <a:off x="1051650" y="1162663"/>
                <a:ext cx="760700" cy="22300"/>
              </a:xfrm>
              <a:custGeom>
                <a:avLst/>
                <a:gdLst/>
                <a:ahLst/>
                <a:cxnLst/>
                <a:rect l="l" t="t" r="r" b="b"/>
                <a:pathLst>
                  <a:path w="30428" h="892" fill="none" extrusionOk="0">
                    <a:moveTo>
                      <a:pt x="1" y="1"/>
                    </a:moveTo>
                    <a:lnTo>
                      <a:pt x="30428" y="1"/>
                    </a:lnTo>
                    <a:lnTo>
                      <a:pt x="30428" y="892"/>
                    </a:lnTo>
                    <a:lnTo>
                      <a:pt x="1" y="89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dk2"/>
                  </a:gs>
                </a:gsLst>
                <a:lin ang="5400700" scaled="0"/>
              </a:gradFill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422;p37"/>
              <p:cNvSpPr/>
              <p:nvPr/>
            </p:nvSpPr>
            <p:spPr>
              <a:xfrm>
                <a:off x="1051650" y="1262888"/>
                <a:ext cx="760700" cy="22275"/>
              </a:xfrm>
              <a:custGeom>
                <a:avLst/>
                <a:gdLst/>
                <a:ahLst/>
                <a:cxnLst/>
                <a:rect l="l" t="t" r="r" b="b"/>
                <a:pathLst>
                  <a:path w="30428" h="891" fill="none" extrusionOk="0">
                    <a:moveTo>
                      <a:pt x="1" y="0"/>
                    </a:moveTo>
                    <a:lnTo>
                      <a:pt x="30428" y="0"/>
                    </a:lnTo>
                    <a:lnTo>
                      <a:pt x="30428" y="891"/>
                    </a:lnTo>
                    <a:lnTo>
                      <a:pt x="1" y="89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dk2"/>
                  </a:gs>
                </a:gsLst>
                <a:lin ang="5400700" scaled="0"/>
              </a:gradFill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423;p37"/>
              <p:cNvSpPr/>
              <p:nvPr/>
            </p:nvSpPr>
            <p:spPr>
              <a:xfrm>
                <a:off x="1051650" y="1363088"/>
                <a:ext cx="760700" cy="22300"/>
              </a:xfrm>
              <a:custGeom>
                <a:avLst/>
                <a:gdLst/>
                <a:ahLst/>
                <a:cxnLst/>
                <a:rect l="l" t="t" r="r" b="b"/>
                <a:pathLst>
                  <a:path w="30428" h="892" fill="none" extrusionOk="0">
                    <a:moveTo>
                      <a:pt x="1" y="0"/>
                    </a:moveTo>
                    <a:lnTo>
                      <a:pt x="30428" y="0"/>
                    </a:lnTo>
                    <a:lnTo>
                      <a:pt x="30428" y="891"/>
                    </a:lnTo>
                    <a:lnTo>
                      <a:pt x="1" y="89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dk2"/>
                  </a:gs>
                </a:gsLst>
                <a:lin ang="5400700" scaled="0"/>
              </a:gradFill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424;p37"/>
              <p:cNvSpPr/>
              <p:nvPr/>
            </p:nvSpPr>
            <p:spPr>
              <a:xfrm>
                <a:off x="1051650" y="1463288"/>
                <a:ext cx="760700" cy="22300"/>
              </a:xfrm>
              <a:custGeom>
                <a:avLst/>
                <a:gdLst/>
                <a:ahLst/>
                <a:cxnLst/>
                <a:rect l="l" t="t" r="r" b="b"/>
                <a:pathLst>
                  <a:path w="30428" h="892" fill="none" extrusionOk="0">
                    <a:moveTo>
                      <a:pt x="1" y="1"/>
                    </a:moveTo>
                    <a:lnTo>
                      <a:pt x="30428" y="1"/>
                    </a:lnTo>
                    <a:lnTo>
                      <a:pt x="30428" y="891"/>
                    </a:lnTo>
                    <a:lnTo>
                      <a:pt x="1" y="89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dk2"/>
                  </a:gs>
                </a:gsLst>
                <a:lin ang="5400700" scaled="0"/>
              </a:gradFill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425;p37"/>
              <p:cNvSpPr/>
              <p:nvPr/>
            </p:nvSpPr>
            <p:spPr>
              <a:xfrm>
                <a:off x="1051650" y="1563488"/>
                <a:ext cx="760700" cy="22300"/>
              </a:xfrm>
              <a:custGeom>
                <a:avLst/>
                <a:gdLst/>
                <a:ahLst/>
                <a:cxnLst/>
                <a:rect l="l" t="t" r="r" b="b"/>
                <a:pathLst>
                  <a:path w="30428" h="892" fill="none" extrusionOk="0">
                    <a:moveTo>
                      <a:pt x="1" y="1"/>
                    </a:moveTo>
                    <a:lnTo>
                      <a:pt x="30428" y="1"/>
                    </a:lnTo>
                    <a:lnTo>
                      <a:pt x="30428" y="892"/>
                    </a:lnTo>
                    <a:lnTo>
                      <a:pt x="1" y="89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dk2"/>
                  </a:gs>
                </a:gsLst>
                <a:lin ang="5400700" scaled="0"/>
              </a:gradFill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426;p37"/>
              <p:cNvSpPr/>
              <p:nvPr/>
            </p:nvSpPr>
            <p:spPr>
              <a:xfrm>
                <a:off x="1051650" y="1663713"/>
                <a:ext cx="760700" cy="22275"/>
              </a:xfrm>
              <a:custGeom>
                <a:avLst/>
                <a:gdLst/>
                <a:ahLst/>
                <a:cxnLst/>
                <a:rect l="l" t="t" r="r" b="b"/>
                <a:pathLst>
                  <a:path w="30428" h="891" fill="none" extrusionOk="0">
                    <a:moveTo>
                      <a:pt x="1" y="0"/>
                    </a:moveTo>
                    <a:lnTo>
                      <a:pt x="30428" y="0"/>
                    </a:lnTo>
                    <a:lnTo>
                      <a:pt x="30428" y="891"/>
                    </a:lnTo>
                    <a:lnTo>
                      <a:pt x="1" y="89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dk2"/>
                  </a:gs>
                </a:gsLst>
                <a:lin ang="5400700" scaled="0"/>
              </a:gradFill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427;p37"/>
              <p:cNvSpPr/>
              <p:nvPr/>
            </p:nvSpPr>
            <p:spPr>
              <a:xfrm>
                <a:off x="1051650" y="1782613"/>
                <a:ext cx="315350" cy="22300"/>
              </a:xfrm>
              <a:custGeom>
                <a:avLst/>
                <a:gdLst/>
                <a:ahLst/>
                <a:cxnLst/>
                <a:rect l="l" t="t" r="r" b="b"/>
                <a:pathLst>
                  <a:path w="12614" h="892" fill="none" extrusionOk="0">
                    <a:moveTo>
                      <a:pt x="1" y="1"/>
                    </a:moveTo>
                    <a:lnTo>
                      <a:pt x="12613" y="1"/>
                    </a:lnTo>
                    <a:lnTo>
                      <a:pt x="12613" y="891"/>
                    </a:lnTo>
                    <a:lnTo>
                      <a:pt x="1" y="89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dk2"/>
                  </a:gs>
                </a:gsLst>
                <a:lin ang="5400700" scaled="0"/>
              </a:gradFill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428;p37"/>
              <p:cNvSpPr/>
              <p:nvPr/>
            </p:nvSpPr>
            <p:spPr>
              <a:xfrm>
                <a:off x="1051650" y="1990163"/>
                <a:ext cx="3932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731" fill="none" extrusionOk="0">
                    <a:moveTo>
                      <a:pt x="1" y="0"/>
                    </a:moveTo>
                    <a:lnTo>
                      <a:pt x="15731" y="0"/>
                    </a:lnTo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dk2"/>
                  </a:gs>
                </a:gsLst>
                <a:lin ang="5400700" scaled="0"/>
              </a:gradFill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0" name="Google Shape;429;p37"/>
            <p:cNvGrpSpPr/>
            <p:nvPr/>
          </p:nvGrpSpPr>
          <p:grpSpPr>
            <a:xfrm>
              <a:off x="1701625" y="2135638"/>
              <a:ext cx="875600" cy="1088925"/>
              <a:chOff x="5962175" y="478150"/>
              <a:chExt cx="875600" cy="1088925"/>
            </a:xfrm>
          </p:grpSpPr>
          <p:sp>
            <p:nvSpPr>
              <p:cNvPr id="91" name="Google Shape;430;p37"/>
              <p:cNvSpPr/>
              <p:nvPr/>
            </p:nvSpPr>
            <p:spPr>
              <a:xfrm>
                <a:off x="6095350" y="582825"/>
                <a:ext cx="504600" cy="504600"/>
              </a:xfrm>
              <a:custGeom>
                <a:avLst/>
                <a:gdLst/>
                <a:ahLst/>
                <a:cxnLst/>
                <a:rect l="l" t="t" r="r" b="b"/>
                <a:pathLst>
                  <a:path w="20184" h="20184" extrusionOk="0">
                    <a:moveTo>
                      <a:pt x="10083" y="0"/>
                    </a:moveTo>
                    <a:lnTo>
                      <a:pt x="10083" y="0"/>
                    </a:lnTo>
                    <a:cubicBezTo>
                      <a:pt x="15659" y="18"/>
                      <a:pt x="20166" y="4525"/>
                      <a:pt x="20184" y="10101"/>
                    </a:cubicBezTo>
                    <a:lnTo>
                      <a:pt x="20184" y="10101"/>
                    </a:lnTo>
                    <a:cubicBezTo>
                      <a:pt x="20166" y="15659"/>
                      <a:pt x="15659" y="20166"/>
                      <a:pt x="10083" y="20184"/>
                    </a:cubicBezTo>
                    <a:lnTo>
                      <a:pt x="10083" y="20184"/>
                    </a:lnTo>
                    <a:cubicBezTo>
                      <a:pt x="4525" y="20166"/>
                      <a:pt x="0" y="15659"/>
                      <a:pt x="0" y="10101"/>
                    </a:cubicBezTo>
                    <a:lnTo>
                      <a:pt x="0" y="10101"/>
                    </a:lnTo>
                    <a:cubicBezTo>
                      <a:pt x="0" y="4525"/>
                      <a:pt x="4525" y="18"/>
                      <a:pt x="10083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431;p37"/>
              <p:cNvSpPr/>
              <p:nvPr/>
            </p:nvSpPr>
            <p:spPr>
              <a:xfrm>
                <a:off x="6501075" y="1086075"/>
                <a:ext cx="145650" cy="186625"/>
              </a:xfrm>
              <a:custGeom>
                <a:avLst/>
                <a:gdLst/>
                <a:ahLst/>
                <a:cxnLst/>
                <a:rect l="l" t="t" r="r" b="b"/>
                <a:pathLst>
                  <a:path w="5826" h="7465" extrusionOk="0">
                    <a:moveTo>
                      <a:pt x="0" y="1176"/>
                    </a:moveTo>
                    <a:lnTo>
                      <a:pt x="1888" y="0"/>
                    </a:lnTo>
                    <a:lnTo>
                      <a:pt x="5825" y="6289"/>
                    </a:lnTo>
                    <a:lnTo>
                      <a:pt x="3937" y="7465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432;p37"/>
              <p:cNvSpPr/>
              <p:nvPr/>
            </p:nvSpPr>
            <p:spPr>
              <a:xfrm>
                <a:off x="5962175" y="478150"/>
                <a:ext cx="742450" cy="742000"/>
              </a:xfrm>
              <a:custGeom>
                <a:avLst/>
                <a:gdLst/>
                <a:ahLst/>
                <a:cxnLst/>
                <a:rect l="l" t="t" r="r" b="b"/>
                <a:pathLst>
                  <a:path w="29698" h="29680" extrusionOk="0">
                    <a:moveTo>
                      <a:pt x="15410" y="1"/>
                    </a:moveTo>
                    <a:cubicBezTo>
                      <a:pt x="9638" y="1"/>
                      <a:pt x="4419" y="3475"/>
                      <a:pt x="2210" y="8819"/>
                    </a:cubicBezTo>
                    <a:cubicBezTo>
                      <a:pt x="1" y="14146"/>
                      <a:pt x="1230" y="20291"/>
                      <a:pt x="5309" y="24371"/>
                    </a:cubicBezTo>
                    <a:cubicBezTo>
                      <a:pt x="9389" y="28468"/>
                      <a:pt x="15535" y="29680"/>
                      <a:pt x="20879" y="27471"/>
                    </a:cubicBezTo>
                    <a:cubicBezTo>
                      <a:pt x="26206" y="25262"/>
                      <a:pt x="29697" y="20060"/>
                      <a:pt x="29697" y="14288"/>
                    </a:cubicBezTo>
                    <a:cubicBezTo>
                      <a:pt x="29697" y="6396"/>
                      <a:pt x="23302" y="1"/>
                      <a:pt x="15410" y="1"/>
                    </a:cubicBezTo>
                    <a:close/>
                    <a:moveTo>
                      <a:pt x="15410" y="24068"/>
                    </a:moveTo>
                    <a:cubicBezTo>
                      <a:pt x="11455" y="24068"/>
                      <a:pt x="7875" y="21681"/>
                      <a:pt x="6360" y="18029"/>
                    </a:cubicBezTo>
                    <a:cubicBezTo>
                      <a:pt x="4846" y="14359"/>
                      <a:pt x="5684" y="10155"/>
                      <a:pt x="8480" y="7358"/>
                    </a:cubicBezTo>
                    <a:cubicBezTo>
                      <a:pt x="11277" y="4544"/>
                      <a:pt x="15499" y="3706"/>
                      <a:pt x="19151" y="5221"/>
                    </a:cubicBezTo>
                    <a:cubicBezTo>
                      <a:pt x="22821" y="6735"/>
                      <a:pt x="25208" y="10315"/>
                      <a:pt x="25208" y="14270"/>
                    </a:cubicBezTo>
                    <a:cubicBezTo>
                      <a:pt x="25208" y="19686"/>
                      <a:pt x="20826" y="24068"/>
                      <a:pt x="15410" y="24068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dk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433;p37"/>
              <p:cNvSpPr/>
              <p:nvPr/>
            </p:nvSpPr>
            <p:spPr>
              <a:xfrm>
                <a:off x="6581675" y="1224575"/>
                <a:ext cx="256100" cy="342500"/>
              </a:xfrm>
              <a:custGeom>
                <a:avLst/>
                <a:gdLst/>
                <a:ahLst/>
                <a:cxnLst/>
                <a:rect l="l" t="t" r="r" b="b"/>
                <a:pathLst>
                  <a:path w="10244" h="13700" extrusionOk="0">
                    <a:moveTo>
                      <a:pt x="9086" y="13148"/>
                    </a:moveTo>
                    <a:lnTo>
                      <a:pt x="9086" y="13148"/>
                    </a:lnTo>
                    <a:cubicBezTo>
                      <a:pt x="8177" y="13700"/>
                      <a:pt x="6984" y="13433"/>
                      <a:pt x="6414" y="12542"/>
                    </a:cubicBezTo>
                    <a:lnTo>
                      <a:pt x="571" y="3243"/>
                    </a:lnTo>
                    <a:cubicBezTo>
                      <a:pt x="1" y="2334"/>
                      <a:pt x="286" y="1141"/>
                      <a:pt x="1194" y="571"/>
                    </a:cubicBezTo>
                    <a:lnTo>
                      <a:pt x="1194" y="571"/>
                    </a:lnTo>
                    <a:cubicBezTo>
                      <a:pt x="2085" y="1"/>
                      <a:pt x="3278" y="286"/>
                      <a:pt x="3848" y="1176"/>
                    </a:cubicBezTo>
                    <a:lnTo>
                      <a:pt x="9692" y="10476"/>
                    </a:lnTo>
                    <a:cubicBezTo>
                      <a:pt x="10244" y="11384"/>
                      <a:pt x="9977" y="12578"/>
                      <a:pt x="9086" y="13148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dk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434;p37"/>
              <p:cNvSpPr/>
              <p:nvPr/>
            </p:nvSpPr>
            <p:spPr>
              <a:xfrm>
                <a:off x="6203125" y="760525"/>
                <a:ext cx="320675" cy="185725"/>
              </a:xfrm>
              <a:custGeom>
                <a:avLst/>
                <a:gdLst/>
                <a:ahLst/>
                <a:cxnLst/>
                <a:rect l="l" t="t" r="r" b="b"/>
                <a:pathLst>
                  <a:path w="12827" h="7429" extrusionOk="0">
                    <a:moveTo>
                      <a:pt x="0" y="4525"/>
                    </a:moveTo>
                    <a:lnTo>
                      <a:pt x="2494" y="7429"/>
                    </a:lnTo>
                    <a:cubicBezTo>
                      <a:pt x="2494" y="7429"/>
                      <a:pt x="5558" y="1782"/>
                      <a:pt x="12827" y="0"/>
                    </a:cubicBezTo>
                    <a:cubicBezTo>
                      <a:pt x="12827" y="0"/>
                      <a:pt x="6039" y="89"/>
                      <a:pt x="2334" y="6057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19" name="Google Shape;1956;p63"/>
          <p:cNvSpPr/>
          <p:nvPr/>
        </p:nvSpPr>
        <p:spPr>
          <a:xfrm>
            <a:off x="6407116" y="1734230"/>
            <a:ext cx="1884701" cy="1641930"/>
          </a:xfrm>
          <a:custGeom>
            <a:avLst/>
            <a:gdLst/>
            <a:ahLst/>
            <a:cxnLst/>
            <a:rect l="l" t="t" r="r" b="b"/>
            <a:pathLst>
              <a:path w="131696" h="100673" extrusionOk="0">
                <a:moveTo>
                  <a:pt x="128192" y="0"/>
                </a:moveTo>
                <a:lnTo>
                  <a:pt x="3504" y="0"/>
                </a:lnTo>
                <a:lnTo>
                  <a:pt x="3504" y="0"/>
                </a:lnTo>
                <a:lnTo>
                  <a:pt x="2821" y="0"/>
                </a:lnTo>
                <a:lnTo>
                  <a:pt x="2137" y="257"/>
                </a:lnTo>
                <a:lnTo>
                  <a:pt x="1624" y="598"/>
                </a:lnTo>
                <a:lnTo>
                  <a:pt x="1026" y="1026"/>
                </a:lnTo>
                <a:lnTo>
                  <a:pt x="599" y="1538"/>
                </a:lnTo>
                <a:lnTo>
                  <a:pt x="342" y="2137"/>
                </a:lnTo>
                <a:lnTo>
                  <a:pt x="86" y="2735"/>
                </a:lnTo>
                <a:lnTo>
                  <a:pt x="0" y="3504"/>
                </a:lnTo>
                <a:lnTo>
                  <a:pt x="0" y="79991"/>
                </a:lnTo>
                <a:lnTo>
                  <a:pt x="0" y="79991"/>
                </a:lnTo>
                <a:lnTo>
                  <a:pt x="86" y="80675"/>
                </a:lnTo>
                <a:lnTo>
                  <a:pt x="342" y="81359"/>
                </a:lnTo>
                <a:lnTo>
                  <a:pt x="599" y="81957"/>
                </a:lnTo>
                <a:lnTo>
                  <a:pt x="1026" y="82470"/>
                </a:lnTo>
                <a:lnTo>
                  <a:pt x="1624" y="82897"/>
                </a:lnTo>
                <a:lnTo>
                  <a:pt x="2137" y="83239"/>
                </a:lnTo>
                <a:lnTo>
                  <a:pt x="2821" y="83410"/>
                </a:lnTo>
                <a:lnTo>
                  <a:pt x="3504" y="83495"/>
                </a:lnTo>
                <a:lnTo>
                  <a:pt x="52132" y="83495"/>
                </a:lnTo>
                <a:lnTo>
                  <a:pt x="51191" y="89990"/>
                </a:lnTo>
                <a:lnTo>
                  <a:pt x="51191" y="89990"/>
                </a:lnTo>
                <a:lnTo>
                  <a:pt x="50850" y="91272"/>
                </a:lnTo>
                <a:lnTo>
                  <a:pt x="50251" y="92640"/>
                </a:lnTo>
                <a:lnTo>
                  <a:pt x="49910" y="93238"/>
                </a:lnTo>
                <a:lnTo>
                  <a:pt x="49482" y="93836"/>
                </a:lnTo>
                <a:lnTo>
                  <a:pt x="49055" y="94349"/>
                </a:lnTo>
                <a:lnTo>
                  <a:pt x="48628" y="94862"/>
                </a:lnTo>
                <a:lnTo>
                  <a:pt x="43842" y="98024"/>
                </a:lnTo>
                <a:lnTo>
                  <a:pt x="43842" y="98024"/>
                </a:lnTo>
                <a:lnTo>
                  <a:pt x="43585" y="98280"/>
                </a:lnTo>
                <a:lnTo>
                  <a:pt x="43415" y="98536"/>
                </a:lnTo>
                <a:lnTo>
                  <a:pt x="43329" y="98878"/>
                </a:lnTo>
                <a:lnTo>
                  <a:pt x="43244" y="99220"/>
                </a:lnTo>
                <a:lnTo>
                  <a:pt x="43329" y="99562"/>
                </a:lnTo>
                <a:lnTo>
                  <a:pt x="43415" y="99818"/>
                </a:lnTo>
                <a:lnTo>
                  <a:pt x="43585" y="100160"/>
                </a:lnTo>
                <a:lnTo>
                  <a:pt x="43842" y="100417"/>
                </a:lnTo>
                <a:lnTo>
                  <a:pt x="43842" y="100417"/>
                </a:lnTo>
                <a:lnTo>
                  <a:pt x="44269" y="100588"/>
                </a:lnTo>
                <a:lnTo>
                  <a:pt x="44782" y="100673"/>
                </a:lnTo>
                <a:lnTo>
                  <a:pt x="65891" y="100673"/>
                </a:lnTo>
                <a:lnTo>
                  <a:pt x="86914" y="100673"/>
                </a:lnTo>
                <a:lnTo>
                  <a:pt x="86914" y="100673"/>
                </a:lnTo>
                <a:lnTo>
                  <a:pt x="87427" y="100588"/>
                </a:lnTo>
                <a:lnTo>
                  <a:pt x="87854" y="100417"/>
                </a:lnTo>
                <a:lnTo>
                  <a:pt x="87854" y="100417"/>
                </a:lnTo>
                <a:lnTo>
                  <a:pt x="88111" y="100160"/>
                </a:lnTo>
                <a:lnTo>
                  <a:pt x="88281" y="99818"/>
                </a:lnTo>
                <a:lnTo>
                  <a:pt x="88367" y="99562"/>
                </a:lnTo>
                <a:lnTo>
                  <a:pt x="88452" y="99220"/>
                </a:lnTo>
                <a:lnTo>
                  <a:pt x="88367" y="98878"/>
                </a:lnTo>
                <a:lnTo>
                  <a:pt x="88281" y="98536"/>
                </a:lnTo>
                <a:lnTo>
                  <a:pt x="88111" y="98280"/>
                </a:lnTo>
                <a:lnTo>
                  <a:pt x="87854" y="98024"/>
                </a:lnTo>
                <a:lnTo>
                  <a:pt x="83154" y="94862"/>
                </a:lnTo>
                <a:lnTo>
                  <a:pt x="83154" y="94862"/>
                </a:lnTo>
                <a:lnTo>
                  <a:pt x="83068" y="94862"/>
                </a:lnTo>
                <a:lnTo>
                  <a:pt x="83068" y="94862"/>
                </a:lnTo>
                <a:lnTo>
                  <a:pt x="82556" y="94349"/>
                </a:lnTo>
                <a:lnTo>
                  <a:pt x="82128" y="93836"/>
                </a:lnTo>
                <a:lnTo>
                  <a:pt x="81786" y="93238"/>
                </a:lnTo>
                <a:lnTo>
                  <a:pt x="81445" y="92640"/>
                </a:lnTo>
                <a:lnTo>
                  <a:pt x="80846" y="91272"/>
                </a:lnTo>
                <a:lnTo>
                  <a:pt x="80505" y="89990"/>
                </a:lnTo>
                <a:lnTo>
                  <a:pt x="79564" y="83495"/>
                </a:lnTo>
                <a:lnTo>
                  <a:pt x="128192" y="83495"/>
                </a:lnTo>
                <a:lnTo>
                  <a:pt x="128192" y="83495"/>
                </a:lnTo>
                <a:lnTo>
                  <a:pt x="128875" y="83410"/>
                </a:lnTo>
                <a:lnTo>
                  <a:pt x="129559" y="83239"/>
                </a:lnTo>
                <a:lnTo>
                  <a:pt x="130157" y="82897"/>
                </a:lnTo>
                <a:lnTo>
                  <a:pt x="130670" y="82470"/>
                </a:lnTo>
                <a:lnTo>
                  <a:pt x="131097" y="81957"/>
                </a:lnTo>
                <a:lnTo>
                  <a:pt x="131354" y="81359"/>
                </a:lnTo>
                <a:lnTo>
                  <a:pt x="131610" y="80675"/>
                </a:lnTo>
                <a:lnTo>
                  <a:pt x="131696" y="79991"/>
                </a:lnTo>
                <a:lnTo>
                  <a:pt x="131696" y="3504"/>
                </a:lnTo>
                <a:lnTo>
                  <a:pt x="131696" y="3504"/>
                </a:lnTo>
                <a:lnTo>
                  <a:pt x="131610" y="2735"/>
                </a:lnTo>
                <a:lnTo>
                  <a:pt x="131354" y="2137"/>
                </a:lnTo>
                <a:lnTo>
                  <a:pt x="131097" y="1538"/>
                </a:lnTo>
                <a:lnTo>
                  <a:pt x="130670" y="1026"/>
                </a:lnTo>
                <a:lnTo>
                  <a:pt x="130157" y="598"/>
                </a:lnTo>
                <a:lnTo>
                  <a:pt x="129559" y="257"/>
                </a:lnTo>
                <a:lnTo>
                  <a:pt x="128875" y="0"/>
                </a:lnTo>
                <a:lnTo>
                  <a:pt x="128192" y="0"/>
                </a:lnTo>
                <a:lnTo>
                  <a:pt x="128192" y="0"/>
                </a:lnTo>
                <a:close/>
                <a:moveTo>
                  <a:pt x="65891" y="80932"/>
                </a:moveTo>
                <a:lnTo>
                  <a:pt x="65891" y="80932"/>
                </a:lnTo>
                <a:lnTo>
                  <a:pt x="65463" y="80846"/>
                </a:lnTo>
                <a:lnTo>
                  <a:pt x="65036" y="80761"/>
                </a:lnTo>
                <a:lnTo>
                  <a:pt x="64694" y="80504"/>
                </a:lnTo>
                <a:lnTo>
                  <a:pt x="64352" y="80248"/>
                </a:lnTo>
                <a:lnTo>
                  <a:pt x="64096" y="79991"/>
                </a:lnTo>
                <a:lnTo>
                  <a:pt x="63925" y="79650"/>
                </a:lnTo>
                <a:lnTo>
                  <a:pt x="63840" y="79222"/>
                </a:lnTo>
                <a:lnTo>
                  <a:pt x="63754" y="78795"/>
                </a:lnTo>
                <a:lnTo>
                  <a:pt x="63754" y="78795"/>
                </a:lnTo>
                <a:lnTo>
                  <a:pt x="63840" y="78368"/>
                </a:lnTo>
                <a:lnTo>
                  <a:pt x="63925" y="78026"/>
                </a:lnTo>
                <a:lnTo>
                  <a:pt x="64096" y="77599"/>
                </a:lnTo>
                <a:lnTo>
                  <a:pt x="64352" y="77342"/>
                </a:lnTo>
                <a:lnTo>
                  <a:pt x="64694" y="77086"/>
                </a:lnTo>
                <a:lnTo>
                  <a:pt x="65036" y="76915"/>
                </a:lnTo>
                <a:lnTo>
                  <a:pt x="65463" y="76744"/>
                </a:lnTo>
                <a:lnTo>
                  <a:pt x="65891" y="76744"/>
                </a:lnTo>
                <a:lnTo>
                  <a:pt x="65891" y="76744"/>
                </a:lnTo>
                <a:lnTo>
                  <a:pt x="66233" y="76744"/>
                </a:lnTo>
                <a:lnTo>
                  <a:pt x="66660" y="76915"/>
                </a:lnTo>
                <a:lnTo>
                  <a:pt x="67002" y="77086"/>
                </a:lnTo>
                <a:lnTo>
                  <a:pt x="67344" y="77342"/>
                </a:lnTo>
                <a:lnTo>
                  <a:pt x="67600" y="77599"/>
                </a:lnTo>
                <a:lnTo>
                  <a:pt x="67771" y="78026"/>
                </a:lnTo>
                <a:lnTo>
                  <a:pt x="67856" y="78368"/>
                </a:lnTo>
                <a:lnTo>
                  <a:pt x="67942" y="78795"/>
                </a:lnTo>
                <a:lnTo>
                  <a:pt x="67942" y="78795"/>
                </a:lnTo>
                <a:lnTo>
                  <a:pt x="67856" y="79222"/>
                </a:lnTo>
                <a:lnTo>
                  <a:pt x="67771" y="79650"/>
                </a:lnTo>
                <a:lnTo>
                  <a:pt x="67600" y="79991"/>
                </a:lnTo>
                <a:lnTo>
                  <a:pt x="67344" y="80248"/>
                </a:lnTo>
                <a:lnTo>
                  <a:pt x="67002" y="80504"/>
                </a:lnTo>
                <a:lnTo>
                  <a:pt x="66660" y="80761"/>
                </a:lnTo>
                <a:lnTo>
                  <a:pt x="66233" y="80846"/>
                </a:lnTo>
                <a:lnTo>
                  <a:pt x="65891" y="80932"/>
                </a:lnTo>
                <a:lnTo>
                  <a:pt x="65891" y="80932"/>
                </a:lnTo>
                <a:close/>
                <a:moveTo>
                  <a:pt x="126568" y="74009"/>
                </a:moveTo>
                <a:lnTo>
                  <a:pt x="5128" y="74009"/>
                </a:lnTo>
                <a:lnTo>
                  <a:pt x="5128" y="4871"/>
                </a:lnTo>
                <a:lnTo>
                  <a:pt x="126568" y="4871"/>
                </a:lnTo>
                <a:lnTo>
                  <a:pt x="126568" y="74009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1"/>
              </a:gs>
            </a:gsLst>
            <a:lin ang="8099331" scaled="0"/>
          </a:gra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311" y="1813987"/>
            <a:ext cx="1740680" cy="1120527"/>
          </a:xfrm>
          <a:prstGeom prst="rect">
            <a:avLst/>
          </a:prstGeom>
        </p:spPr>
      </p:pic>
      <p:pic>
        <p:nvPicPr>
          <p:cNvPr id="122" name="Picture 1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671" y="849705"/>
            <a:ext cx="1486223" cy="1130822"/>
          </a:xfrm>
          <a:prstGeom prst="rect">
            <a:avLst/>
          </a:prstGeom>
        </p:spPr>
      </p:pic>
      <p:pic>
        <p:nvPicPr>
          <p:cNvPr id="123" name="Picture 12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00" y="0"/>
            <a:ext cx="581675" cy="5816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473443" y="1607965"/>
            <a:ext cx="8197113" cy="1802952"/>
          </a:xfrm>
        </p:spPr>
        <p:txBody>
          <a:bodyPr/>
          <a:lstStyle/>
          <a:p>
            <a:pPr marL="114300" indent="0" algn="ctr">
              <a:buNone/>
            </a:pPr>
            <a:endParaRPr lang="en-IN" sz="1800" dirty="0"/>
          </a:p>
          <a:p>
            <a:pPr marL="114300" indent="0" algn="ctr">
              <a:buNone/>
            </a:pPr>
            <a:r>
              <a:rPr lang="en-GB" sz="1800" dirty="0" smtClean="0"/>
              <a:t>Provide </a:t>
            </a:r>
            <a:r>
              <a:rPr lang="en-GB" sz="1800" dirty="0"/>
              <a:t>a report with all the unique product counts for each segment and sort them in descending order of product counts. </a:t>
            </a:r>
            <a:endParaRPr lang="en-GB" sz="1800" dirty="0" smtClean="0"/>
          </a:p>
          <a:p>
            <a:pPr marL="114300" indent="0" algn="ctr">
              <a:buNone/>
            </a:pPr>
            <a:r>
              <a:rPr lang="en-GB" sz="1800" dirty="0" smtClean="0"/>
              <a:t>The </a:t>
            </a:r>
            <a:r>
              <a:rPr lang="en-GB" sz="1800" dirty="0"/>
              <a:t>final output contains 2 </a:t>
            </a:r>
            <a:r>
              <a:rPr lang="en-GB" sz="1800" dirty="0" smtClean="0"/>
              <a:t>fields</a:t>
            </a:r>
            <a:r>
              <a:rPr lang="en-GB" sz="1800" dirty="0"/>
              <a:t>;</a:t>
            </a:r>
            <a:r>
              <a:rPr lang="en-GB" sz="1800" dirty="0" smtClean="0"/>
              <a:t> segment, </a:t>
            </a:r>
            <a:r>
              <a:rPr lang="en-GB" sz="1800" dirty="0" err="1"/>
              <a:t>product_count</a:t>
            </a:r>
            <a:r>
              <a:rPr lang="en-GB" sz="1800" dirty="0"/>
              <a:t> </a:t>
            </a:r>
            <a:endParaRPr lang="en-IN" sz="1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Ad-hoc-request 3</a:t>
            </a:r>
            <a:endParaRPr lang="en-IN" dirty="0"/>
          </a:p>
        </p:txBody>
      </p:sp>
      <p:grpSp>
        <p:nvGrpSpPr>
          <p:cNvPr id="67" name="Group 66"/>
          <p:cNvGrpSpPr/>
          <p:nvPr/>
        </p:nvGrpSpPr>
        <p:grpSpPr>
          <a:xfrm>
            <a:off x="2454335" y="629834"/>
            <a:ext cx="670089" cy="819572"/>
            <a:chOff x="1093400" y="1043938"/>
            <a:chExt cx="1483825" cy="2180625"/>
          </a:xfrm>
        </p:grpSpPr>
        <p:grpSp>
          <p:nvGrpSpPr>
            <p:cNvPr id="68" name="Google Shape;400;p37"/>
            <p:cNvGrpSpPr/>
            <p:nvPr/>
          </p:nvGrpSpPr>
          <p:grpSpPr>
            <a:xfrm>
              <a:off x="2308150" y="1262488"/>
              <a:ext cx="65475" cy="397950"/>
              <a:chOff x="2551425" y="1409425"/>
              <a:chExt cx="65475" cy="397950"/>
            </a:xfrm>
          </p:grpSpPr>
          <p:sp>
            <p:nvSpPr>
              <p:cNvPr id="87" name="Google Shape;401;p37"/>
              <p:cNvSpPr/>
              <p:nvPr/>
            </p:nvSpPr>
            <p:spPr>
              <a:xfrm>
                <a:off x="2568775" y="1499550"/>
                <a:ext cx="36100" cy="30850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1234" extrusionOk="0">
                    <a:moveTo>
                      <a:pt x="621" y="0"/>
                    </a:moveTo>
                    <a:cubicBezTo>
                      <a:pt x="304" y="0"/>
                      <a:pt x="1" y="248"/>
                      <a:pt x="1" y="610"/>
                    </a:cubicBezTo>
                    <a:cubicBezTo>
                      <a:pt x="1" y="949"/>
                      <a:pt x="268" y="1234"/>
                      <a:pt x="607" y="1234"/>
                    </a:cubicBezTo>
                    <a:cubicBezTo>
                      <a:pt x="1159" y="1234"/>
                      <a:pt x="1444" y="575"/>
                      <a:pt x="1052" y="183"/>
                    </a:cubicBezTo>
                    <a:cubicBezTo>
                      <a:pt x="926" y="56"/>
                      <a:pt x="772" y="0"/>
                      <a:pt x="62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402;p37"/>
              <p:cNvSpPr/>
              <p:nvPr/>
            </p:nvSpPr>
            <p:spPr>
              <a:xfrm>
                <a:off x="2559875" y="1490575"/>
                <a:ext cx="57025" cy="48750"/>
              </a:xfrm>
              <a:custGeom>
                <a:avLst/>
                <a:gdLst/>
                <a:ahLst/>
                <a:cxnLst/>
                <a:rect l="l" t="t" r="r" b="b"/>
                <a:pathLst>
                  <a:path w="2281" h="1950" extrusionOk="0">
                    <a:moveTo>
                      <a:pt x="984" y="96"/>
                    </a:moveTo>
                    <a:cubicBezTo>
                      <a:pt x="1772" y="96"/>
                      <a:pt x="2169" y="1046"/>
                      <a:pt x="1622" y="1611"/>
                    </a:cubicBezTo>
                    <a:cubicBezTo>
                      <a:pt x="1435" y="1797"/>
                      <a:pt x="1207" y="1880"/>
                      <a:pt x="984" y="1880"/>
                    </a:cubicBezTo>
                    <a:cubicBezTo>
                      <a:pt x="525" y="1880"/>
                      <a:pt x="90" y="1527"/>
                      <a:pt x="90" y="987"/>
                    </a:cubicBezTo>
                    <a:cubicBezTo>
                      <a:pt x="90" y="488"/>
                      <a:pt x="482" y="96"/>
                      <a:pt x="963" y="96"/>
                    </a:cubicBezTo>
                    <a:cubicBezTo>
                      <a:pt x="970" y="96"/>
                      <a:pt x="977" y="96"/>
                      <a:pt x="984" y="96"/>
                    </a:cubicBezTo>
                    <a:close/>
                    <a:moveTo>
                      <a:pt x="979" y="0"/>
                    </a:moveTo>
                    <a:cubicBezTo>
                      <a:pt x="481" y="0"/>
                      <a:pt x="1" y="391"/>
                      <a:pt x="1" y="969"/>
                    </a:cubicBezTo>
                    <a:cubicBezTo>
                      <a:pt x="1" y="1504"/>
                      <a:pt x="428" y="1949"/>
                      <a:pt x="963" y="1949"/>
                    </a:cubicBezTo>
                    <a:cubicBezTo>
                      <a:pt x="1835" y="1949"/>
                      <a:pt x="2281" y="898"/>
                      <a:pt x="1657" y="292"/>
                    </a:cubicBezTo>
                    <a:cubicBezTo>
                      <a:pt x="1461" y="90"/>
                      <a:pt x="1218" y="0"/>
                      <a:pt x="97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403;p37"/>
              <p:cNvSpPr/>
              <p:nvPr/>
            </p:nvSpPr>
            <p:spPr>
              <a:xfrm>
                <a:off x="2568775" y="1418400"/>
                <a:ext cx="36100" cy="30950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1238" extrusionOk="0">
                    <a:moveTo>
                      <a:pt x="613" y="0"/>
                    </a:moveTo>
                    <a:cubicBezTo>
                      <a:pt x="299" y="0"/>
                      <a:pt x="1" y="243"/>
                      <a:pt x="1" y="614"/>
                    </a:cubicBezTo>
                    <a:cubicBezTo>
                      <a:pt x="1" y="952"/>
                      <a:pt x="268" y="1220"/>
                      <a:pt x="607" y="1238"/>
                    </a:cubicBezTo>
                    <a:cubicBezTo>
                      <a:pt x="1159" y="1238"/>
                      <a:pt x="1444" y="578"/>
                      <a:pt x="1052" y="186"/>
                    </a:cubicBezTo>
                    <a:cubicBezTo>
                      <a:pt x="923" y="58"/>
                      <a:pt x="766" y="0"/>
                      <a:pt x="61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404;p37"/>
              <p:cNvSpPr/>
              <p:nvPr/>
            </p:nvSpPr>
            <p:spPr>
              <a:xfrm>
                <a:off x="2559875" y="1409425"/>
                <a:ext cx="56900" cy="48400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1936" extrusionOk="0">
                    <a:moveTo>
                      <a:pt x="984" y="100"/>
                    </a:moveTo>
                    <a:cubicBezTo>
                      <a:pt x="1772" y="100"/>
                      <a:pt x="2169" y="1049"/>
                      <a:pt x="1604" y="1614"/>
                    </a:cubicBezTo>
                    <a:cubicBezTo>
                      <a:pt x="1426" y="1798"/>
                      <a:pt x="1204" y="1880"/>
                      <a:pt x="985" y="1880"/>
                    </a:cubicBezTo>
                    <a:cubicBezTo>
                      <a:pt x="524" y="1880"/>
                      <a:pt x="78" y="1517"/>
                      <a:pt x="90" y="973"/>
                    </a:cubicBezTo>
                    <a:cubicBezTo>
                      <a:pt x="90" y="492"/>
                      <a:pt x="482" y="100"/>
                      <a:pt x="963" y="100"/>
                    </a:cubicBezTo>
                    <a:cubicBezTo>
                      <a:pt x="970" y="100"/>
                      <a:pt x="977" y="100"/>
                      <a:pt x="984" y="100"/>
                    </a:cubicBezTo>
                    <a:close/>
                    <a:moveTo>
                      <a:pt x="971" y="0"/>
                    </a:moveTo>
                    <a:cubicBezTo>
                      <a:pt x="476" y="0"/>
                      <a:pt x="1" y="386"/>
                      <a:pt x="1" y="973"/>
                    </a:cubicBezTo>
                    <a:cubicBezTo>
                      <a:pt x="1" y="1507"/>
                      <a:pt x="428" y="1935"/>
                      <a:pt x="963" y="1935"/>
                    </a:cubicBezTo>
                    <a:cubicBezTo>
                      <a:pt x="970" y="1935"/>
                      <a:pt x="977" y="1935"/>
                      <a:pt x="984" y="1935"/>
                    </a:cubicBezTo>
                    <a:cubicBezTo>
                      <a:pt x="1843" y="1935"/>
                      <a:pt x="2276" y="897"/>
                      <a:pt x="1657" y="296"/>
                    </a:cubicBezTo>
                    <a:cubicBezTo>
                      <a:pt x="1459" y="92"/>
                      <a:pt x="1213" y="0"/>
                      <a:pt x="97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405;p37"/>
              <p:cNvSpPr/>
              <p:nvPr/>
            </p:nvSpPr>
            <p:spPr>
              <a:xfrm>
                <a:off x="2568775" y="1588075"/>
                <a:ext cx="36100" cy="30950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1238" extrusionOk="0">
                    <a:moveTo>
                      <a:pt x="613" y="1"/>
                    </a:moveTo>
                    <a:cubicBezTo>
                      <a:pt x="299" y="1"/>
                      <a:pt x="1" y="243"/>
                      <a:pt x="1" y="614"/>
                    </a:cubicBezTo>
                    <a:cubicBezTo>
                      <a:pt x="1" y="953"/>
                      <a:pt x="268" y="1220"/>
                      <a:pt x="607" y="1238"/>
                    </a:cubicBezTo>
                    <a:cubicBezTo>
                      <a:pt x="1159" y="1238"/>
                      <a:pt x="1444" y="579"/>
                      <a:pt x="1052" y="187"/>
                    </a:cubicBezTo>
                    <a:cubicBezTo>
                      <a:pt x="923" y="58"/>
                      <a:pt x="766" y="1"/>
                      <a:pt x="61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406;p37"/>
              <p:cNvSpPr/>
              <p:nvPr/>
            </p:nvSpPr>
            <p:spPr>
              <a:xfrm>
                <a:off x="2559875" y="1579100"/>
                <a:ext cx="57025" cy="48850"/>
              </a:xfrm>
              <a:custGeom>
                <a:avLst/>
                <a:gdLst/>
                <a:ahLst/>
                <a:cxnLst/>
                <a:rect l="l" t="t" r="r" b="b"/>
                <a:pathLst>
                  <a:path w="2281" h="1954" extrusionOk="0">
                    <a:moveTo>
                      <a:pt x="984" y="100"/>
                    </a:moveTo>
                    <a:cubicBezTo>
                      <a:pt x="1772" y="100"/>
                      <a:pt x="2169" y="1050"/>
                      <a:pt x="1622" y="1615"/>
                    </a:cubicBezTo>
                    <a:cubicBezTo>
                      <a:pt x="1438" y="1793"/>
                      <a:pt x="1213" y="1873"/>
                      <a:pt x="992" y="1873"/>
                    </a:cubicBezTo>
                    <a:cubicBezTo>
                      <a:pt x="531" y="1873"/>
                      <a:pt x="90" y="1522"/>
                      <a:pt x="90" y="991"/>
                    </a:cubicBezTo>
                    <a:cubicBezTo>
                      <a:pt x="90" y="492"/>
                      <a:pt x="482" y="100"/>
                      <a:pt x="963" y="100"/>
                    </a:cubicBezTo>
                    <a:cubicBezTo>
                      <a:pt x="970" y="100"/>
                      <a:pt x="977" y="100"/>
                      <a:pt x="984" y="100"/>
                    </a:cubicBezTo>
                    <a:close/>
                    <a:moveTo>
                      <a:pt x="971" y="1"/>
                    </a:moveTo>
                    <a:cubicBezTo>
                      <a:pt x="476" y="1"/>
                      <a:pt x="1" y="386"/>
                      <a:pt x="1" y="973"/>
                    </a:cubicBezTo>
                    <a:cubicBezTo>
                      <a:pt x="1" y="1508"/>
                      <a:pt x="428" y="1935"/>
                      <a:pt x="963" y="1953"/>
                    </a:cubicBezTo>
                    <a:cubicBezTo>
                      <a:pt x="1835" y="1953"/>
                      <a:pt x="2281" y="902"/>
                      <a:pt x="1657" y="296"/>
                    </a:cubicBezTo>
                    <a:cubicBezTo>
                      <a:pt x="1459" y="92"/>
                      <a:pt x="1213" y="1"/>
                      <a:pt x="97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407;p37"/>
              <p:cNvSpPr/>
              <p:nvPr/>
            </p:nvSpPr>
            <p:spPr>
              <a:xfrm>
                <a:off x="2563450" y="1679125"/>
                <a:ext cx="35650" cy="30950"/>
              </a:xfrm>
              <a:custGeom>
                <a:avLst/>
                <a:gdLst/>
                <a:ahLst/>
                <a:cxnLst/>
                <a:rect l="l" t="t" r="r" b="b"/>
                <a:pathLst>
                  <a:path w="1426" h="1238" extrusionOk="0">
                    <a:moveTo>
                      <a:pt x="820" y="1"/>
                    </a:moveTo>
                    <a:cubicBezTo>
                      <a:pt x="267" y="1"/>
                      <a:pt x="0" y="660"/>
                      <a:pt x="374" y="1052"/>
                    </a:cubicBezTo>
                    <a:cubicBezTo>
                      <a:pt x="503" y="1180"/>
                      <a:pt x="660" y="1238"/>
                      <a:pt x="813" y="1238"/>
                    </a:cubicBezTo>
                    <a:cubicBezTo>
                      <a:pt x="1127" y="1238"/>
                      <a:pt x="1425" y="995"/>
                      <a:pt x="1425" y="624"/>
                    </a:cubicBezTo>
                    <a:cubicBezTo>
                      <a:pt x="1425" y="286"/>
                      <a:pt x="1158" y="1"/>
                      <a:pt x="82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408;p37"/>
              <p:cNvSpPr/>
              <p:nvPr/>
            </p:nvSpPr>
            <p:spPr>
              <a:xfrm>
                <a:off x="2551425" y="1670225"/>
                <a:ext cx="56575" cy="48750"/>
              </a:xfrm>
              <a:custGeom>
                <a:avLst/>
                <a:gdLst/>
                <a:ahLst/>
                <a:cxnLst/>
                <a:rect l="l" t="t" r="r" b="b"/>
                <a:pathLst>
                  <a:path w="2263" h="1950" extrusionOk="0">
                    <a:moveTo>
                      <a:pt x="1278" y="73"/>
                    </a:moveTo>
                    <a:cubicBezTo>
                      <a:pt x="1739" y="73"/>
                      <a:pt x="2186" y="437"/>
                      <a:pt x="2173" y="980"/>
                    </a:cubicBezTo>
                    <a:cubicBezTo>
                      <a:pt x="2173" y="1461"/>
                      <a:pt x="1782" y="1853"/>
                      <a:pt x="1301" y="1853"/>
                    </a:cubicBezTo>
                    <a:cubicBezTo>
                      <a:pt x="1293" y="1853"/>
                      <a:pt x="1286" y="1853"/>
                      <a:pt x="1279" y="1853"/>
                    </a:cubicBezTo>
                    <a:cubicBezTo>
                      <a:pt x="491" y="1853"/>
                      <a:pt x="94" y="904"/>
                      <a:pt x="659" y="339"/>
                    </a:cubicBezTo>
                    <a:cubicBezTo>
                      <a:pt x="837" y="155"/>
                      <a:pt x="1059" y="73"/>
                      <a:pt x="1278" y="73"/>
                    </a:cubicBezTo>
                    <a:close/>
                    <a:moveTo>
                      <a:pt x="1301" y="0"/>
                    </a:moveTo>
                    <a:cubicBezTo>
                      <a:pt x="428" y="0"/>
                      <a:pt x="0" y="1051"/>
                      <a:pt x="606" y="1657"/>
                    </a:cubicBezTo>
                    <a:cubicBezTo>
                      <a:pt x="802" y="1859"/>
                      <a:pt x="1045" y="1949"/>
                      <a:pt x="1284" y="1949"/>
                    </a:cubicBezTo>
                    <a:cubicBezTo>
                      <a:pt x="1782" y="1949"/>
                      <a:pt x="2263" y="1558"/>
                      <a:pt x="2263" y="980"/>
                    </a:cubicBezTo>
                    <a:cubicBezTo>
                      <a:pt x="2263" y="446"/>
                      <a:pt x="1835" y="0"/>
                      <a:pt x="130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409;p37"/>
              <p:cNvSpPr/>
              <p:nvPr/>
            </p:nvSpPr>
            <p:spPr>
              <a:xfrm>
                <a:off x="2563450" y="1767750"/>
                <a:ext cx="35650" cy="30850"/>
              </a:xfrm>
              <a:custGeom>
                <a:avLst/>
                <a:gdLst/>
                <a:ahLst/>
                <a:cxnLst/>
                <a:rect l="l" t="t" r="r" b="b"/>
                <a:pathLst>
                  <a:path w="1426" h="1234" extrusionOk="0">
                    <a:moveTo>
                      <a:pt x="820" y="1"/>
                    </a:moveTo>
                    <a:cubicBezTo>
                      <a:pt x="267" y="1"/>
                      <a:pt x="0" y="660"/>
                      <a:pt x="374" y="1052"/>
                    </a:cubicBezTo>
                    <a:cubicBezTo>
                      <a:pt x="500" y="1177"/>
                      <a:pt x="653" y="1234"/>
                      <a:pt x="803" y="1234"/>
                    </a:cubicBezTo>
                    <a:cubicBezTo>
                      <a:pt x="1121" y="1234"/>
                      <a:pt x="1425" y="982"/>
                      <a:pt x="1425" y="606"/>
                    </a:cubicBezTo>
                    <a:cubicBezTo>
                      <a:pt x="1425" y="268"/>
                      <a:pt x="1158" y="1"/>
                      <a:pt x="82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410;p37"/>
              <p:cNvSpPr/>
              <p:nvPr/>
            </p:nvSpPr>
            <p:spPr>
              <a:xfrm>
                <a:off x="2551425" y="1758850"/>
                <a:ext cx="56575" cy="48525"/>
              </a:xfrm>
              <a:custGeom>
                <a:avLst/>
                <a:gdLst/>
                <a:ahLst/>
                <a:cxnLst/>
                <a:rect l="l" t="t" r="r" b="b"/>
                <a:pathLst>
                  <a:path w="2263" h="1941" extrusionOk="0">
                    <a:moveTo>
                      <a:pt x="1284" y="69"/>
                    </a:moveTo>
                    <a:cubicBezTo>
                      <a:pt x="1738" y="69"/>
                      <a:pt x="2173" y="423"/>
                      <a:pt x="2173" y="962"/>
                    </a:cubicBezTo>
                    <a:cubicBezTo>
                      <a:pt x="2191" y="1461"/>
                      <a:pt x="1799" y="1853"/>
                      <a:pt x="1301" y="1871"/>
                    </a:cubicBezTo>
                    <a:lnTo>
                      <a:pt x="1301" y="1853"/>
                    </a:lnTo>
                    <a:cubicBezTo>
                      <a:pt x="1293" y="1853"/>
                      <a:pt x="1286" y="1853"/>
                      <a:pt x="1279" y="1853"/>
                    </a:cubicBezTo>
                    <a:cubicBezTo>
                      <a:pt x="491" y="1853"/>
                      <a:pt x="94" y="904"/>
                      <a:pt x="659" y="339"/>
                    </a:cubicBezTo>
                    <a:cubicBezTo>
                      <a:pt x="840" y="153"/>
                      <a:pt x="1064" y="69"/>
                      <a:pt x="1284" y="69"/>
                    </a:cubicBezTo>
                    <a:close/>
                    <a:moveTo>
                      <a:pt x="1301" y="0"/>
                    </a:moveTo>
                    <a:cubicBezTo>
                      <a:pt x="428" y="0"/>
                      <a:pt x="0" y="1034"/>
                      <a:pt x="606" y="1657"/>
                    </a:cubicBezTo>
                    <a:cubicBezTo>
                      <a:pt x="801" y="1853"/>
                      <a:pt x="1043" y="1941"/>
                      <a:pt x="1281" y="1941"/>
                    </a:cubicBezTo>
                    <a:cubicBezTo>
                      <a:pt x="1780" y="1941"/>
                      <a:pt x="2263" y="1554"/>
                      <a:pt x="2263" y="962"/>
                    </a:cubicBezTo>
                    <a:cubicBezTo>
                      <a:pt x="2263" y="428"/>
                      <a:pt x="1835" y="0"/>
                      <a:pt x="130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9" name="Google Shape;417;p37"/>
            <p:cNvGrpSpPr/>
            <p:nvPr/>
          </p:nvGrpSpPr>
          <p:grpSpPr>
            <a:xfrm>
              <a:off x="1093400" y="1043938"/>
              <a:ext cx="1043050" cy="1488400"/>
              <a:chOff x="910475" y="761863"/>
              <a:chExt cx="1043050" cy="1488400"/>
            </a:xfrm>
          </p:grpSpPr>
          <p:sp>
            <p:nvSpPr>
              <p:cNvPr id="76" name="Google Shape;418;p37"/>
              <p:cNvSpPr/>
              <p:nvPr/>
            </p:nvSpPr>
            <p:spPr>
              <a:xfrm>
                <a:off x="910475" y="761863"/>
                <a:ext cx="1043050" cy="1488400"/>
              </a:xfrm>
              <a:custGeom>
                <a:avLst/>
                <a:gdLst/>
                <a:ahLst/>
                <a:cxnLst/>
                <a:rect l="l" t="t" r="r" b="b"/>
                <a:pathLst>
                  <a:path w="41722" h="59536" fill="none" extrusionOk="0">
                    <a:moveTo>
                      <a:pt x="41722" y="8159"/>
                    </a:moveTo>
                    <a:lnTo>
                      <a:pt x="41722" y="57914"/>
                    </a:lnTo>
                    <a:cubicBezTo>
                      <a:pt x="41722" y="58805"/>
                      <a:pt x="40991" y="59536"/>
                      <a:pt x="40101" y="59536"/>
                    </a:cubicBezTo>
                    <a:lnTo>
                      <a:pt x="1622" y="59536"/>
                    </a:lnTo>
                    <a:cubicBezTo>
                      <a:pt x="731" y="59536"/>
                      <a:pt x="1" y="58805"/>
                      <a:pt x="1" y="57914"/>
                    </a:cubicBezTo>
                    <a:lnTo>
                      <a:pt x="1" y="1621"/>
                    </a:lnTo>
                    <a:cubicBezTo>
                      <a:pt x="1" y="730"/>
                      <a:pt x="731" y="0"/>
                      <a:pt x="1622" y="0"/>
                    </a:cubicBezTo>
                    <a:lnTo>
                      <a:pt x="32512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dk2"/>
                  </a:gs>
                </a:gsLst>
                <a:lin ang="5400700" scaled="0"/>
              </a:gradFill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419;p37"/>
              <p:cNvSpPr/>
              <p:nvPr/>
            </p:nvSpPr>
            <p:spPr>
              <a:xfrm>
                <a:off x="1723250" y="761863"/>
                <a:ext cx="224500" cy="206225"/>
              </a:xfrm>
              <a:custGeom>
                <a:avLst/>
                <a:gdLst/>
                <a:ahLst/>
                <a:cxnLst/>
                <a:rect l="l" t="t" r="r" b="b"/>
                <a:pathLst>
                  <a:path w="8980" h="8249" fill="none" extrusionOk="0">
                    <a:moveTo>
                      <a:pt x="1" y="0"/>
                    </a:moveTo>
                    <a:lnTo>
                      <a:pt x="1" y="6645"/>
                    </a:lnTo>
                    <a:cubicBezTo>
                      <a:pt x="1" y="7518"/>
                      <a:pt x="713" y="8248"/>
                      <a:pt x="1604" y="8248"/>
                    </a:cubicBezTo>
                    <a:lnTo>
                      <a:pt x="8979" y="8248"/>
                    </a:lnTo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dk2"/>
                  </a:gs>
                </a:gsLst>
                <a:lin ang="5400700" scaled="0"/>
              </a:gradFill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420;p37"/>
              <p:cNvSpPr/>
              <p:nvPr/>
            </p:nvSpPr>
            <p:spPr>
              <a:xfrm>
                <a:off x="1051650" y="1062463"/>
                <a:ext cx="760700" cy="22300"/>
              </a:xfrm>
              <a:custGeom>
                <a:avLst/>
                <a:gdLst/>
                <a:ahLst/>
                <a:cxnLst/>
                <a:rect l="l" t="t" r="r" b="b"/>
                <a:pathLst>
                  <a:path w="30428" h="892" fill="none" extrusionOk="0">
                    <a:moveTo>
                      <a:pt x="1" y="1"/>
                    </a:moveTo>
                    <a:lnTo>
                      <a:pt x="30428" y="1"/>
                    </a:lnTo>
                    <a:lnTo>
                      <a:pt x="30428" y="891"/>
                    </a:lnTo>
                    <a:lnTo>
                      <a:pt x="1" y="89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dk2"/>
                  </a:gs>
                </a:gsLst>
                <a:lin ang="5400700" scaled="0"/>
              </a:gradFill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421;p37"/>
              <p:cNvSpPr/>
              <p:nvPr/>
            </p:nvSpPr>
            <p:spPr>
              <a:xfrm>
                <a:off x="1051650" y="1162663"/>
                <a:ext cx="760700" cy="22300"/>
              </a:xfrm>
              <a:custGeom>
                <a:avLst/>
                <a:gdLst/>
                <a:ahLst/>
                <a:cxnLst/>
                <a:rect l="l" t="t" r="r" b="b"/>
                <a:pathLst>
                  <a:path w="30428" h="892" fill="none" extrusionOk="0">
                    <a:moveTo>
                      <a:pt x="1" y="1"/>
                    </a:moveTo>
                    <a:lnTo>
                      <a:pt x="30428" y="1"/>
                    </a:lnTo>
                    <a:lnTo>
                      <a:pt x="30428" y="892"/>
                    </a:lnTo>
                    <a:lnTo>
                      <a:pt x="1" y="89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dk2"/>
                  </a:gs>
                </a:gsLst>
                <a:lin ang="5400700" scaled="0"/>
              </a:gradFill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422;p37"/>
              <p:cNvSpPr/>
              <p:nvPr/>
            </p:nvSpPr>
            <p:spPr>
              <a:xfrm>
                <a:off x="1051650" y="1262888"/>
                <a:ext cx="760700" cy="22275"/>
              </a:xfrm>
              <a:custGeom>
                <a:avLst/>
                <a:gdLst/>
                <a:ahLst/>
                <a:cxnLst/>
                <a:rect l="l" t="t" r="r" b="b"/>
                <a:pathLst>
                  <a:path w="30428" h="891" fill="none" extrusionOk="0">
                    <a:moveTo>
                      <a:pt x="1" y="0"/>
                    </a:moveTo>
                    <a:lnTo>
                      <a:pt x="30428" y="0"/>
                    </a:lnTo>
                    <a:lnTo>
                      <a:pt x="30428" y="891"/>
                    </a:lnTo>
                    <a:lnTo>
                      <a:pt x="1" y="89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dk2"/>
                  </a:gs>
                </a:gsLst>
                <a:lin ang="5400700" scaled="0"/>
              </a:gradFill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423;p37"/>
              <p:cNvSpPr/>
              <p:nvPr/>
            </p:nvSpPr>
            <p:spPr>
              <a:xfrm>
                <a:off x="1051650" y="1363088"/>
                <a:ext cx="760700" cy="22300"/>
              </a:xfrm>
              <a:custGeom>
                <a:avLst/>
                <a:gdLst/>
                <a:ahLst/>
                <a:cxnLst/>
                <a:rect l="l" t="t" r="r" b="b"/>
                <a:pathLst>
                  <a:path w="30428" h="892" fill="none" extrusionOk="0">
                    <a:moveTo>
                      <a:pt x="1" y="0"/>
                    </a:moveTo>
                    <a:lnTo>
                      <a:pt x="30428" y="0"/>
                    </a:lnTo>
                    <a:lnTo>
                      <a:pt x="30428" y="891"/>
                    </a:lnTo>
                    <a:lnTo>
                      <a:pt x="1" y="89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dk2"/>
                  </a:gs>
                </a:gsLst>
                <a:lin ang="5400700" scaled="0"/>
              </a:gradFill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424;p37"/>
              <p:cNvSpPr/>
              <p:nvPr/>
            </p:nvSpPr>
            <p:spPr>
              <a:xfrm>
                <a:off x="1051650" y="1463288"/>
                <a:ext cx="760700" cy="22300"/>
              </a:xfrm>
              <a:custGeom>
                <a:avLst/>
                <a:gdLst/>
                <a:ahLst/>
                <a:cxnLst/>
                <a:rect l="l" t="t" r="r" b="b"/>
                <a:pathLst>
                  <a:path w="30428" h="892" fill="none" extrusionOk="0">
                    <a:moveTo>
                      <a:pt x="1" y="1"/>
                    </a:moveTo>
                    <a:lnTo>
                      <a:pt x="30428" y="1"/>
                    </a:lnTo>
                    <a:lnTo>
                      <a:pt x="30428" y="891"/>
                    </a:lnTo>
                    <a:lnTo>
                      <a:pt x="1" y="89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dk2"/>
                  </a:gs>
                </a:gsLst>
                <a:lin ang="5400700" scaled="0"/>
              </a:gradFill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425;p37"/>
              <p:cNvSpPr/>
              <p:nvPr/>
            </p:nvSpPr>
            <p:spPr>
              <a:xfrm>
                <a:off x="1051650" y="1563488"/>
                <a:ext cx="760700" cy="22300"/>
              </a:xfrm>
              <a:custGeom>
                <a:avLst/>
                <a:gdLst/>
                <a:ahLst/>
                <a:cxnLst/>
                <a:rect l="l" t="t" r="r" b="b"/>
                <a:pathLst>
                  <a:path w="30428" h="892" fill="none" extrusionOk="0">
                    <a:moveTo>
                      <a:pt x="1" y="1"/>
                    </a:moveTo>
                    <a:lnTo>
                      <a:pt x="30428" y="1"/>
                    </a:lnTo>
                    <a:lnTo>
                      <a:pt x="30428" y="892"/>
                    </a:lnTo>
                    <a:lnTo>
                      <a:pt x="1" y="89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dk2"/>
                  </a:gs>
                </a:gsLst>
                <a:lin ang="5400700" scaled="0"/>
              </a:gradFill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426;p37"/>
              <p:cNvSpPr/>
              <p:nvPr/>
            </p:nvSpPr>
            <p:spPr>
              <a:xfrm>
                <a:off x="1051650" y="1663713"/>
                <a:ext cx="760700" cy="22275"/>
              </a:xfrm>
              <a:custGeom>
                <a:avLst/>
                <a:gdLst/>
                <a:ahLst/>
                <a:cxnLst/>
                <a:rect l="l" t="t" r="r" b="b"/>
                <a:pathLst>
                  <a:path w="30428" h="891" fill="none" extrusionOk="0">
                    <a:moveTo>
                      <a:pt x="1" y="0"/>
                    </a:moveTo>
                    <a:lnTo>
                      <a:pt x="30428" y="0"/>
                    </a:lnTo>
                    <a:lnTo>
                      <a:pt x="30428" y="891"/>
                    </a:lnTo>
                    <a:lnTo>
                      <a:pt x="1" y="89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dk2"/>
                  </a:gs>
                </a:gsLst>
                <a:lin ang="5400700" scaled="0"/>
              </a:gradFill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427;p37"/>
              <p:cNvSpPr/>
              <p:nvPr/>
            </p:nvSpPr>
            <p:spPr>
              <a:xfrm>
                <a:off x="1051650" y="1782613"/>
                <a:ext cx="315350" cy="22300"/>
              </a:xfrm>
              <a:custGeom>
                <a:avLst/>
                <a:gdLst/>
                <a:ahLst/>
                <a:cxnLst/>
                <a:rect l="l" t="t" r="r" b="b"/>
                <a:pathLst>
                  <a:path w="12614" h="892" fill="none" extrusionOk="0">
                    <a:moveTo>
                      <a:pt x="1" y="1"/>
                    </a:moveTo>
                    <a:lnTo>
                      <a:pt x="12613" y="1"/>
                    </a:lnTo>
                    <a:lnTo>
                      <a:pt x="12613" y="891"/>
                    </a:lnTo>
                    <a:lnTo>
                      <a:pt x="1" y="89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dk2"/>
                  </a:gs>
                </a:gsLst>
                <a:lin ang="5400700" scaled="0"/>
              </a:gradFill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428;p37"/>
              <p:cNvSpPr/>
              <p:nvPr/>
            </p:nvSpPr>
            <p:spPr>
              <a:xfrm>
                <a:off x="1051650" y="1990163"/>
                <a:ext cx="3932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731" fill="none" extrusionOk="0">
                    <a:moveTo>
                      <a:pt x="1" y="0"/>
                    </a:moveTo>
                    <a:lnTo>
                      <a:pt x="15731" y="0"/>
                    </a:lnTo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dk2"/>
                  </a:gs>
                </a:gsLst>
                <a:lin ang="5400700" scaled="0"/>
              </a:gradFill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0" name="Google Shape;429;p37"/>
            <p:cNvGrpSpPr/>
            <p:nvPr/>
          </p:nvGrpSpPr>
          <p:grpSpPr>
            <a:xfrm>
              <a:off x="1701625" y="2135638"/>
              <a:ext cx="875600" cy="1088925"/>
              <a:chOff x="5962175" y="478150"/>
              <a:chExt cx="875600" cy="1088925"/>
            </a:xfrm>
          </p:grpSpPr>
          <p:sp>
            <p:nvSpPr>
              <p:cNvPr id="71" name="Google Shape;430;p37"/>
              <p:cNvSpPr/>
              <p:nvPr/>
            </p:nvSpPr>
            <p:spPr>
              <a:xfrm>
                <a:off x="6095350" y="582825"/>
                <a:ext cx="504600" cy="504600"/>
              </a:xfrm>
              <a:custGeom>
                <a:avLst/>
                <a:gdLst/>
                <a:ahLst/>
                <a:cxnLst/>
                <a:rect l="l" t="t" r="r" b="b"/>
                <a:pathLst>
                  <a:path w="20184" h="20184" extrusionOk="0">
                    <a:moveTo>
                      <a:pt x="10083" y="0"/>
                    </a:moveTo>
                    <a:lnTo>
                      <a:pt x="10083" y="0"/>
                    </a:lnTo>
                    <a:cubicBezTo>
                      <a:pt x="15659" y="18"/>
                      <a:pt x="20166" y="4525"/>
                      <a:pt x="20184" y="10101"/>
                    </a:cubicBezTo>
                    <a:lnTo>
                      <a:pt x="20184" y="10101"/>
                    </a:lnTo>
                    <a:cubicBezTo>
                      <a:pt x="20166" y="15659"/>
                      <a:pt x="15659" y="20166"/>
                      <a:pt x="10083" y="20184"/>
                    </a:cubicBezTo>
                    <a:lnTo>
                      <a:pt x="10083" y="20184"/>
                    </a:lnTo>
                    <a:cubicBezTo>
                      <a:pt x="4525" y="20166"/>
                      <a:pt x="0" y="15659"/>
                      <a:pt x="0" y="10101"/>
                    </a:cubicBezTo>
                    <a:lnTo>
                      <a:pt x="0" y="10101"/>
                    </a:lnTo>
                    <a:cubicBezTo>
                      <a:pt x="0" y="4525"/>
                      <a:pt x="4525" y="18"/>
                      <a:pt x="10083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431;p37"/>
              <p:cNvSpPr/>
              <p:nvPr/>
            </p:nvSpPr>
            <p:spPr>
              <a:xfrm>
                <a:off x="6501075" y="1086075"/>
                <a:ext cx="145650" cy="186625"/>
              </a:xfrm>
              <a:custGeom>
                <a:avLst/>
                <a:gdLst/>
                <a:ahLst/>
                <a:cxnLst/>
                <a:rect l="l" t="t" r="r" b="b"/>
                <a:pathLst>
                  <a:path w="5826" h="7465" extrusionOk="0">
                    <a:moveTo>
                      <a:pt x="0" y="1176"/>
                    </a:moveTo>
                    <a:lnTo>
                      <a:pt x="1888" y="0"/>
                    </a:lnTo>
                    <a:lnTo>
                      <a:pt x="5825" y="6289"/>
                    </a:lnTo>
                    <a:lnTo>
                      <a:pt x="3937" y="7465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432;p37"/>
              <p:cNvSpPr/>
              <p:nvPr/>
            </p:nvSpPr>
            <p:spPr>
              <a:xfrm>
                <a:off x="5962175" y="478150"/>
                <a:ext cx="742450" cy="742000"/>
              </a:xfrm>
              <a:custGeom>
                <a:avLst/>
                <a:gdLst/>
                <a:ahLst/>
                <a:cxnLst/>
                <a:rect l="l" t="t" r="r" b="b"/>
                <a:pathLst>
                  <a:path w="29698" h="29680" extrusionOk="0">
                    <a:moveTo>
                      <a:pt x="15410" y="1"/>
                    </a:moveTo>
                    <a:cubicBezTo>
                      <a:pt x="9638" y="1"/>
                      <a:pt x="4419" y="3475"/>
                      <a:pt x="2210" y="8819"/>
                    </a:cubicBezTo>
                    <a:cubicBezTo>
                      <a:pt x="1" y="14146"/>
                      <a:pt x="1230" y="20291"/>
                      <a:pt x="5309" y="24371"/>
                    </a:cubicBezTo>
                    <a:cubicBezTo>
                      <a:pt x="9389" y="28468"/>
                      <a:pt x="15535" y="29680"/>
                      <a:pt x="20879" y="27471"/>
                    </a:cubicBezTo>
                    <a:cubicBezTo>
                      <a:pt x="26206" y="25262"/>
                      <a:pt x="29697" y="20060"/>
                      <a:pt x="29697" y="14288"/>
                    </a:cubicBezTo>
                    <a:cubicBezTo>
                      <a:pt x="29697" y="6396"/>
                      <a:pt x="23302" y="1"/>
                      <a:pt x="15410" y="1"/>
                    </a:cubicBezTo>
                    <a:close/>
                    <a:moveTo>
                      <a:pt x="15410" y="24068"/>
                    </a:moveTo>
                    <a:cubicBezTo>
                      <a:pt x="11455" y="24068"/>
                      <a:pt x="7875" y="21681"/>
                      <a:pt x="6360" y="18029"/>
                    </a:cubicBezTo>
                    <a:cubicBezTo>
                      <a:pt x="4846" y="14359"/>
                      <a:pt x="5684" y="10155"/>
                      <a:pt x="8480" y="7358"/>
                    </a:cubicBezTo>
                    <a:cubicBezTo>
                      <a:pt x="11277" y="4544"/>
                      <a:pt x="15499" y="3706"/>
                      <a:pt x="19151" y="5221"/>
                    </a:cubicBezTo>
                    <a:cubicBezTo>
                      <a:pt x="22821" y="6735"/>
                      <a:pt x="25208" y="10315"/>
                      <a:pt x="25208" y="14270"/>
                    </a:cubicBezTo>
                    <a:cubicBezTo>
                      <a:pt x="25208" y="19686"/>
                      <a:pt x="20826" y="24068"/>
                      <a:pt x="15410" y="24068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dk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433;p37"/>
              <p:cNvSpPr/>
              <p:nvPr/>
            </p:nvSpPr>
            <p:spPr>
              <a:xfrm>
                <a:off x="6581675" y="1224575"/>
                <a:ext cx="256100" cy="342500"/>
              </a:xfrm>
              <a:custGeom>
                <a:avLst/>
                <a:gdLst/>
                <a:ahLst/>
                <a:cxnLst/>
                <a:rect l="l" t="t" r="r" b="b"/>
                <a:pathLst>
                  <a:path w="10244" h="13700" extrusionOk="0">
                    <a:moveTo>
                      <a:pt x="9086" y="13148"/>
                    </a:moveTo>
                    <a:lnTo>
                      <a:pt x="9086" y="13148"/>
                    </a:lnTo>
                    <a:cubicBezTo>
                      <a:pt x="8177" y="13700"/>
                      <a:pt x="6984" y="13433"/>
                      <a:pt x="6414" y="12542"/>
                    </a:cubicBezTo>
                    <a:lnTo>
                      <a:pt x="571" y="3243"/>
                    </a:lnTo>
                    <a:cubicBezTo>
                      <a:pt x="1" y="2334"/>
                      <a:pt x="286" y="1141"/>
                      <a:pt x="1194" y="571"/>
                    </a:cubicBezTo>
                    <a:lnTo>
                      <a:pt x="1194" y="571"/>
                    </a:lnTo>
                    <a:cubicBezTo>
                      <a:pt x="2085" y="1"/>
                      <a:pt x="3278" y="286"/>
                      <a:pt x="3848" y="1176"/>
                    </a:cubicBezTo>
                    <a:lnTo>
                      <a:pt x="9692" y="10476"/>
                    </a:lnTo>
                    <a:cubicBezTo>
                      <a:pt x="10244" y="11384"/>
                      <a:pt x="9977" y="12578"/>
                      <a:pt x="9086" y="13148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dk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434;p37"/>
              <p:cNvSpPr/>
              <p:nvPr/>
            </p:nvSpPr>
            <p:spPr>
              <a:xfrm>
                <a:off x="6203125" y="760525"/>
                <a:ext cx="320675" cy="185725"/>
              </a:xfrm>
              <a:custGeom>
                <a:avLst/>
                <a:gdLst/>
                <a:ahLst/>
                <a:cxnLst/>
                <a:rect l="l" t="t" r="r" b="b"/>
                <a:pathLst>
                  <a:path w="12827" h="7429" extrusionOk="0">
                    <a:moveTo>
                      <a:pt x="0" y="4525"/>
                    </a:moveTo>
                    <a:lnTo>
                      <a:pt x="2494" y="7429"/>
                    </a:lnTo>
                    <a:cubicBezTo>
                      <a:pt x="2494" y="7429"/>
                      <a:pt x="5558" y="1782"/>
                      <a:pt x="12827" y="0"/>
                    </a:cubicBezTo>
                    <a:cubicBezTo>
                      <a:pt x="12827" y="0"/>
                      <a:pt x="6039" y="89"/>
                      <a:pt x="2334" y="6057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35" name="Picture 3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00" y="0"/>
            <a:ext cx="581675" cy="58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935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563313" y="727998"/>
            <a:ext cx="7091242" cy="846022"/>
          </a:xfrm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txBody>
          <a:bodyPr/>
          <a:lstStyle/>
          <a:p>
            <a:r>
              <a:rPr lang="en-IN" dirty="0" smtClean="0">
                <a:solidFill>
                  <a:srgbClr val="FFC751"/>
                </a:solidFill>
                <a:latin typeface="+mn-lt"/>
              </a:rPr>
              <a:t>Notebook has the highest share of </a:t>
            </a:r>
            <a:r>
              <a:rPr lang="en-IN" dirty="0" smtClean="0">
                <a:solidFill>
                  <a:schemeClr val="tx1"/>
                </a:solidFill>
                <a:latin typeface="+mn-lt"/>
              </a:rPr>
              <a:t>32.49%</a:t>
            </a:r>
            <a:r>
              <a:rPr lang="en-IN" dirty="0" smtClean="0">
                <a:solidFill>
                  <a:srgbClr val="FFC751"/>
                </a:solidFill>
                <a:latin typeface="+mn-lt"/>
              </a:rPr>
              <a:t>, accessories has </a:t>
            </a:r>
            <a:r>
              <a:rPr lang="en-IN" dirty="0" smtClean="0">
                <a:solidFill>
                  <a:schemeClr val="tx1"/>
                </a:solidFill>
                <a:latin typeface="+mn-lt"/>
              </a:rPr>
              <a:t>29.21% </a:t>
            </a:r>
            <a:r>
              <a:rPr lang="en-IN" dirty="0" smtClean="0">
                <a:solidFill>
                  <a:srgbClr val="FFC751"/>
                </a:solidFill>
                <a:latin typeface="+mn-lt"/>
              </a:rPr>
              <a:t>and peripherals has </a:t>
            </a:r>
            <a:r>
              <a:rPr lang="en-IN" dirty="0" smtClean="0">
                <a:solidFill>
                  <a:schemeClr val="tx1"/>
                </a:solidFill>
                <a:latin typeface="+mn-lt"/>
              </a:rPr>
              <a:t>21.15%</a:t>
            </a:r>
            <a:r>
              <a:rPr lang="en-IN" dirty="0" smtClean="0">
                <a:solidFill>
                  <a:srgbClr val="FFC751"/>
                </a:solidFill>
                <a:latin typeface="+mn-lt"/>
              </a:rPr>
              <a:t> in total product count of </a:t>
            </a:r>
            <a:r>
              <a:rPr lang="en-IN" dirty="0" err="1" smtClean="0">
                <a:solidFill>
                  <a:srgbClr val="FFC751"/>
                </a:solidFill>
                <a:latin typeface="+mn-lt"/>
              </a:rPr>
              <a:t>atliq</a:t>
            </a:r>
            <a:r>
              <a:rPr lang="en-IN" dirty="0" smtClean="0">
                <a:solidFill>
                  <a:srgbClr val="FFC751"/>
                </a:solidFill>
                <a:latin typeface="+mn-lt"/>
              </a:rPr>
              <a:t> hardware across different segments</a:t>
            </a:r>
            <a:endParaRPr lang="en-IN" dirty="0">
              <a:solidFill>
                <a:srgbClr val="FFC751"/>
              </a:solidFill>
              <a:latin typeface="+mn-lt"/>
            </a:endParaRPr>
          </a:p>
        </p:txBody>
      </p:sp>
      <p:sp>
        <p:nvSpPr>
          <p:cNvPr id="8" name="Google Shape;328;p35"/>
          <p:cNvSpPr txBox="1">
            <a:spLocks noGrp="1"/>
          </p:cNvSpPr>
          <p:nvPr>
            <p:ph type="title"/>
          </p:nvPr>
        </p:nvSpPr>
        <p:spPr>
          <a:xfrm>
            <a:off x="643631" y="37346"/>
            <a:ext cx="77154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dirty="0" smtClean="0"/>
              <a:t>Solution &amp; insights </a:t>
            </a:r>
            <a:endParaRPr sz="2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1993" y="1574020"/>
            <a:ext cx="5267325" cy="27813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238" y="2129256"/>
            <a:ext cx="1657350" cy="126682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grpSp>
        <p:nvGrpSpPr>
          <p:cNvPr id="148" name="Google Shape;9414;p87"/>
          <p:cNvGrpSpPr/>
          <p:nvPr/>
        </p:nvGrpSpPr>
        <p:grpSpPr>
          <a:xfrm>
            <a:off x="262125" y="124895"/>
            <a:ext cx="354311" cy="355909"/>
            <a:chOff x="-49764975" y="3551225"/>
            <a:chExt cx="299300" cy="300650"/>
          </a:xfrm>
        </p:grpSpPr>
        <p:sp>
          <p:nvSpPr>
            <p:cNvPr id="149" name="Google Shape;9415;p87"/>
            <p:cNvSpPr/>
            <p:nvPr/>
          </p:nvSpPr>
          <p:spPr>
            <a:xfrm>
              <a:off x="-49764975" y="3657325"/>
              <a:ext cx="35450" cy="18125"/>
            </a:xfrm>
            <a:custGeom>
              <a:avLst/>
              <a:gdLst/>
              <a:ahLst/>
              <a:cxnLst/>
              <a:rect l="l" t="t" r="r" b="b"/>
              <a:pathLst>
                <a:path w="1418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1040" y="725"/>
                  </a:lnTo>
                  <a:cubicBezTo>
                    <a:pt x="1260" y="725"/>
                    <a:pt x="1418" y="567"/>
                    <a:pt x="1418" y="378"/>
                  </a:cubicBezTo>
                  <a:cubicBezTo>
                    <a:pt x="1386" y="158"/>
                    <a:pt x="1197" y="0"/>
                    <a:pt x="1040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9416;p87"/>
            <p:cNvSpPr/>
            <p:nvPr/>
          </p:nvSpPr>
          <p:spPr>
            <a:xfrm>
              <a:off x="-49763400" y="3598250"/>
              <a:ext cx="31525" cy="29950"/>
            </a:xfrm>
            <a:custGeom>
              <a:avLst/>
              <a:gdLst/>
              <a:ahLst/>
              <a:cxnLst/>
              <a:rect l="l" t="t" r="r" b="b"/>
              <a:pathLst>
                <a:path w="1261" h="1198" extrusionOk="0">
                  <a:moveTo>
                    <a:pt x="390" y="0"/>
                  </a:moveTo>
                  <a:cubicBezTo>
                    <a:pt x="299" y="0"/>
                    <a:pt x="205" y="32"/>
                    <a:pt x="126" y="95"/>
                  </a:cubicBezTo>
                  <a:cubicBezTo>
                    <a:pt x="0" y="221"/>
                    <a:pt x="0" y="441"/>
                    <a:pt x="126" y="599"/>
                  </a:cubicBezTo>
                  <a:lnTo>
                    <a:pt x="630" y="1103"/>
                  </a:lnTo>
                  <a:cubicBezTo>
                    <a:pt x="693" y="1166"/>
                    <a:pt x="780" y="1197"/>
                    <a:pt x="870" y="1197"/>
                  </a:cubicBezTo>
                  <a:cubicBezTo>
                    <a:pt x="961" y="1197"/>
                    <a:pt x="1056" y="1166"/>
                    <a:pt x="1134" y="1103"/>
                  </a:cubicBezTo>
                  <a:cubicBezTo>
                    <a:pt x="1260" y="1008"/>
                    <a:pt x="1260" y="756"/>
                    <a:pt x="1134" y="599"/>
                  </a:cubicBezTo>
                  <a:lnTo>
                    <a:pt x="630" y="95"/>
                  </a:lnTo>
                  <a:cubicBezTo>
                    <a:pt x="567" y="32"/>
                    <a:pt x="481" y="0"/>
                    <a:pt x="390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9417;p87"/>
            <p:cNvSpPr/>
            <p:nvPr/>
          </p:nvSpPr>
          <p:spPr>
            <a:xfrm>
              <a:off x="-49763400" y="3703975"/>
              <a:ext cx="31525" cy="30550"/>
            </a:xfrm>
            <a:custGeom>
              <a:avLst/>
              <a:gdLst/>
              <a:ahLst/>
              <a:cxnLst/>
              <a:rect l="l" t="t" r="r" b="b"/>
              <a:pathLst>
                <a:path w="1261" h="1222" extrusionOk="0">
                  <a:moveTo>
                    <a:pt x="882" y="1"/>
                  </a:moveTo>
                  <a:cubicBezTo>
                    <a:pt x="796" y="1"/>
                    <a:pt x="709" y="40"/>
                    <a:pt x="630" y="119"/>
                  </a:cubicBezTo>
                  <a:lnTo>
                    <a:pt x="126" y="623"/>
                  </a:lnTo>
                  <a:cubicBezTo>
                    <a:pt x="0" y="749"/>
                    <a:pt x="0" y="970"/>
                    <a:pt x="126" y="1127"/>
                  </a:cubicBezTo>
                  <a:cubicBezTo>
                    <a:pt x="189" y="1190"/>
                    <a:pt x="276" y="1222"/>
                    <a:pt x="366" y="1222"/>
                  </a:cubicBezTo>
                  <a:cubicBezTo>
                    <a:pt x="457" y="1222"/>
                    <a:pt x="551" y="1190"/>
                    <a:pt x="630" y="1127"/>
                  </a:cubicBezTo>
                  <a:lnTo>
                    <a:pt x="1134" y="623"/>
                  </a:lnTo>
                  <a:cubicBezTo>
                    <a:pt x="1260" y="497"/>
                    <a:pt x="1260" y="276"/>
                    <a:pt x="1134" y="119"/>
                  </a:cubicBezTo>
                  <a:cubicBezTo>
                    <a:pt x="1056" y="40"/>
                    <a:pt x="969" y="1"/>
                    <a:pt x="882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9418;p87"/>
            <p:cNvSpPr/>
            <p:nvPr/>
          </p:nvSpPr>
          <p:spPr>
            <a:xfrm>
              <a:off x="-49501125" y="3657325"/>
              <a:ext cx="35450" cy="18125"/>
            </a:xfrm>
            <a:custGeom>
              <a:avLst/>
              <a:gdLst/>
              <a:ahLst/>
              <a:cxnLst/>
              <a:rect l="l" t="t" r="r" b="b"/>
              <a:pathLst>
                <a:path w="1418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1071" y="725"/>
                  </a:lnTo>
                  <a:cubicBezTo>
                    <a:pt x="1260" y="725"/>
                    <a:pt x="1418" y="567"/>
                    <a:pt x="1418" y="378"/>
                  </a:cubicBezTo>
                  <a:cubicBezTo>
                    <a:pt x="1418" y="158"/>
                    <a:pt x="1260" y="0"/>
                    <a:pt x="1071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9419;p87"/>
            <p:cNvSpPr/>
            <p:nvPr/>
          </p:nvSpPr>
          <p:spPr>
            <a:xfrm>
              <a:off x="-49499550" y="3598250"/>
              <a:ext cx="31525" cy="30550"/>
            </a:xfrm>
            <a:custGeom>
              <a:avLst/>
              <a:gdLst/>
              <a:ahLst/>
              <a:cxnLst/>
              <a:rect l="l" t="t" r="r" b="b"/>
              <a:pathLst>
                <a:path w="1261" h="1222" extrusionOk="0">
                  <a:moveTo>
                    <a:pt x="906" y="0"/>
                  </a:moveTo>
                  <a:cubicBezTo>
                    <a:pt x="812" y="0"/>
                    <a:pt x="709" y="32"/>
                    <a:pt x="630" y="95"/>
                  </a:cubicBezTo>
                  <a:lnTo>
                    <a:pt x="126" y="599"/>
                  </a:lnTo>
                  <a:cubicBezTo>
                    <a:pt x="0" y="725"/>
                    <a:pt x="0" y="945"/>
                    <a:pt x="126" y="1103"/>
                  </a:cubicBezTo>
                  <a:cubicBezTo>
                    <a:pt x="205" y="1182"/>
                    <a:pt x="292" y="1221"/>
                    <a:pt x="378" y="1221"/>
                  </a:cubicBezTo>
                  <a:cubicBezTo>
                    <a:pt x="465" y="1221"/>
                    <a:pt x="552" y="1182"/>
                    <a:pt x="630" y="1103"/>
                  </a:cubicBezTo>
                  <a:lnTo>
                    <a:pt x="1134" y="599"/>
                  </a:lnTo>
                  <a:cubicBezTo>
                    <a:pt x="1260" y="473"/>
                    <a:pt x="1260" y="252"/>
                    <a:pt x="1134" y="95"/>
                  </a:cubicBezTo>
                  <a:cubicBezTo>
                    <a:pt x="1087" y="32"/>
                    <a:pt x="1001" y="0"/>
                    <a:pt x="906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9420;p87"/>
            <p:cNvSpPr/>
            <p:nvPr/>
          </p:nvSpPr>
          <p:spPr>
            <a:xfrm>
              <a:off x="-49499550" y="3704575"/>
              <a:ext cx="31525" cy="29950"/>
            </a:xfrm>
            <a:custGeom>
              <a:avLst/>
              <a:gdLst/>
              <a:ahLst/>
              <a:cxnLst/>
              <a:rect l="l" t="t" r="r" b="b"/>
              <a:pathLst>
                <a:path w="1261" h="1198" extrusionOk="0">
                  <a:moveTo>
                    <a:pt x="390" y="0"/>
                  </a:moveTo>
                  <a:cubicBezTo>
                    <a:pt x="300" y="0"/>
                    <a:pt x="205" y="32"/>
                    <a:pt x="126" y="95"/>
                  </a:cubicBezTo>
                  <a:cubicBezTo>
                    <a:pt x="0" y="221"/>
                    <a:pt x="0" y="441"/>
                    <a:pt x="126" y="599"/>
                  </a:cubicBezTo>
                  <a:lnTo>
                    <a:pt x="630" y="1103"/>
                  </a:lnTo>
                  <a:cubicBezTo>
                    <a:pt x="693" y="1166"/>
                    <a:pt x="780" y="1198"/>
                    <a:pt x="871" y="1198"/>
                  </a:cubicBezTo>
                  <a:cubicBezTo>
                    <a:pt x="961" y="1198"/>
                    <a:pt x="1056" y="1166"/>
                    <a:pt x="1134" y="1103"/>
                  </a:cubicBezTo>
                  <a:cubicBezTo>
                    <a:pt x="1260" y="1009"/>
                    <a:pt x="1260" y="757"/>
                    <a:pt x="1134" y="599"/>
                  </a:cubicBezTo>
                  <a:lnTo>
                    <a:pt x="630" y="95"/>
                  </a:lnTo>
                  <a:cubicBezTo>
                    <a:pt x="567" y="32"/>
                    <a:pt x="481" y="0"/>
                    <a:pt x="390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9421;p87"/>
            <p:cNvSpPr/>
            <p:nvPr/>
          </p:nvSpPr>
          <p:spPr>
            <a:xfrm>
              <a:off x="-49725600" y="3551225"/>
              <a:ext cx="215050" cy="210875"/>
            </a:xfrm>
            <a:custGeom>
              <a:avLst/>
              <a:gdLst/>
              <a:ahLst/>
              <a:cxnLst/>
              <a:rect l="l" t="t" r="r" b="b"/>
              <a:pathLst>
                <a:path w="8602" h="8435" extrusionOk="0">
                  <a:moveTo>
                    <a:pt x="4354" y="0"/>
                  </a:moveTo>
                  <a:cubicBezTo>
                    <a:pt x="4070" y="0"/>
                    <a:pt x="3783" y="28"/>
                    <a:pt x="3497" y="86"/>
                  </a:cubicBezTo>
                  <a:cubicBezTo>
                    <a:pt x="1922" y="401"/>
                    <a:pt x="630" y="1724"/>
                    <a:pt x="252" y="3299"/>
                  </a:cubicBezTo>
                  <a:cubicBezTo>
                    <a:pt x="0" y="4654"/>
                    <a:pt x="347" y="6040"/>
                    <a:pt x="1261" y="7017"/>
                  </a:cubicBezTo>
                  <a:cubicBezTo>
                    <a:pt x="1607" y="7395"/>
                    <a:pt x="1828" y="7930"/>
                    <a:pt x="1922" y="8434"/>
                  </a:cubicBezTo>
                  <a:lnTo>
                    <a:pt x="3025" y="8434"/>
                  </a:lnTo>
                  <a:lnTo>
                    <a:pt x="3025" y="5284"/>
                  </a:lnTo>
                  <a:cubicBezTo>
                    <a:pt x="3025" y="5158"/>
                    <a:pt x="4064" y="3141"/>
                    <a:pt x="4127" y="3047"/>
                  </a:cubicBezTo>
                  <a:cubicBezTo>
                    <a:pt x="4190" y="2921"/>
                    <a:pt x="4317" y="2858"/>
                    <a:pt x="4443" y="2858"/>
                  </a:cubicBezTo>
                  <a:cubicBezTo>
                    <a:pt x="4569" y="2858"/>
                    <a:pt x="4695" y="2921"/>
                    <a:pt x="4758" y="3047"/>
                  </a:cubicBezTo>
                  <a:cubicBezTo>
                    <a:pt x="4852" y="3141"/>
                    <a:pt x="5860" y="5158"/>
                    <a:pt x="5860" y="5284"/>
                  </a:cubicBezTo>
                  <a:lnTo>
                    <a:pt x="5860" y="8434"/>
                  </a:lnTo>
                  <a:lnTo>
                    <a:pt x="6963" y="8434"/>
                  </a:lnTo>
                  <a:cubicBezTo>
                    <a:pt x="7057" y="7930"/>
                    <a:pt x="7278" y="7395"/>
                    <a:pt x="7625" y="6985"/>
                  </a:cubicBezTo>
                  <a:cubicBezTo>
                    <a:pt x="8255" y="6260"/>
                    <a:pt x="8601" y="5284"/>
                    <a:pt x="8601" y="4244"/>
                  </a:cubicBezTo>
                  <a:cubicBezTo>
                    <a:pt x="8601" y="2984"/>
                    <a:pt x="8066" y="1787"/>
                    <a:pt x="7026" y="936"/>
                  </a:cubicBezTo>
                  <a:cubicBezTo>
                    <a:pt x="6270" y="327"/>
                    <a:pt x="5327" y="0"/>
                    <a:pt x="4354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9422;p87"/>
            <p:cNvSpPr/>
            <p:nvPr/>
          </p:nvSpPr>
          <p:spPr>
            <a:xfrm>
              <a:off x="-49633450" y="3697475"/>
              <a:ext cx="35475" cy="65400"/>
            </a:xfrm>
            <a:custGeom>
              <a:avLst/>
              <a:gdLst/>
              <a:ahLst/>
              <a:cxnLst/>
              <a:rect l="l" t="t" r="r" b="b"/>
              <a:pathLst>
                <a:path w="1419" h="2616" extrusionOk="0">
                  <a:moveTo>
                    <a:pt x="0" y="1"/>
                  </a:moveTo>
                  <a:lnTo>
                    <a:pt x="0" y="2616"/>
                  </a:lnTo>
                  <a:lnTo>
                    <a:pt x="1418" y="2616"/>
                  </a:lnTo>
                  <a:lnTo>
                    <a:pt x="1418" y="1"/>
                  </a:lnTo>
                  <a:cubicBezTo>
                    <a:pt x="1198" y="95"/>
                    <a:pt x="946" y="127"/>
                    <a:pt x="725" y="127"/>
                  </a:cubicBezTo>
                  <a:cubicBezTo>
                    <a:pt x="473" y="127"/>
                    <a:pt x="252" y="95"/>
                    <a:pt x="0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9423;p87"/>
            <p:cNvSpPr/>
            <p:nvPr/>
          </p:nvSpPr>
          <p:spPr>
            <a:xfrm>
              <a:off x="-49676775" y="3780975"/>
              <a:ext cx="123675" cy="34675"/>
            </a:xfrm>
            <a:custGeom>
              <a:avLst/>
              <a:gdLst/>
              <a:ahLst/>
              <a:cxnLst/>
              <a:rect l="l" t="t" r="r" b="b"/>
              <a:pathLst>
                <a:path w="4947" h="1387" extrusionOk="0">
                  <a:moveTo>
                    <a:pt x="1" y="0"/>
                  </a:moveTo>
                  <a:lnTo>
                    <a:pt x="1" y="347"/>
                  </a:lnTo>
                  <a:cubicBezTo>
                    <a:pt x="1" y="946"/>
                    <a:pt x="473" y="1387"/>
                    <a:pt x="1072" y="1387"/>
                  </a:cubicBezTo>
                  <a:lnTo>
                    <a:pt x="3876" y="1387"/>
                  </a:lnTo>
                  <a:cubicBezTo>
                    <a:pt x="4474" y="1387"/>
                    <a:pt x="4947" y="946"/>
                    <a:pt x="4947" y="347"/>
                  </a:cubicBezTo>
                  <a:lnTo>
                    <a:pt x="4947" y="0"/>
                  </a:ln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9424;p87"/>
            <p:cNvSpPr/>
            <p:nvPr/>
          </p:nvSpPr>
          <p:spPr>
            <a:xfrm>
              <a:off x="-49630300" y="3651800"/>
              <a:ext cx="29150" cy="31325"/>
            </a:xfrm>
            <a:custGeom>
              <a:avLst/>
              <a:gdLst/>
              <a:ahLst/>
              <a:cxnLst/>
              <a:rect l="l" t="t" r="r" b="b"/>
              <a:pathLst>
                <a:path w="1166" h="1253" extrusionOk="0">
                  <a:moveTo>
                    <a:pt x="599" y="1"/>
                  </a:moveTo>
                  <a:lnTo>
                    <a:pt x="0" y="1135"/>
                  </a:lnTo>
                  <a:cubicBezTo>
                    <a:pt x="189" y="1214"/>
                    <a:pt x="386" y="1253"/>
                    <a:pt x="583" y="1253"/>
                  </a:cubicBezTo>
                  <a:cubicBezTo>
                    <a:pt x="780" y="1253"/>
                    <a:pt x="977" y="1214"/>
                    <a:pt x="1166" y="1135"/>
                  </a:cubicBezTo>
                  <a:lnTo>
                    <a:pt x="599" y="1"/>
                  </a:ln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9425;p87"/>
            <p:cNvSpPr/>
            <p:nvPr/>
          </p:nvSpPr>
          <p:spPr>
            <a:xfrm>
              <a:off x="-49657875" y="3833750"/>
              <a:ext cx="85100" cy="18125"/>
            </a:xfrm>
            <a:custGeom>
              <a:avLst/>
              <a:gdLst/>
              <a:ahLst/>
              <a:cxnLst/>
              <a:rect l="l" t="t" r="r" b="b"/>
              <a:pathLst>
                <a:path w="3404" h="725" extrusionOk="0">
                  <a:moveTo>
                    <a:pt x="1" y="0"/>
                  </a:moveTo>
                  <a:cubicBezTo>
                    <a:pt x="158" y="410"/>
                    <a:pt x="536" y="725"/>
                    <a:pt x="977" y="725"/>
                  </a:cubicBezTo>
                  <a:lnTo>
                    <a:pt x="2395" y="725"/>
                  </a:lnTo>
                  <a:cubicBezTo>
                    <a:pt x="2868" y="725"/>
                    <a:pt x="3246" y="410"/>
                    <a:pt x="3403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60" name="Picture 15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2472" y="0"/>
            <a:ext cx="581675" cy="58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356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61148" y="1607965"/>
            <a:ext cx="8821703" cy="1802952"/>
          </a:xfrm>
        </p:spPr>
        <p:txBody>
          <a:bodyPr/>
          <a:lstStyle/>
          <a:p>
            <a:pPr marL="114300" indent="0" algn="ctr">
              <a:buNone/>
            </a:pPr>
            <a:endParaRPr lang="en-IN" sz="1800" dirty="0"/>
          </a:p>
          <a:p>
            <a:pPr marL="114300" indent="0" algn="ctr">
              <a:buNone/>
            </a:pPr>
            <a:r>
              <a:rPr lang="en-GB" sz="1800" dirty="0" smtClean="0"/>
              <a:t>Which </a:t>
            </a:r>
            <a:r>
              <a:rPr lang="en-GB" sz="1800" dirty="0"/>
              <a:t>segment had the most increase in unique products in 2021 vs 2020? </a:t>
            </a:r>
            <a:endParaRPr lang="en-GB" sz="1800" dirty="0" smtClean="0"/>
          </a:p>
          <a:p>
            <a:pPr marL="114300" indent="0" algn="ctr">
              <a:buNone/>
            </a:pPr>
            <a:r>
              <a:rPr lang="en-GB" sz="1800" dirty="0" smtClean="0"/>
              <a:t>The </a:t>
            </a:r>
            <a:r>
              <a:rPr lang="en-GB" sz="1800" dirty="0"/>
              <a:t>final output contains these </a:t>
            </a:r>
            <a:r>
              <a:rPr lang="en-GB" sz="1800" dirty="0" smtClean="0"/>
              <a:t>fields; </a:t>
            </a:r>
          </a:p>
          <a:p>
            <a:pPr marL="114300" indent="0" algn="ctr">
              <a:buNone/>
            </a:pPr>
            <a:r>
              <a:rPr lang="en-GB" sz="1800" dirty="0" smtClean="0"/>
              <a:t>Segment, product_count_2020, product_count_2021, difference </a:t>
            </a:r>
            <a:endParaRPr lang="en-IN" sz="1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Ad-hoc-request 4</a:t>
            </a:r>
            <a:endParaRPr lang="en-IN" dirty="0"/>
          </a:p>
        </p:txBody>
      </p:sp>
      <p:grpSp>
        <p:nvGrpSpPr>
          <p:cNvPr id="67" name="Group 66"/>
          <p:cNvGrpSpPr/>
          <p:nvPr/>
        </p:nvGrpSpPr>
        <p:grpSpPr>
          <a:xfrm>
            <a:off x="2454335" y="629834"/>
            <a:ext cx="670089" cy="819572"/>
            <a:chOff x="1093400" y="1043938"/>
            <a:chExt cx="1483825" cy="2180625"/>
          </a:xfrm>
        </p:grpSpPr>
        <p:grpSp>
          <p:nvGrpSpPr>
            <p:cNvPr id="68" name="Google Shape;400;p37"/>
            <p:cNvGrpSpPr/>
            <p:nvPr/>
          </p:nvGrpSpPr>
          <p:grpSpPr>
            <a:xfrm>
              <a:off x="2308150" y="1262488"/>
              <a:ext cx="65475" cy="397950"/>
              <a:chOff x="2551425" y="1409425"/>
              <a:chExt cx="65475" cy="397950"/>
            </a:xfrm>
          </p:grpSpPr>
          <p:sp>
            <p:nvSpPr>
              <p:cNvPr id="87" name="Google Shape;401;p37"/>
              <p:cNvSpPr/>
              <p:nvPr/>
            </p:nvSpPr>
            <p:spPr>
              <a:xfrm>
                <a:off x="2568775" y="1499550"/>
                <a:ext cx="36100" cy="30850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1234" extrusionOk="0">
                    <a:moveTo>
                      <a:pt x="621" y="0"/>
                    </a:moveTo>
                    <a:cubicBezTo>
                      <a:pt x="304" y="0"/>
                      <a:pt x="1" y="248"/>
                      <a:pt x="1" y="610"/>
                    </a:cubicBezTo>
                    <a:cubicBezTo>
                      <a:pt x="1" y="949"/>
                      <a:pt x="268" y="1234"/>
                      <a:pt x="607" y="1234"/>
                    </a:cubicBezTo>
                    <a:cubicBezTo>
                      <a:pt x="1159" y="1234"/>
                      <a:pt x="1444" y="575"/>
                      <a:pt x="1052" y="183"/>
                    </a:cubicBezTo>
                    <a:cubicBezTo>
                      <a:pt x="926" y="56"/>
                      <a:pt x="772" y="0"/>
                      <a:pt x="62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402;p37"/>
              <p:cNvSpPr/>
              <p:nvPr/>
            </p:nvSpPr>
            <p:spPr>
              <a:xfrm>
                <a:off x="2559875" y="1490575"/>
                <a:ext cx="57025" cy="48750"/>
              </a:xfrm>
              <a:custGeom>
                <a:avLst/>
                <a:gdLst/>
                <a:ahLst/>
                <a:cxnLst/>
                <a:rect l="l" t="t" r="r" b="b"/>
                <a:pathLst>
                  <a:path w="2281" h="1950" extrusionOk="0">
                    <a:moveTo>
                      <a:pt x="984" y="96"/>
                    </a:moveTo>
                    <a:cubicBezTo>
                      <a:pt x="1772" y="96"/>
                      <a:pt x="2169" y="1046"/>
                      <a:pt x="1622" y="1611"/>
                    </a:cubicBezTo>
                    <a:cubicBezTo>
                      <a:pt x="1435" y="1797"/>
                      <a:pt x="1207" y="1880"/>
                      <a:pt x="984" y="1880"/>
                    </a:cubicBezTo>
                    <a:cubicBezTo>
                      <a:pt x="525" y="1880"/>
                      <a:pt x="90" y="1527"/>
                      <a:pt x="90" y="987"/>
                    </a:cubicBezTo>
                    <a:cubicBezTo>
                      <a:pt x="90" y="488"/>
                      <a:pt x="482" y="96"/>
                      <a:pt x="963" y="96"/>
                    </a:cubicBezTo>
                    <a:cubicBezTo>
                      <a:pt x="970" y="96"/>
                      <a:pt x="977" y="96"/>
                      <a:pt x="984" y="96"/>
                    </a:cubicBezTo>
                    <a:close/>
                    <a:moveTo>
                      <a:pt x="979" y="0"/>
                    </a:moveTo>
                    <a:cubicBezTo>
                      <a:pt x="481" y="0"/>
                      <a:pt x="1" y="391"/>
                      <a:pt x="1" y="969"/>
                    </a:cubicBezTo>
                    <a:cubicBezTo>
                      <a:pt x="1" y="1504"/>
                      <a:pt x="428" y="1949"/>
                      <a:pt x="963" y="1949"/>
                    </a:cubicBezTo>
                    <a:cubicBezTo>
                      <a:pt x="1835" y="1949"/>
                      <a:pt x="2281" y="898"/>
                      <a:pt x="1657" y="292"/>
                    </a:cubicBezTo>
                    <a:cubicBezTo>
                      <a:pt x="1461" y="90"/>
                      <a:pt x="1218" y="0"/>
                      <a:pt x="97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403;p37"/>
              <p:cNvSpPr/>
              <p:nvPr/>
            </p:nvSpPr>
            <p:spPr>
              <a:xfrm>
                <a:off x="2568775" y="1418400"/>
                <a:ext cx="36100" cy="30950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1238" extrusionOk="0">
                    <a:moveTo>
                      <a:pt x="613" y="0"/>
                    </a:moveTo>
                    <a:cubicBezTo>
                      <a:pt x="299" y="0"/>
                      <a:pt x="1" y="243"/>
                      <a:pt x="1" y="614"/>
                    </a:cubicBezTo>
                    <a:cubicBezTo>
                      <a:pt x="1" y="952"/>
                      <a:pt x="268" y="1220"/>
                      <a:pt x="607" y="1238"/>
                    </a:cubicBezTo>
                    <a:cubicBezTo>
                      <a:pt x="1159" y="1238"/>
                      <a:pt x="1444" y="578"/>
                      <a:pt x="1052" y="186"/>
                    </a:cubicBezTo>
                    <a:cubicBezTo>
                      <a:pt x="923" y="58"/>
                      <a:pt x="766" y="0"/>
                      <a:pt x="61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404;p37"/>
              <p:cNvSpPr/>
              <p:nvPr/>
            </p:nvSpPr>
            <p:spPr>
              <a:xfrm>
                <a:off x="2559875" y="1409425"/>
                <a:ext cx="56900" cy="48400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1936" extrusionOk="0">
                    <a:moveTo>
                      <a:pt x="984" y="100"/>
                    </a:moveTo>
                    <a:cubicBezTo>
                      <a:pt x="1772" y="100"/>
                      <a:pt x="2169" y="1049"/>
                      <a:pt x="1604" y="1614"/>
                    </a:cubicBezTo>
                    <a:cubicBezTo>
                      <a:pt x="1426" y="1798"/>
                      <a:pt x="1204" y="1880"/>
                      <a:pt x="985" y="1880"/>
                    </a:cubicBezTo>
                    <a:cubicBezTo>
                      <a:pt x="524" y="1880"/>
                      <a:pt x="78" y="1517"/>
                      <a:pt x="90" y="973"/>
                    </a:cubicBezTo>
                    <a:cubicBezTo>
                      <a:pt x="90" y="492"/>
                      <a:pt x="482" y="100"/>
                      <a:pt x="963" y="100"/>
                    </a:cubicBezTo>
                    <a:cubicBezTo>
                      <a:pt x="970" y="100"/>
                      <a:pt x="977" y="100"/>
                      <a:pt x="984" y="100"/>
                    </a:cubicBezTo>
                    <a:close/>
                    <a:moveTo>
                      <a:pt x="971" y="0"/>
                    </a:moveTo>
                    <a:cubicBezTo>
                      <a:pt x="476" y="0"/>
                      <a:pt x="1" y="386"/>
                      <a:pt x="1" y="973"/>
                    </a:cubicBezTo>
                    <a:cubicBezTo>
                      <a:pt x="1" y="1507"/>
                      <a:pt x="428" y="1935"/>
                      <a:pt x="963" y="1935"/>
                    </a:cubicBezTo>
                    <a:cubicBezTo>
                      <a:pt x="970" y="1935"/>
                      <a:pt x="977" y="1935"/>
                      <a:pt x="984" y="1935"/>
                    </a:cubicBezTo>
                    <a:cubicBezTo>
                      <a:pt x="1843" y="1935"/>
                      <a:pt x="2276" y="897"/>
                      <a:pt x="1657" y="296"/>
                    </a:cubicBezTo>
                    <a:cubicBezTo>
                      <a:pt x="1459" y="92"/>
                      <a:pt x="1213" y="0"/>
                      <a:pt x="97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405;p37"/>
              <p:cNvSpPr/>
              <p:nvPr/>
            </p:nvSpPr>
            <p:spPr>
              <a:xfrm>
                <a:off x="2568775" y="1588075"/>
                <a:ext cx="36100" cy="30950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1238" extrusionOk="0">
                    <a:moveTo>
                      <a:pt x="613" y="1"/>
                    </a:moveTo>
                    <a:cubicBezTo>
                      <a:pt x="299" y="1"/>
                      <a:pt x="1" y="243"/>
                      <a:pt x="1" y="614"/>
                    </a:cubicBezTo>
                    <a:cubicBezTo>
                      <a:pt x="1" y="953"/>
                      <a:pt x="268" y="1220"/>
                      <a:pt x="607" y="1238"/>
                    </a:cubicBezTo>
                    <a:cubicBezTo>
                      <a:pt x="1159" y="1238"/>
                      <a:pt x="1444" y="579"/>
                      <a:pt x="1052" y="187"/>
                    </a:cubicBezTo>
                    <a:cubicBezTo>
                      <a:pt x="923" y="58"/>
                      <a:pt x="766" y="1"/>
                      <a:pt x="61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406;p37"/>
              <p:cNvSpPr/>
              <p:nvPr/>
            </p:nvSpPr>
            <p:spPr>
              <a:xfrm>
                <a:off x="2559875" y="1579100"/>
                <a:ext cx="57025" cy="48850"/>
              </a:xfrm>
              <a:custGeom>
                <a:avLst/>
                <a:gdLst/>
                <a:ahLst/>
                <a:cxnLst/>
                <a:rect l="l" t="t" r="r" b="b"/>
                <a:pathLst>
                  <a:path w="2281" h="1954" extrusionOk="0">
                    <a:moveTo>
                      <a:pt x="984" y="100"/>
                    </a:moveTo>
                    <a:cubicBezTo>
                      <a:pt x="1772" y="100"/>
                      <a:pt x="2169" y="1050"/>
                      <a:pt x="1622" y="1615"/>
                    </a:cubicBezTo>
                    <a:cubicBezTo>
                      <a:pt x="1438" y="1793"/>
                      <a:pt x="1213" y="1873"/>
                      <a:pt x="992" y="1873"/>
                    </a:cubicBezTo>
                    <a:cubicBezTo>
                      <a:pt x="531" y="1873"/>
                      <a:pt x="90" y="1522"/>
                      <a:pt x="90" y="991"/>
                    </a:cubicBezTo>
                    <a:cubicBezTo>
                      <a:pt x="90" y="492"/>
                      <a:pt x="482" y="100"/>
                      <a:pt x="963" y="100"/>
                    </a:cubicBezTo>
                    <a:cubicBezTo>
                      <a:pt x="970" y="100"/>
                      <a:pt x="977" y="100"/>
                      <a:pt x="984" y="100"/>
                    </a:cubicBezTo>
                    <a:close/>
                    <a:moveTo>
                      <a:pt x="971" y="1"/>
                    </a:moveTo>
                    <a:cubicBezTo>
                      <a:pt x="476" y="1"/>
                      <a:pt x="1" y="386"/>
                      <a:pt x="1" y="973"/>
                    </a:cubicBezTo>
                    <a:cubicBezTo>
                      <a:pt x="1" y="1508"/>
                      <a:pt x="428" y="1935"/>
                      <a:pt x="963" y="1953"/>
                    </a:cubicBezTo>
                    <a:cubicBezTo>
                      <a:pt x="1835" y="1953"/>
                      <a:pt x="2281" y="902"/>
                      <a:pt x="1657" y="296"/>
                    </a:cubicBezTo>
                    <a:cubicBezTo>
                      <a:pt x="1459" y="92"/>
                      <a:pt x="1213" y="1"/>
                      <a:pt x="97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407;p37"/>
              <p:cNvSpPr/>
              <p:nvPr/>
            </p:nvSpPr>
            <p:spPr>
              <a:xfrm>
                <a:off x="2563450" y="1679125"/>
                <a:ext cx="35650" cy="30950"/>
              </a:xfrm>
              <a:custGeom>
                <a:avLst/>
                <a:gdLst/>
                <a:ahLst/>
                <a:cxnLst/>
                <a:rect l="l" t="t" r="r" b="b"/>
                <a:pathLst>
                  <a:path w="1426" h="1238" extrusionOk="0">
                    <a:moveTo>
                      <a:pt x="820" y="1"/>
                    </a:moveTo>
                    <a:cubicBezTo>
                      <a:pt x="267" y="1"/>
                      <a:pt x="0" y="660"/>
                      <a:pt x="374" y="1052"/>
                    </a:cubicBezTo>
                    <a:cubicBezTo>
                      <a:pt x="503" y="1180"/>
                      <a:pt x="660" y="1238"/>
                      <a:pt x="813" y="1238"/>
                    </a:cubicBezTo>
                    <a:cubicBezTo>
                      <a:pt x="1127" y="1238"/>
                      <a:pt x="1425" y="995"/>
                      <a:pt x="1425" y="624"/>
                    </a:cubicBezTo>
                    <a:cubicBezTo>
                      <a:pt x="1425" y="286"/>
                      <a:pt x="1158" y="1"/>
                      <a:pt x="82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408;p37"/>
              <p:cNvSpPr/>
              <p:nvPr/>
            </p:nvSpPr>
            <p:spPr>
              <a:xfrm>
                <a:off x="2551425" y="1670225"/>
                <a:ext cx="56575" cy="48750"/>
              </a:xfrm>
              <a:custGeom>
                <a:avLst/>
                <a:gdLst/>
                <a:ahLst/>
                <a:cxnLst/>
                <a:rect l="l" t="t" r="r" b="b"/>
                <a:pathLst>
                  <a:path w="2263" h="1950" extrusionOk="0">
                    <a:moveTo>
                      <a:pt x="1278" y="73"/>
                    </a:moveTo>
                    <a:cubicBezTo>
                      <a:pt x="1739" y="73"/>
                      <a:pt x="2186" y="437"/>
                      <a:pt x="2173" y="980"/>
                    </a:cubicBezTo>
                    <a:cubicBezTo>
                      <a:pt x="2173" y="1461"/>
                      <a:pt x="1782" y="1853"/>
                      <a:pt x="1301" y="1853"/>
                    </a:cubicBezTo>
                    <a:cubicBezTo>
                      <a:pt x="1293" y="1853"/>
                      <a:pt x="1286" y="1853"/>
                      <a:pt x="1279" y="1853"/>
                    </a:cubicBezTo>
                    <a:cubicBezTo>
                      <a:pt x="491" y="1853"/>
                      <a:pt x="94" y="904"/>
                      <a:pt x="659" y="339"/>
                    </a:cubicBezTo>
                    <a:cubicBezTo>
                      <a:pt x="837" y="155"/>
                      <a:pt x="1059" y="73"/>
                      <a:pt x="1278" y="73"/>
                    </a:cubicBezTo>
                    <a:close/>
                    <a:moveTo>
                      <a:pt x="1301" y="0"/>
                    </a:moveTo>
                    <a:cubicBezTo>
                      <a:pt x="428" y="0"/>
                      <a:pt x="0" y="1051"/>
                      <a:pt x="606" y="1657"/>
                    </a:cubicBezTo>
                    <a:cubicBezTo>
                      <a:pt x="802" y="1859"/>
                      <a:pt x="1045" y="1949"/>
                      <a:pt x="1284" y="1949"/>
                    </a:cubicBezTo>
                    <a:cubicBezTo>
                      <a:pt x="1782" y="1949"/>
                      <a:pt x="2263" y="1558"/>
                      <a:pt x="2263" y="980"/>
                    </a:cubicBezTo>
                    <a:cubicBezTo>
                      <a:pt x="2263" y="446"/>
                      <a:pt x="1835" y="0"/>
                      <a:pt x="130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409;p37"/>
              <p:cNvSpPr/>
              <p:nvPr/>
            </p:nvSpPr>
            <p:spPr>
              <a:xfrm>
                <a:off x="2563450" y="1767750"/>
                <a:ext cx="35650" cy="30850"/>
              </a:xfrm>
              <a:custGeom>
                <a:avLst/>
                <a:gdLst/>
                <a:ahLst/>
                <a:cxnLst/>
                <a:rect l="l" t="t" r="r" b="b"/>
                <a:pathLst>
                  <a:path w="1426" h="1234" extrusionOk="0">
                    <a:moveTo>
                      <a:pt x="820" y="1"/>
                    </a:moveTo>
                    <a:cubicBezTo>
                      <a:pt x="267" y="1"/>
                      <a:pt x="0" y="660"/>
                      <a:pt x="374" y="1052"/>
                    </a:cubicBezTo>
                    <a:cubicBezTo>
                      <a:pt x="500" y="1177"/>
                      <a:pt x="653" y="1234"/>
                      <a:pt x="803" y="1234"/>
                    </a:cubicBezTo>
                    <a:cubicBezTo>
                      <a:pt x="1121" y="1234"/>
                      <a:pt x="1425" y="982"/>
                      <a:pt x="1425" y="606"/>
                    </a:cubicBezTo>
                    <a:cubicBezTo>
                      <a:pt x="1425" y="268"/>
                      <a:pt x="1158" y="1"/>
                      <a:pt x="82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410;p37"/>
              <p:cNvSpPr/>
              <p:nvPr/>
            </p:nvSpPr>
            <p:spPr>
              <a:xfrm>
                <a:off x="2551425" y="1758850"/>
                <a:ext cx="56575" cy="48525"/>
              </a:xfrm>
              <a:custGeom>
                <a:avLst/>
                <a:gdLst/>
                <a:ahLst/>
                <a:cxnLst/>
                <a:rect l="l" t="t" r="r" b="b"/>
                <a:pathLst>
                  <a:path w="2263" h="1941" extrusionOk="0">
                    <a:moveTo>
                      <a:pt x="1284" y="69"/>
                    </a:moveTo>
                    <a:cubicBezTo>
                      <a:pt x="1738" y="69"/>
                      <a:pt x="2173" y="423"/>
                      <a:pt x="2173" y="962"/>
                    </a:cubicBezTo>
                    <a:cubicBezTo>
                      <a:pt x="2191" y="1461"/>
                      <a:pt x="1799" y="1853"/>
                      <a:pt x="1301" y="1871"/>
                    </a:cubicBezTo>
                    <a:lnTo>
                      <a:pt x="1301" y="1853"/>
                    </a:lnTo>
                    <a:cubicBezTo>
                      <a:pt x="1293" y="1853"/>
                      <a:pt x="1286" y="1853"/>
                      <a:pt x="1279" y="1853"/>
                    </a:cubicBezTo>
                    <a:cubicBezTo>
                      <a:pt x="491" y="1853"/>
                      <a:pt x="94" y="904"/>
                      <a:pt x="659" y="339"/>
                    </a:cubicBezTo>
                    <a:cubicBezTo>
                      <a:pt x="840" y="153"/>
                      <a:pt x="1064" y="69"/>
                      <a:pt x="1284" y="69"/>
                    </a:cubicBezTo>
                    <a:close/>
                    <a:moveTo>
                      <a:pt x="1301" y="0"/>
                    </a:moveTo>
                    <a:cubicBezTo>
                      <a:pt x="428" y="0"/>
                      <a:pt x="0" y="1034"/>
                      <a:pt x="606" y="1657"/>
                    </a:cubicBezTo>
                    <a:cubicBezTo>
                      <a:pt x="801" y="1853"/>
                      <a:pt x="1043" y="1941"/>
                      <a:pt x="1281" y="1941"/>
                    </a:cubicBezTo>
                    <a:cubicBezTo>
                      <a:pt x="1780" y="1941"/>
                      <a:pt x="2263" y="1554"/>
                      <a:pt x="2263" y="962"/>
                    </a:cubicBezTo>
                    <a:cubicBezTo>
                      <a:pt x="2263" y="428"/>
                      <a:pt x="1835" y="0"/>
                      <a:pt x="130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9" name="Google Shape;417;p37"/>
            <p:cNvGrpSpPr/>
            <p:nvPr/>
          </p:nvGrpSpPr>
          <p:grpSpPr>
            <a:xfrm>
              <a:off x="1093400" y="1043938"/>
              <a:ext cx="1043050" cy="1488400"/>
              <a:chOff x="910475" y="761863"/>
              <a:chExt cx="1043050" cy="1488400"/>
            </a:xfrm>
          </p:grpSpPr>
          <p:sp>
            <p:nvSpPr>
              <p:cNvPr id="76" name="Google Shape;418;p37"/>
              <p:cNvSpPr/>
              <p:nvPr/>
            </p:nvSpPr>
            <p:spPr>
              <a:xfrm>
                <a:off x="910475" y="761863"/>
                <a:ext cx="1043050" cy="1488400"/>
              </a:xfrm>
              <a:custGeom>
                <a:avLst/>
                <a:gdLst/>
                <a:ahLst/>
                <a:cxnLst/>
                <a:rect l="l" t="t" r="r" b="b"/>
                <a:pathLst>
                  <a:path w="41722" h="59536" fill="none" extrusionOk="0">
                    <a:moveTo>
                      <a:pt x="41722" y="8159"/>
                    </a:moveTo>
                    <a:lnTo>
                      <a:pt x="41722" y="57914"/>
                    </a:lnTo>
                    <a:cubicBezTo>
                      <a:pt x="41722" y="58805"/>
                      <a:pt x="40991" y="59536"/>
                      <a:pt x="40101" y="59536"/>
                    </a:cubicBezTo>
                    <a:lnTo>
                      <a:pt x="1622" y="59536"/>
                    </a:lnTo>
                    <a:cubicBezTo>
                      <a:pt x="731" y="59536"/>
                      <a:pt x="1" y="58805"/>
                      <a:pt x="1" y="57914"/>
                    </a:cubicBezTo>
                    <a:lnTo>
                      <a:pt x="1" y="1621"/>
                    </a:lnTo>
                    <a:cubicBezTo>
                      <a:pt x="1" y="730"/>
                      <a:pt x="731" y="0"/>
                      <a:pt x="1622" y="0"/>
                    </a:cubicBezTo>
                    <a:lnTo>
                      <a:pt x="32512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dk2"/>
                  </a:gs>
                </a:gsLst>
                <a:lin ang="5400700" scaled="0"/>
              </a:gradFill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419;p37"/>
              <p:cNvSpPr/>
              <p:nvPr/>
            </p:nvSpPr>
            <p:spPr>
              <a:xfrm>
                <a:off x="1723250" y="761863"/>
                <a:ext cx="224500" cy="206225"/>
              </a:xfrm>
              <a:custGeom>
                <a:avLst/>
                <a:gdLst/>
                <a:ahLst/>
                <a:cxnLst/>
                <a:rect l="l" t="t" r="r" b="b"/>
                <a:pathLst>
                  <a:path w="8980" h="8249" fill="none" extrusionOk="0">
                    <a:moveTo>
                      <a:pt x="1" y="0"/>
                    </a:moveTo>
                    <a:lnTo>
                      <a:pt x="1" y="6645"/>
                    </a:lnTo>
                    <a:cubicBezTo>
                      <a:pt x="1" y="7518"/>
                      <a:pt x="713" y="8248"/>
                      <a:pt x="1604" y="8248"/>
                    </a:cubicBezTo>
                    <a:lnTo>
                      <a:pt x="8979" y="8248"/>
                    </a:lnTo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dk2"/>
                  </a:gs>
                </a:gsLst>
                <a:lin ang="5400700" scaled="0"/>
              </a:gradFill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420;p37"/>
              <p:cNvSpPr/>
              <p:nvPr/>
            </p:nvSpPr>
            <p:spPr>
              <a:xfrm>
                <a:off x="1051650" y="1062463"/>
                <a:ext cx="760700" cy="22300"/>
              </a:xfrm>
              <a:custGeom>
                <a:avLst/>
                <a:gdLst/>
                <a:ahLst/>
                <a:cxnLst/>
                <a:rect l="l" t="t" r="r" b="b"/>
                <a:pathLst>
                  <a:path w="30428" h="892" fill="none" extrusionOk="0">
                    <a:moveTo>
                      <a:pt x="1" y="1"/>
                    </a:moveTo>
                    <a:lnTo>
                      <a:pt x="30428" y="1"/>
                    </a:lnTo>
                    <a:lnTo>
                      <a:pt x="30428" y="891"/>
                    </a:lnTo>
                    <a:lnTo>
                      <a:pt x="1" y="89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dk2"/>
                  </a:gs>
                </a:gsLst>
                <a:lin ang="5400700" scaled="0"/>
              </a:gradFill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421;p37"/>
              <p:cNvSpPr/>
              <p:nvPr/>
            </p:nvSpPr>
            <p:spPr>
              <a:xfrm>
                <a:off x="1051650" y="1162663"/>
                <a:ext cx="760700" cy="22300"/>
              </a:xfrm>
              <a:custGeom>
                <a:avLst/>
                <a:gdLst/>
                <a:ahLst/>
                <a:cxnLst/>
                <a:rect l="l" t="t" r="r" b="b"/>
                <a:pathLst>
                  <a:path w="30428" h="892" fill="none" extrusionOk="0">
                    <a:moveTo>
                      <a:pt x="1" y="1"/>
                    </a:moveTo>
                    <a:lnTo>
                      <a:pt x="30428" y="1"/>
                    </a:lnTo>
                    <a:lnTo>
                      <a:pt x="30428" y="892"/>
                    </a:lnTo>
                    <a:lnTo>
                      <a:pt x="1" y="89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dk2"/>
                  </a:gs>
                </a:gsLst>
                <a:lin ang="5400700" scaled="0"/>
              </a:gradFill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422;p37"/>
              <p:cNvSpPr/>
              <p:nvPr/>
            </p:nvSpPr>
            <p:spPr>
              <a:xfrm>
                <a:off x="1051650" y="1262888"/>
                <a:ext cx="760700" cy="22275"/>
              </a:xfrm>
              <a:custGeom>
                <a:avLst/>
                <a:gdLst/>
                <a:ahLst/>
                <a:cxnLst/>
                <a:rect l="l" t="t" r="r" b="b"/>
                <a:pathLst>
                  <a:path w="30428" h="891" fill="none" extrusionOk="0">
                    <a:moveTo>
                      <a:pt x="1" y="0"/>
                    </a:moveTo>
                    <a:lnTo>
                      <a:pt x="30428" y="0"/>
                    </a:lnTo>
                    <a:lnTo>
                      <a:pt x="30428" y="891"/>
                    </a:lnTo>
                    <a:lnTo>
                      <a:pt x="1" y="89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dk2"/>
                  </a:gs>
                </a:gsLst>
                <a:lin ang="5400700" scaled="0"/>
              </a:gradFill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423;p37"/>
              <p:cNvSpPr/>
              <p:nvPr/>
            </p:nvSpPr>
            <p:spPr>
              <a:xfrm>
                <a:off x="1051650" y="1363088"/>
                <a:ext cx="760700" cy="22300"/>
              </a:xfrm>
              <a:custGeom>
                <a:avLst/>
                <a:gdLst/>
                <a:ahLst/>
                <a:cxnLst/>
                <a:rect l="l" t="t" r="r" b="b"/>
                <a:pathLst>
                  <a:path w="30428" h="892" fill="none" extrusionOk="0">
                    <a:moveTo>
                      <a:pt x="1" y="0"/>
                    </a:moveTo>
                    <a:lnTo>
                      <a:pt x="30428" y="0"/>
                    </a:lnTo>
                    <a:lnTo>
                      <a:pt x="30428" y="891"/>
                    </a:lnTo>
                    <a:lnTo>
                      <a:pt x="1" y="89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dk2"/>
                  </a:gs>
                </a:gsLst>
                <a:lin ang="5400700" scaled="0"/>
              </a:gradFill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424;p37"/>
              <p:cNvSpPr/>
              <p:nvPr/>
            </p:nvSpPr>
            <p:spPr>
              <a:xfrm>
                <a:off x="1051650" y="1463288"/>
                <a:ext cx="760700" cy="22300"/>
              </a:xfrm>
              <a:custGeom>
                <a:avLst/>
                <a:gdLst/>
                <a:ahLst/>
                <a:cxnLst/>
                <a:rect l="l" t="t" r="r" b="b"/>
                <a:pathLst>
                  <a:path w="30428" h="892" fill="none" extrusionOk="0">
                    <a:moveTo>
                      <a:pt x="1" y="1"/>
                    </a:moveTo>
                    <a:lnTo>
                      <a:pt x="30428" y="1"/>
                    </a:lnTo>
                    <a:lnTo>
                      <a:pt x="30428" y="891"/>
                    </a:lnTo>
                    <a:lnTo>
                      <a:pt x="1" y="89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dk2"/>
                  </a:gs>
                </a:gsLst>
                <a:lin ang="5400700" scaled="0"/>
              </a:gradFill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425;p37"/>
              <p:cNvSpPr/>
              <p:nvPr/>
            </p:nvSpPr>
            <p:spPr>
              <a:xfrm>
                <a:off x="1051650" y="1563488"/>
                <a:ext cx="760700" cy="22300"/>
              </a:xfrm>
              <a:custGeom>
                <a:avLst/>
                <a:gdLst/>
                <a:ahLst/>
                <a:cxnLst/>
                <a:rect l="l" t="t" r="r" b="b"/>
                <a:pathLst>
                  <a:path w="30428" h="892" fill="none" extrusionOk="0">
                    <a:moveTo>
                      <a:pt x="1" y="1"/>
                    </a:moveTo>
                    <a:lnTo>
                      <a:pt x="30428" y="1"/>
                    </a:lnTo>
                    <a:lnTo>
                      <a:pt x="30428" y="892"/>
                    </a:lnTo>
                    <a:lnTo>
                      <a:pt x="1" y="89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dk2"/>
                  </a:gs>
                </a:gsLst>
                <a:lin ang="5400700" scaled="0"/>
              </a:gradFill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426;p37"/>
              <p:cNvSpPr/>
              <p:nvPr/>
            </p:nvSpPr>
            <p:spPr>
              <a:xfrm>
                <a:off x="1051650" y="1663713"/>
                <a:ext cx="760700" cy="22275"/>
              </a:xfrm>
              <a:custGeom>
                <a:avLst/>
                <a:gdLst/>
                <a:ahLst/>
                <a:cxnLst/>
                <a:rect l="l" t="t" r="r" b="b"/>
                <a:pathLst>
                  <a:path w="30428" h="891" fill="none" extrusionOk="0">
                    <a:moveTo>
                      <a:pt x="1" y="0"/>
                    </a:moveTo>
                    <a:lnTo>
                      <a:pt x="30428" y="0"/>
                    </a:lnTo>
                    <a:lnTo>
                      <a:pt x="30428" y="891"/>
                    </a:lnTo>
                    <a:lnTo>
                      <a:pt x="1" y="89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dk2"/>
                  </a:gs>
                </a:gsLst>
                <a:lin ang="5400700" scaled="0"/>
              </a:gradFill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427;p37"/>
              <p:cNvSpPr/>
              <p:nvPr/>
            </p:nvSpPr>
            <p:spPr>
              <a:xfrm>
                <a:off x="1051650" y="1782613"/>
                <a:ext cx="315350" cy="22300"/>
              </a:xfrm>
              <a:custGeom>
                <a:avLst/>
                <a:gdLst/>
                <a:ahLst/>
                <a:cxnLst/>
                <a:rect l="l" t="t" r="r" b="b"/>
                <a:pathLst>
                  <a:path w="12614" h="892" fill="none" extrusionOk="0">
                    <a:moveTo>
                      <a:pt x="1" y="1"/>
                    </a:moveTo>
                    <a:lnTo>
                      <a:pt x="12613" y="1"/>
                    </a:lnTo>
                    <a:lnTo>
                      <a:pt x="12613" y="891"/>
                    </a:lnTo>
                    <a:lnTo>
                      <a:pt x="1" y="89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dk2"/>
                  </a:gs>
                </a:gsLst>
                <a:lin ang="5400700" scaled="0"/>
              </a:gradFill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428;p37"/>
              <p:cNvSpPr/>
              <p:nvPr/>
            </p:nvSpPr>
            <p:spPr>
              <a:xfrm>
                <a:off x="1051650" y="1990163"/>
                <a:ext cx="3932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731" fill="none" extrusionOk="0">
                    <a:moveTo>
                      <a:pt x="1" y="0"/>
                    </a:moveTo>
                    <a:lnTo>
                      <a:pt x="15731" y="0"/>
                    </a:lnTo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dk2"/>
                  </a:gs>
                </a:gsLst>
                <a:lin ang="5400700" scaled="0"/>
              </a:gradFill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0" name="Google Shape;429;p37"/>
            <p:cNvGrpSpPr/>
            <p:nvPr/>
          </p:nvGrpSpPr>
          <p:grpSpPr>
            <a:xfrm>
              <a:off x="1701625" y="2135638"/>
              <a:ext cx="875600" cy="1088925"/>
              <a:chOff x="5962175" y="478150"/>
              <a:chExt cx="875600" cy="1088925"/>
            </a:xfrm>
          </p:grpSpPr>
          <p:sp>
            <p:nvSpPr>
              <p:cNvPr id="71" name="Google Shape;430;p37"/>
              <p:cNvSpPr/>
              <p:nvPr/>
            </p:nvSpPr>
            <p:spPr>
              <a:xfrm>
                <a:off x="6095350" y="582825"/>
                <a:ext cx="504600" cy="504600"/>
              </a:xfrm>
              <a:custGeom>
                <a:avLst/>
                <a:gdLst/>
                <a:ahLst/>
                <a:cxnLst/>
                <a:rect l="l" t="t" r="r" b="b"/>
                <a:pathLst>
                  <a:path w="20184" h="20184" extrusionOk="0">
                    <a:moveTo>
                      <a:pt x="10083" y="0"/>
                    </a:moveTo>
                    <a:lnTo>
                      <a:pt x="10083" y="0"/>
                    </a:lnTo>
                    <a:cubicBezTo>
                      <a:pt x="15659" y="18"/>
                      <a:pt x="20166" y="4525"/>
                      <a:pt x="20184" y="10101"/>
                    </a:cubicBezTo>
                    <a:lnTo>
                      <a:pt x="20184" y="10101"/>
                    </a:lnTo>
                    <a:cubicBezTo>
                      <a:pt x="20166" y="15659"/>
                      <a:pt x="15659" y="20166"/>
                      <a:pt x="10083" y="20184"/>
                    </a:cubicBezTo>
                    <a:lnTo>
                      <a:pt x="10083" y="20184"/>
                    </a:lnTo>
                    <a:cubicBezTo>
                      <a:pt x="4525" y="20166"/>
                      <a:pt x="0" y="15659"/>
                      <a:pt x="0" y="10101"/>
                    </a:cubicBezTo>
                    <a:lnTo>
                      <a:pt x="0" y="10101"/>
                    </a:lnTo>
                    <a:cubicBezTo>
                      <a:pt x="0" y="4525"/>
                      <a:pt x="4525" y="18"/>
                      <a:pt x="10083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431;p37"/>
              <p:cNvSpPr/>
              <p:nvPr/>
            </p:nvSpPr>
            <p:spPr>
              <a:xfrm>
                <a:off x="6501075" y="1086075"/>
                <a:ext cx="145650" cy="186625"/>
              </a:xfrm>
              <a:custGeom>
                <a:avLst/>
                <a:gdLst/>
                <a:ahLst/>
                <a:cxnLst/>
                <a:rect l="l" t="t" r="r" b="b"/>
                <a:pathLst>
                  <a:path w="5826" h="7465" extrusionOk="0">
                    <a:moveTo>
                      <a:pt x="0" y="1176"/>
                    </a:moveTo>
                    <a:lnTo>
                      <a:pt x="1888" y="0"/>
                    </a:lnTo>
                    <a:lnTo>
                      <a:pt x="5825" y="6289"/>
                    </a:lnTo>
                    <a:lnTo>
                      <a:pt x="3937" y="7465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432;p37"/>
              <p:cNvSpPr/>
              <p:nvPr/>
            </p:nvSpPr>
            <p:spPr>
              <a:xfrm>
                <a:off x="5962175" y="478150"/>
                <a:ext cx="742450" cy="742000"/>
              </a:xfrm>
              <a:custGeom>
                <a:avLst/>
                <a:gdLst/>
                <a:ahLst/>
                <a:cxnLst/>
                <a:rect l="l" t="t" r="r" b="b"/>
                <a:pathLst>
                  <a:path w="29698" h="29680" extrusionOk="0">
                    <a:moveTo>
                      <a:pt x="15410" y="1"/>
                    </a:moveTo>
                    <a:cubicBezTo>
                      <a:pt x="9638" y="1"/>
                      <a:pt x="4419" y="3475"/>
                      <a:pt x="2210" y="8819"/>
                    </a:cubicBezTo>
                    <a:cubicBezTo>
                      <a:pt x="1" y="14146"/>
                      <a:pt x="1230" y="20291"/>
                      <a:pt x="5309" y="24371"/>
                    </a:cubicBezTo>
                    <a:cubicBezTo>
                      <a:pt x="9389" y="28468"/>
                      <a:pt x="15535" y="29680"/>
                      <a:pt x="20879" y="27471"/>
                    </a:cubicBezTo>
                    <a:cubicBezTo>
                      <a:pt x="26206" y="25262"/>
                      <a:pt x="29697" y="20060"/>
                      <a:pt x="29697" y="14288"/>
                    </a:cubicBezTo>
                    <a:cubicBezTo>
                      <a:pt x="29697" y="6396"/>
                      <a:pt x="23302" y="1"/>
                      <a:pt x="15410" y="1"/>
                    </a:cubicBezTo>
                    <a:close/>
                    <a:moveTo>
                      <a:pt x="15410" y="24068"/>
                    </a:moveTo>
                    <a:cubicBezTo>
                      <a:pt x="11455" y="24068"/>
                      <a:pt x="7875" y="21681"/>
                      <a:pt x="6360" y="18029"/>
                    </a:cubicBezTo>
                    <a:cubicBezTo>
                      <a:pt x="4846" y="14359"/>
                      <a:pt x="5684" y="10155"/>
                      <a:pt x="8480" y="7358"/>
                    </a:cubicBezTo>
                    <a:cubicBezTo>
                      <a:pt x="11277" y="4544"/>
                      <a:pt x="15499" y="3706"/>
                      <a:pt x="19151" y="5221"/>
                    </a:cubicBezTo>
                    <a:cubicBezTo>
                      <a:pt x="22821" y="6735"/>
                      <a:pt x="25208" y="10315"/>
                      <a:pt x="25208" y="14270"/>
                    </a:cubicBezTo>
                    <a:cubicBezTo>
                      <a:pt x="25208" y="19686"/>
                      <a:pt x="20826" y="24068"/>
                      <a:pt x="15410" y="24068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dk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433;p37"/>
              <p:cNvSpPr/>
              <p:nvPr/>
            </p:nvSpPr>
            <p:spPr>
              <a:xfrm>
                <a:off x="6581675" y="1224575"/>
                <a:ext cx="256100" cy="342500"/>
              </a:xfrm>
              <a:custGeom>
                <a:avLst/>
                <a:gdLst/>
                <a:ahLst/>
                <a:cxnLst/>
                <a:rect l="l" t="t" r="r" b="b"/>
                <a:pathLst>
                  <a:path w="10244" h="13700" extrusionOk="0">
                    <a:moveTo>
                      <a:pt x="9086" y="13148"/>
                    </a:moveTo>
                    <a:lnTo>
                      <a:pt x="9086" y="13148"/>
                    </a:lnTo>
                    <a:cubicBezTo>
                      <a:pt x="8177" y="13700"/>
                      <a:pt x="6984" y="13433"/>
                      <a:pt x="6414" y="12542"/>
                    </a:cubicBezTo>
                    <a:lnTo>
                      <a:pt x="571" y="3243"/>
                    </a:lnTo>
                    <a:cubicBezTo>
                      <a:pt x="1" y="2334"/>
                      <a:pt x="286" y="1141"/>
                      <a:pt x="1194" y="571"/>
                    </a:cubicBezTo>
                    <a:lnTo>
                      <a:pt x="1194" y="571"/>
                    </a:lnTo>
                    <a:cubicBezTo>
                      <a:pt x="2085" y="1"/>
                      <a:pt x="3278" y="286"/>
                      <a:pt x="3848" y="1176"/>
                    </a:cubicBezTo>
                    <a:lnTo>
                      <a:pt x="9692" y="10476"/>
                    </a:lnTo>
                    <a:cubicBezTo>
                      <a:pt x="10244" y="11384"/>
                      <a:pt x="9977" y="12578"/>
                      <a:pt x="9086" y="13148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dk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434;p37"/>
              <p:cNvSpPr/>
              <p:nvPr/>
            </p:nvSpPr>
            <p:spPr>
              <a:xfrm>
                <a:off x="6203125" y="760525"/>
                <a:ext cx="320675" cy="185725"/>
              </a:xfrm>
              <a:custGeom>
                <a:avLst/>
                <a:gdLst/>
                <a:ahLst/>
                <a:cxnLst/>
                <a:rect l="l" t="t" r="r" b="b"/>
                <a:pathLst>
                  <a:path w="12827" h="7429" extrusionOk="0">
                    <a:moveTo>
                      <a:pt x="0" y="4525"/>
                    </a:moveTo>
                    <a:lnTo>
                      <a:pt x="2494" y="7429"/>
                    </a:lnTo>
                    <a:cubicBezTo>
                      <a:pt x="2494" y="7429"/>
                      <a:pt x="5558" y="1782"/>
                      <a:pt x="12827" y="0"/>
                    </a:cubicBezTo>
                    <a:cubicBezTo>
                      <a:pt x="12827" y="0"/>
                      <a:pt x="6039" y="89"/>
                      <a:pt x="2334" y="6057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35" name="Picture 3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00" y="0"/>
            <a:ext cx="581675" cy="58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686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28;p35"/>
          <p:cNvSpPr txBox="1">
            <a:spLocks noGrp="1"/>
          </p:cNvSpPr>
          <p:nvPr>
            <p:ph type="title"/>
          </p:nvPr>
        </p:nvSpPr>
        <p:spPr>
          <a:xfrm>
            <a:off x="650287" y="33886"/>
            <a:ext cx="77154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dirty="0" smtClean="0"/>
              <a:t>Solution &amp; insights </a:t>
            </a:r>
            <a:endParaRPr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2444" y="2165658"/>
            <a:ext cx="4810890" cy="230505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1153" y="609261"/>
            <a:ext cx="3030876" cy="1461504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72" name="Picture 7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93" y="2165658"/>
            <a:ext cx="4058291" cy="230505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grpSp>
        <p:nvGrpSpPr>
          <p:cNvPr id="86" name="Google Shape;9414;p87"/>
          <p:cNvGrpSpPr/>
          <p:nvPr/>
        </p:nvGrpSpPr>
        <p:grpSpPr>
          <a:xfrm>
            <a:off x="262125" y="124895"/>
            <a:ext cx="354311" cy="355909"/>
            <a:chOff x="-49764975" y="3551225"/>
            <a:chExt cx="299300" cy="300650"/>
          </a:xfrm>
        </p:grpSpPr>
        <p:sp>
          <p:nvSpPr>
            <p:cNvPr id="87" name="Google Shape;9415;p87"/>
            <p:cNvSpPr/>
            <p:nvPr/>
          </p:nvSpPr>
          <p:spPr>
            <a:xfrm>
              <a:off x="-49764975" y="3657325"/>
              <a:ext cx="35450" cy="18125"/>
            </a:xfrm>
            <a:custGeom>
              <a:avLst/>
              <a:gdLst/>
              <a:ahLst/>
              <a:cxnLst/>
              <a:rect l="l" t="t" r="r" b="b"/>
              <a:pathLst>
                <a:path w="1418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1040" y="725"/>
                  </a:lnTo>
                  <a:cubicBezTo>
                    <a:pt x="1260" y="725"/>
                    <a:pt x="1418" y="567"/>
                    <a:pt x="1418" y="378"/>
                  </a:cubicBezTo>
                  <a:cubicBezTo>
                    <a:pt x="1386" y="158"/>
                    <a:pt x="1197" y="0"/>
                    <a:pt x="1040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9416;p87"/>
            <p:cNvSpPr/>
            <p:nvPr/>
          </p:nvSpPr>
          <p:spPr>
            <a:xfrm>
              <a:off x="-49763400" y="3598250"/>
              <a:ext cx="31525" cy="29950"/>
            </a:xfrm>
            <a:custGeom>
              <a:avLst/>
              <a:gdLst/>
              <a:ahLst/>
              <a:cxnLst/>
              <a:rect l="l" t="t" r="r" b="b"/>
              <a:pathLst>
                <a:path w="1261" h="1198" extrusionOk="0">
                  <a:moveTo>
                    <a:pt x="390" y="0"/>
                  </a:moveTo>
                  <a:cubicBezTo>
                    <a:pt x="299" y="0"/>
                    <a:pt x="205" y="32"/>
                    <a:pt x="126" y="95"/>
                  </a:cubicBezTo>
                  <a:cubicBezTo>
                    <a:pt x="0" y="221"/>
                    <a:pt x="0" y="441"/>
                    <a:pt x="126" y="599"/>
                  </a:cubicBezTo>
                  <a:lnTo>
                    <a:pt x="630" y="1103"/>
                  </a:lnTo>
                  <a:cubicBezTo>
                    <a:pt x="693" y="1166"/>
                    <a:pt x="780" y="1197"/>
                    <a:pt x="870" y="1197"/>
                  </a:cubicBezTo>
                  <a:cubicBezTo>
                    <a:pt x="961" y="1197"/>
                    <a:pt x="1056" y="1166"/>
                    <a:pt x="1134" y="1103"/>
                  </a:cubicBezTo>
                  <a:cubicBezTo>
                    <a:pt x="1260" y="1008"/>
                    <a:pt x="1260" y="756"/>
                    <a:pt x="1134" y="599"/>
                  </a:cubicBezTo>
                  <a:lnTo>
                    <a:pt x="630" y="95"/>
                  </a:lnTo>
                  <a:cubicBezTo>
                    <a:pt x="567" y="32"/>
                    <a:pt x="481" y="0"/>
                    <a:pt x="390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9417;p87"/>
            <p:cNvSpPr/>
            <p:nvPr/>
          </p:nvSpPr>
          <p:spPr>
            <a:xfrm>
              <a:off x="-49763400" y="3703975"/>
              <a:ext cx="31525" cy="30550"/>
            </a:xfrm>
            <a:custGeom>
              <a:avLst/>
              <a:gdLst/>
              <a:ahLst/>
              <a:cxnLst/>
              <a:rect l="l" t="t" r="r" b="b"/>
              <a:pathLst>
                <a:path w="1261" h="1222" extrusionOk="0">
                  <a:moveTo>
                    <a:pt x="882" y="1"/>
                  </a:moveTo>
                  <a:cubicBezTo>
                    <a:pt x="796" y="1"/>
                    <a:pt x="709" y="40"/>
                    <a:pt x="630" y="119"/>
                  </a:cubicBezTo>
                  <a:lnTo>
                    <a:pt x="126" y="623"/>
                  </a:lnTo>
                  <a:cubicBezTo>
                    <a:pt x="0" y="749"/>
                    <a:pt x="0" y="970"/>
                    <a:pt x="126" y="1127"/>
                  </a:cubicBezTo>
                  <a:cubicBezTo>
                    <a:pt x="189" y="1190"/>
                    <a:pt x="276" y="1222"/>
                    <a:pt x="366" y="1222"/>
                  </a:cubicBezTo>
                  <a:cubicBezTo>
                    <a:pt x="457" y="1222"/>
                    <a:pt x="551" y="1190"/>
                    <a:pt x="630" y="1127"/>
                  </a:cubicBezTo>
                  <a:lnTo>
                    <a:pt x="1134" y="623"/>
                  </a:lnTo>
                  <a:cubicBezTo>
                    <a:pt x="1260" y="497"/>
                    <a:pt x="1260" y="276"/>
                    <a:pt x="1134" y="119"/>
                  </a:cubicBezTo>
                  <a:cubicBezTo>
                    <a:pt x="1056" y="40"/>
                    <a:pt x="969" y="1"/>
                    <a:pt x="882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418;p87"/>
            <p:cNvSpPr/>
            <p:nvPr/>
          </p:nvSpPr>
          <p:spPr>
            <a:xfrm>
              <a:off x="-49501125" y="3657325"/>
              <a:ext cx="35450" cy="18125"/>
            </a:xfrm>
            <a:custGeom>
              <a:avLst/>
              <a:gdLst/>
              <a:ahLst/>
              <a:cxnLst/>
              <a:rect l="l" t="t" r="r" b="b"/>
              <a:pathLst>
                <a:path w="1418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1071" y="725"/>
                  </a:lnTo>
                  <a:cubicBezTo>
                    <a:pt x="1260" y="725"/>
                    <a:pt x="1418" y="567"/>
                    <a:pt x="1418" y="378"/>
                  </a:cubicBezTo>
                  <a:cubicBezTo>
                    <a:pt x="1418" y="158"/>
                    <a:pt x="1260" y="0"/>
                    <a:pt x="1071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419;p87"/>
            <p:cNvSpPr/>
            <p:nvPr/>
          </p:nvSpPr>
          <p:spPr>
            <a:xfrm>
              <a:off x="-49499550" y="3598250"/>
              <a:ext cx="31525" cy="30550"/>
            </a:xfrm>
            <a:custGeom>
              <a:avLst/>
              <a:gdLst/>
              <a:ahLst/>
              <a:cxnLst/>
              <a:rect l="l" t="t" r="r" b="b"/>
              <a:pathLst>
                <a:path w="1261" h="1222" extrusionOk="0">
                  <a:moveTo>
                    <a:pt x="906" y="0"/>
                  </a:moveTo>
                  <a:cubicBezTo>
                    <a:pt x="812" y="0"/>
                    <a:pt x="709" y="32"/>
                    <a:pt x="630" y="95"/>
                  </a:cubicBezTo>
                  <a:lnTo>
                    <a:pt x="126" y="599"/>
                  </a:lnTo>
                  <a:cubicBezTo>
                    <a:pt x="0" y="725"/>
                    <a:pt x="0" y="945"/>
                    <a:pt x="126" y="1103"/>
                  </a:cubicBezTo>
                  <a:cubicBezTo>
                    <a:pt x="205" y="1182"/>
                    <a:pt x="292" y="1221"/>
                    <a:pt x="378" y="1221"/>
                  </a:cubicBezTo>
                  <a:cubicBezTo>
                    <a:pt x="465" y="1221"/>
                    <a:pt x="552" y="1182"/>
                    <a:pt x="630" y="1103"/>
                  </a:cubicBezTo>
                  <a:lnTo>
                    <a:pt x="1134" y="599"/>
                  </a:lnTo>
                  <a:cubicBezTo>
                    <a:pt x="1260" y="473"/>
                    <a:pt x="1260" y="252"/>
                    <a:pt x="1134" y="95"/>
                  </a:cubicBezTo>
                  <a:cubicBezTo>
                    <a:pt x="1087" y="32"/>
                    <a:pt x="1001" y="0"/>
                    <a:pt x="906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420;p87"/>
            <p:cNvSpPr/>
            <p:nvPr/>
          </p:nvSpPr>
          <p:spPr>
            <a:xfrm>
              <a:off x="-49499550" y="3704575"/>
              <a:ext cx="31525" cy="29950"/>
            </a:xfrm>
            <a:custGeom>
              <a:avLst/>
              <a:gdLst/>
              <a:ahLst/>
              <a:cxnLst/>
              <a:rect l="l" t="t" r="r" b="b"/>
              <a:pathLst>
                <a:path w="1261" h="1198" extrusionOk="0">
                  <a:moveTo>
                    <a:pt x="390" y="0"/>
                  </a:moveTo>
                  <a:cubicBezTo>
                    <a:pt x="300" y="0"/>
                    <a:pt x="205" y="32"/>
                    <a:pt x="126" y="95"/>
                  </a:cubicBezTo>
                  <a:cubicBezTo>
                    <a:pt x="0" y="221"/>
                    <a:pt x="0" y="441"/>
                    <a:pt x="126" y="599"/>
                  </a:cubicBezTo>
                  <a:lnTo>
                    <a:pt x="630" y="1103"/>
                  </a:lnTo>
                  <a:cubicBezTo>
                    <a:pt x="693" y="1166"/>
                    <a:pt x="780" y="1198"/>
                    <a:pt x="871" y="1198"/>
                  </a:cubicBezTo>
                  <a:cubicBezTo>
                    <a:pt x="961" y="1198"/>
                    <a:pt x="1056" y="1166"/>
                    <a:pt x="1134" y="1103"/>
                  </a:cubicBezTo>
                  <a:cubicBezTo>
                    <a:pt x="1260" y="1009"/>
                    <a:pt x="1260" y="757"/>
                    <a:pt x="1134" y="599"/>
                  </a:cubicBezTo>
                  <a:lnTo>
                    <a:pt x="630" y="95"/>
                  </a:lnTo>
                  <a:cubicBezTo>
                    <a:pt x="567" y="32"/>
                    <a:pt x="481" y="0"/>
                    <a:pt x="390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421;p87"/>
            <p:cNvSpPr/>
            <p:nvPr/>
          </p:nvSpPr>
          <p:spPr>
            <a:xfrm>
              <a:off x="-49725600" y="3551225"/>
              <a:ext cx="215050" cy="210875"/>
            </a:xfrm>
            <a:custGeom>
              <a:avLst/>
              <a:gdLst/>
              <a:ahLst/>
              <a:cxnLst/>
              <a:rect l="l" t="t" r="r" b="b"/>
              <a:pathLst>
                <a:path w="8602" h="8435" extrusionOk="0">
                  <a:moveTo>
                    <a:pt x="4354" y="0"/>
                  </a:moveTo>
                  <a:cubicBezTo>
                    <a:pt x="4070" y="0"/>
                    <a:pt x="3783" y="28"/>
                    <a:pt x="3497" y="86"/>
                  </a:cubicBezTo>
                  <a:cubicBezTo>
                    <a:pt x="1922" y="401"/>
                    <a:pt x="630" y="1724"/>
                    <a:pt x="252" y="3299"/>
                  </a:cubicBezTo>
                  <a:cubicBezTo>
                    <a:pt x="0" y="4654"/>
                    <a:pt x="347" y="6040"/>
                    <a:pt x="1261" y="7017"/>
                  </a:cubicBezTo>
                  <a:cubicBezTo>
                    <a:pt x="1607" y="7395"/>
                    <a:pt x="1828" y="7930"/>
                    <a:pt x="1922" y="8434"/>
                  </a:cubicBezTo>
                  <a:lnTo>
                    <a:pt x="3025" y="8434"/>
                  </a:lnTo>
                  <a:lnTo>
                    <a:pt x="3025" y="5284"/>
                  </a:lnTo>
                  <a:cubicBezTo>
                    <a:pt x="3025" y="5158"/>
                    <a:pt x="4064" y="3141"/>
                    <a:pt x="4127" y="3047"/>
                  </a:cubicBezTo>
                  <a:cubicBezTo>
                    <a:pt x="4190" y="2921"/>
                    <a:pt x="4317" y="2858"/>
                    <a:pt x="4443" y="2858"/>
                  </a:cubicBezTo>
                  <a:cubicBezTo>
                    <a:pt x="4569" y="2858"/>
                    <a:pt x="4695" y="2921"/>
                    <a:pt x="4758" y="3047"/>
                  </a:cubicBezTo>
                  <a:cubicBezTo>
                    <a:pt x="4852" y="3141"/>
                    <a:pt x="5860" y="5158"/>
                    <a:pt x="5860" y="5284"/>
                  </a:cubicBezTo>
                  <a:lnTo>
                    <a:pt x="5860" y="8434"/>
                  </a:lnTo>
                  <a:lnTo>
                    <a:pt x="6963" y="8434"/>
                  </a:lnTo>
                  <a:cubicBezTo>
                    <a:pt x="7057" y="7930"/>
                    <a:pt x="7278" y="7395"/>
                    <a:pt x="7625" y="6985"/>
                  </a:cubicBezTo>
                  <a:cubicBezTo>
                    <a:pt x="8255" y="6260"/>
                    <a:pt x="8601" y="5284"/>
                    <a:pt x="8601" y="4244"/>
                  </a:cubicBezTo>
                  <a:cubicBezTo>
                    <a:pt x="8601" y="2984"/>
                    <a:pt x="8066" y="1787"/>
                    <a:pt x="7026" y="936"/>
                  </a:cubicBezTo>
                  <a:cubicBezTo>
                    <a:pt x="6270" y="327"/>
                    <a:pt x="5327" y="0"/>
                    <a:pt x="4354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22;p87"/>
            <p:cNvSpPr/>
            <p:nvPr/>
          </p:nvSpPr>
          <p:spPr>
            <a:xfrm>
              <a:off x="-49633450" y="3697475"/>
              <a:ext cx="35475" cy="65400"/>
            </a:xfrm>
            <a:custGeom>
              <a:avLst/>
              <a:gdLst/>
              <a:ahLst/>
              <a:cxnLst/>
              <a:rect l="l" t="t" r="r" b="b"/>
              <a:pathLst>
                <a:path w="1419" h="2616" extrusionOk="0">
                  <a:moveTo>
                    <a:pt x="0" y="1"/>
                  </a:moveTo>
                  <a:lnTo>
                    <a:pt x="0" y="2616"/>
                  </a:lnTo>
                  <a:lnTo>
                    <a:pt x="1418" y="2616"/>
                  </a:lnTo>
                  <a:lnTo>
                    <a:pt x="1418" y="1"/>
                  </a:lnTo>
                  <a:cubicBezTo>
                    <a:pt x="1198" y="95"/>
                    <a:pt x="946" y="127"/>
                    <a:pt x="725" y="127"/>
                  </a:cubicBezTo>
                  <a:cubicBezTo>
                    <a:pt x="473" y="127"/>
                    <a:pt x="252" y="95"/>
                    <a:pt x="0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423;p87"/>
            <p:cNvSpPr/>
            <p:nvPr/>
          </p:nvSpPr>
          <p:spPr>
            <a:xfrm>
              <a:off x="-49676775" y="3780975"/>
              <a:ext cx="123675" cy="34675"/>
            </a:xfrm>
            <a:custGeom>
              <a:avLst/>
              <a:gdLst/>
              <a:ahLst/>
              <a:cxnLst/>
              <a:rect l="l" t="t" r="r" b="b"/>
              <a:pathLst>
                <a:path w="4947" h="1387" extrusionOk="0">
                  <a:moveTo>
                    <a:pt x="1" y="0"/>
                  </a:moveTo>
                  <a:lnTo>
                    <a:pt x="1" y="347"/>
                  </a:lnTo>
                  <a:cubicBezTo>
                    <a:pt x="1" y="946"/>
                    <a:pt x="473" y="1387"/>
                    <a:pt x="1072" y="1387"/>
                  </a:cubicBezTo>
                  <a:lnTo>
                    <a:pt x="3876" y="1387"/>
                  </a:lnTo>
                  <a:cubicBezTo>
                    <a:pt x="4474" y="1387"/>
                    <a:pt x="4947" y="946"/>
                    <a:pt x="4947" y="347"/>
                  </a:cubicBezTo>
                  <a:lnTo>
                    <a:pt x="4947" y="0"/>
                  </a:ln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424;p87"/>
            <p:cNvSpPr/>
            <p:nvPr/>
          </p:nvSpPr>
          <p:spPr>
            <a:xfrm>
              <a:off x="-49630300" y="3651800"/>
              <a:ext cx="29150" cy="31325"/>
            </a:xfrm>
            <a:custGeom>
              <a:avLst/>
              <a:gdLst/>
              <a:ahLst/>
              <a:cxnLst/>
              <a:rect l="l" t="t" r="r" b="b"/>
              <a:pathLst>
                <a:path w="1166" h="1253" extrusionOk="0">
                  <a:moveTo>
                    <a:pt x="599" y="1"/>
                  </a:moveTo>
                  <a:lnTo>
                    <a:pt x="0" y="1135"/>
                  </a:lnTo>
                  <a:cubicBezTo>
                    <a:pt x="189" y="1214"/>
                    <a:pt x="386" y="1253"/>
                    <a:pt x="583" y="1253"/>
                  </a:cubicBezTo>
                  <a:cubicBezTo>
                    <a:pt x="780" y="1253"/>
                    <a:pt x="977" y="1214"/>
                    <a:pt x="1166" y="1135"/>
                  </a:cubicBezTo>
                  <a:lnTo>
                    <a:pt x="599" y="1"/>
                  </a:ln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425;p87"/>
            <p:cNvSpPr/>
            <p:nvPr/>
          </p:nvSpPr>
          <p:spPr>
            <a:xfrm>
              <a:off x="-49657875" y="3833750"/>
              <a:ext cx="85100" cy="18125"/>
            </a:xfrm>
            <a:custGeom>
              <a:avLst/>
              <a:gdLst/>
              <a:ahLst/>
              <a:cxnLst/>
              <a:rect l="l" t="t" r="r" b="b"/>
              <a:pathLst>
                <a:path w="3404" h="725" extrusionOk="0">
                  <a:moveTo>
                    <a:pt x="1" y="0"/>
                  </a:moveTo>
                  <a:cubicBezTo>
                    <a:pt x="158" y="410"/>
                    <a:pt x="536" y="725"/>
                    <a:pt x="977" y="725"/>
                  </a:cubicBezTo>
                  <a:lnTo>
                    <a:pt x="2395" y="725"/>
                  </a:lnTo>
                  <a:cubicBezTo>
                    <a:pt x="2868" y="725"/>
                    <a:pt x="3246" y="410"/>
                    <a:pt x="3403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98" name="Picture 9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2472" y="0"/>
            <a:ext cx="581675" cy="58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026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61148" y="1675929"/>
            <a:ext cx="8821703" cy="1802952"/>
          </a:xfrm>
        </p:spPr>
        <p:txBody>
          <a:bodyPr/>
          <a:lstStyle/>
          <a:p>
            <a:pPr marL="114300" indent="0">
              <a:buNone/>
            </a:pPr>
            <a:endParaRPr lang="en-IN" dirty="0"/>
          </a:p>
          <a:p>
            <a:pPr marL="114300" indent="0" algn="ctr">
              <a:buNone/>
            </a:pPr>
            <a:r>
              <a:rPr lang="en-GB" sz="1800" dirty="0" smtClean="0"/>
              <a:t>Get </a:t>
            </a:r>
            <a:r>
              <a:rPr lang="en-GB" sz="1800" dirty="0"/>
              <a:t>the products that have the highest and lowest manufacturing costs. </a:t>
            </a:r>
            <a:endParaRPr lang="en-GB" sz="1800" dirty="0" smtClean="0"/>
          </a:p>
          <a:p>
            <a:pPr marL="114300" indent="0" algn="ctr">
              <a:buNone/>
            </a:pPr>
            <a:r>
              <a:rPr lang="en-GB" sz="1800" dirty="0" smtClean="0"/>
              <a:t>The </a:t>
            </a:r>
            <a:r>
              <a:rPr lang="en-GB" sz="1800" dirty="0"/>
              <a:t>final output should contain these </a:t>
            </a:r>
            <a:r>
              <a:rPr lang="en-GB" sz="1800" dirty="0" smtClean="0"/>
              <a:t>fields;</a:t>
            </a:r>
          </a:p>
          <a:p>
            <a:pPr marL="114300" indent="0" algn="ctr">
              <a:buNone/>
            </a:pPr>
            <a:r>
              <a:rPr lang="en-GB" sz="1800" dirty="0" smtClean="0"/>
              <a:t> </a:t>
            </a:r>
            <a:r>
              <a:rPr lang="en-GB" sz="1800" dirty="0" err="1" smtClean="0"/>
              <a:t>product_code</a:t>
            </a:r>
            <a:r>
              <a:rPr lang="en-GB" sz="1800" dirty="0" smtClean="0"/>
              <a:t>, </a:t>
            </a:r>
            <a:r>
              <a:rPr lang="en-GB" sz="1800" dirty="0"/>
              <a:t>product </a:t>
            </a:r>
            <a:r>
              <a:rPr lang="en-GB" sz="1800" dirty="0" err="1"/>
              <a:t>manufacturing_cost</a:t>
            </a:r>
            <a:r>
              <a:rPr lang="en-GB" sz="1800" dirty="0"/>
              <a:t> </a:t>
            </a:r>
            <a:endParaRPr lang="en-IN" sz="1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Ad-hoc-request </a:t>
            </a:r>
            <a:r>
              <a:rPr lang="en-IN" dirty="0"/>
              <a:t>5</a:t>
            </a:r>
          </a:p>
        </p:txBody>
      </p:sp>
      <p:grpSp>
        <p:nvGrpSpPr>
          <p:cNvPr id="67" name="Group 66"/>
          <p:cNvGrpSpPr/>
          <p:nvPr/>
        </p:nvGrpSpPr>
        <p:grpSpPr>
          <a:xfrm>
            <a:off x="2454335" y="629834"/>
            <a:ext cx="670089" cy="819572"/>
            <a:chOff x="1093400" y="1043938"/>
            <a:chExt cx="1483825" cy="2180625"/>
          </a:xfrm>
        </p:grpSpPr>
        <p:grpSp>
          <p:nvGrpSpPr>
            <p:cNvPr id="68" name="Google Shape;400;p37"/>
            <p:cNvGrpSpPr/>
            <p:nvPr/>
          </p:nvGrpSpPr>
          <p:grpSpPr>
            <a:xfrm>
              <a:off x="2308150" y="1262488"/>
              <a:ext cx="65475" cy="397950"/>
              <a:chOff x="2551425" y="1409425"/>
              <a:chExt cx="65475" cy="397950"/>
            </a:xfrm>
          </p:grpSpPr>
          <p:sp>
            <p:nvSpPr>
              <p:cNvPr id="87" name="Google Shape;401;p37"/>
              <p:cNvSpPr/>
              <p:nvPr/>
            </p:nvSpPr>
            <p:spPr>
              <a:xfrm>
                <a:off x="2568775" y="1499550"/>
                <a:ext cx="36100" cy="30850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1234" extrusionOk="0">
                    <a:moveTo>
                      <a:pt x="621" y="0"/>
                    </a:moveTo>
                    <a:cubicBezTo>
                      <a:pt x="304" y="0"/>
                      <a:pt x="1" y="248"/>
                      <a:pt x="1" y="610"/>
                    </a:cubicBezTo>
                    <a:cubicBezTo>
                      <a:pt x="1" y="949"/>
                      <a:pt x="268" y="1234"/>
                      <a:pt x="607" y="1234"/>
                    </a:cubicBezTo>
                    <a:cubicBezTo>
                      <a:pt x="1159" y="1234"/>
                      <a:pt x="1444" y="575"/>
                      <a:pt x="1052" y="183"/>
                    </a:cubicBezTo>
                    <a:cubicBezTo>
                      <a:pt x="926" y="56"/>
                      <a:pt x="772" y="0"/>
                      <a:pt x="62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402;p37"/>
              <p:cNvSpPr/>
              <p:nvPr/>
            </p:nvSpPr>
            <p:spPr>
              <a:xfrm>
                <a:off x="2559875" y="1490575"/>
                <a:ext cx="57025" cy="48750"/>
              </a:xfrm>
              <a:custGeom>
                <a:avLst/>
                <a:gdLst/>
                <a:ahLst/>
                <a:cxnLst/>
                <a:rect l="l" t="t" r="r" b="b"/>
                <a:pathLst>
                  <a:path w="2281" h="1950" extrusionOk="0">
                    <a:moveTo>
                      <a:pt x="984" y="96"/>
                    </a:moveTo>
                    <a:cubicBezTo>
                      <a:pt x="1772" y="96"/>
                      <a:pt x="2169" y="1046"/>
                      <a:pt x="1622" y="1611"/>
                    </a:cubicBezTo>
                    <a:cubicBezTo>
                      <a:pt x="1435" y="1797"/>
                      <a:pt x="1207" y="1880"/>
                      <a:pt x="984" y="1880"/>
                    </a:cubicBezTo>
                    <a:cubicBezTo>
                      <a:pt x="525" y="1880"/>
                      <a:pt x="90" y="1527"/>
                      <a:pt x="90" y="987"/>
                    </a:cubicBezTo>
                    <a:cubicBezTo>
                      <a:pt x="90" y="488"/>
                      <a:pt x="482" y="96"/>
                      <a:pt x="963" y="96"/>
                    </a:cubicBezTo>
                    <a:cubicBezTo>
                      <a:pt x="970" y="96"/>
                      <a:pt x="977" y="96"/>
                      <a:pt x="984" y="96"/>
                    </a:cubicBezTo>
                    <a:close/>
                    <a:moveTo>
                      <a:pt x="979" y="0"/>
                    </a:moveTo>
                    <a:cubicBezTo>
                      <a:pt x="481" y="0"/>
                      <a:pt x="1" y="391"/>
                      <a:pt x="1" y="969"/>
                    </a:cubicBezTo>
                    <a:cubicBezTo>
                      <a:pt x="1" y="1504"/>
                      <a:pt x="428" y="1949"/>
                      <a:pt x="963" y="1949"/>
                    </a:cubicBezTo>
                    <a:cubicBezTo>
                      <a:pt x="1835" y="1949"/>
                      <a:pt x="2281" y="898"/>
                      <a:pt x="1657" y="292"/>
                    </a:cubicBezTo>
                    <a:cubicBezTo>
                      <a:pt x="1461" y="90"/>
                      <a:pt x="1218" y="0"/>
                      <a:pt x="97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403;p37"/>
              <p:cNvSpPr/>
              <p:nvPr/>
            </p:nvSpPr>
            <p:spPr>
              <a:xfrm>
                <a:off x="2568775" y="1418400"/>
                <a:ext cx="36100" cy="30950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1238" extrusionOk="0">
                    <a:moveTo>
                      <a:pt x="613" y="0"/>
                    </a:moveTo>
                    <a:cubicBezTo>
                      <a:pt x="299" y="0"/>
                      <a:pt x="1" y="243"/>
                      <a:pt x="1" y="614"/>
                    </a:cubicBezTo>
                    <a:cubicBezTo>
                      <a:pt x="1" y="952"/>
                      <a:pt x="268" y="1220"/>
                      <a:pt x="607" y="1238"/>
                    </a:cubicBezTo>
                    <a:cubicBezTo>
                      <a:pt x="1159" y="1238"/>
                      <a:pt x="1444" y="578"/>
                      <a:pt x="1052" y="186"/>
                    </a:cubicBezTo>
                    <a:cubicBezTo>
                      <a:pt x="923" y="58"/>
                      <a:pt x="766" y="0"/>
                      <a:pt x="61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404;p37"/>
              <p:cNvSpPr/>
              <p:nvPr/>
            </p:nvSpPr>
            <p:spPr>
              <a:xfrm>
                <a:off x="2559875" y="1409425"/>
                <a:ext cx="56900" cy="48400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1936" extrusionOk="0">
                    <a:moveTo>
                      <a:pt x="984" y="100"/>
                    </a:moveTo>
                    <a:cubicBezTo>
                      <a:pt x="1772" y="100"/>
                      <a:pt x="2169" y="1049"/>
                      <a:pt x="1604" y="1614"/>
                    </a:cubicBezTo>
                    <a:cubicBezTo>
                      <a:pt x="1426" y="1798"/>
                      <a:pt x="1204" y="1880"/>
                      <a:pt x="985" y="1880"/>
                    </a:cubicBezTo>
                    <a:cubicBezTo>
                      <a:pt x="524" y="1880"/>
                      <a:pt x="78" y="1517"/>
                      <a:pt x="90" y="973"/>
                    </a:cubicBezTo>
                    <a:cubicBezTo>
                      <a:pt x="90" y="492"/>
                      <a:pt x="482" y="100"/>
                      <a:pt x="963" y="100"/>
                    </a:cubicBezTo>
                    <a:cubicBezTo>
                      <a:pt x="970" y="100"/>
                      <a:pt x="977" y="100"/>
                      <a:pt x="984" y="100"/>
                    </a:cubicBezTo>
                    <a:close/>
                    <a:moveTo>
                      <a:pt x="971" y="0"/>
                    </a:moveTo>
                    <a:cubicBezTo>
                      <a:pt x="476" y="0"/>
                      <a:pt x="1" y="386"/>
                      <a:pt x="1" y="973"/>
                    </a:cubicBezTo>
                    <a:cubicBezTo>
                      <a:pt x="1" y="1507"/>
                      <a:pt x="428" y="1935"/>
                      <a:pt x="963" y="1935"/>
                    </a:cubicBezTo>
                    <a:cubicBezTo>
                      <a:pt x="970" y="1935"/>
                      <a:pt x="977" y="1935"/>
                      <a:pt x="984" y="1935"/>
                    </a:cubicBezTo>
                    <a:cubicBezTo>
                      <a:pt x="1843" y="1935"/>
                      <a:pt x="2276" y="897"/>
                      <a:pt x="1657" y="296"/>
                    </a:cubicBezTo>
                    <a:cubicBezTo>
                      <a:pt x="1459" y="92"/>
                      <a:pt x="1213" y="0"/>
                      <a:pt x="97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405;p37"/>
              <p:cNvSpPr/>
              <p:nvPr/>
            </p:nvSpPr>
            <p:spPr>
              <a:xfrm>
                <a:off x="2568775" y="1588075"/>
                <a:ext cx="36100" cy="30950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1238" extrusionOk="0">
                    <a:moveTo>
                      <a:pt x="613" y="1"/>
                    </a:moveTo>
                    <a:cubicBezTo>
                      <a:pt x="299" y="1"/>
                      <a:pt x="1" y="243"/>
                      <a:pt x="1" y="614"/>
                    </a:cubicBezTo>
                    <a:cubicBezTo>
                      <a:pt x="1" y="953"/>
                      <a:pt x="268" y="1220"/>
                      <a:pt x="607" y="1238"/>
                    </a:cubicBezTo>
                    <a:cubicBezTo>
                      <a:pt x="1159" y="1238"/>
                      <a:pt x="1444" y="579"/>
                      <a:pt x="1052" y="187"/>
                    </a:cubicBezTo>
                    <a:cubicBezTo>
                      <a:pt x="923" y="58"/>
                      <a:pt x="766" y="1"/>
                      <a:pt x="61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406;p37"/>
              <p:cNvSpPr/>
              <p:nvPr/>
            </p:nvSpPr>
            <p:spPr>
              <a:xfrm>
                <a:off x="2559875" y="1579100"/>
                <a:ext cx="57025" cy="48850"/>
              </a:xfrm>
              <a:custGeom>
                <a:avLst/>
                <a:gdLst/>
                <a:ahLst/>
                <a:cxnLst/>
                <a:rect l="l" t="t" r="r" b="b"/>
                <a:pathLst>
                  <a:path w="2281" h="1954" extrusionOk="0">
                    <a:moveTo>
                      <a:pt x="984" y="100"/>
                    </a:moveTo>
                    <a:cubicBezTo>
                      <a:pt x="1772" y="100"/>
                      <a:pt x="2169" y="1050"/>
                      <a:pt x="1622" y="1615"/>
                    </a:cubicBezTo>
                    <a:cubicBezTo>
                      <a:pt x="1438" y="1793"/>
                      <a:pt x="1213" y="1873"/>
                      <a:pt x="992" y="1873"/>
                    </a:cubicBezTo>
                    <a:cubicBezTo>
                      <a:pt x="531" y="1873"/>
                      <a:pt x="90" y="1522"/>
                      <a:pt x="90" y="991"/>
                    </a:cubicBezTo>
                    <a:cubicBezTo>
                      <a:pt x="90" y="492"/>
                      <a:pt x="482" y="100"/>
                      <a:pt x="963" y="100"/>
                    </a:cubicBezTo>
                    <a:cubicBezTo>
                      <a:pt x="970" y="100"/>
                      <a:pt x="977" y="100"/>
                      <a:pt x="984" y="100"/>
                    </a:cubicBezTo>
                    <a:close/>
                    <a:moveTo>
                      <a:pt x="971" y="1"/>
                    </a:moveTo>
                    <a:cubicBezTo>
                      <a:pt x="476" y="1"/>
                      <a:pt x="1" y="386"/>
                      <a:pt x="1" y="973"/>
                    </a:cubicBezTo>
                    <a:cubicBezTo>
                      <a:pt x="1" y="1508"/>
                      <a:pt x="428" y="1935"/>
                      <a:pt x="963" y="1953"/>
                    </a:cubicBezTo>
                    <a:cubicBezTo>
                      <a:pt x="1835" y="1953"/>
                      <a:pt x="2281" y="902"/>
                      <a:pt x="1657" y="296"/>
                    </a:cubicBezTo>
                    <a:cubicBezTo>
                      <a:pt x="1459" y="92"/>
                      <a:pt x="1213" y="1"/>
                      <a:pt x="97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407;p37"/>
              <p:cNvSpPr/>
              <p:nvPr/>
            </p:nvSpPr>
            <p:spPr>
              <a:xfrm>
                <a:off x="2563450" y="1679125"/>
                <a:ext cx="35650" cy="30950"/>
              </a:xfrm>
              <a:custGeom>
                <a:avLst/>
                <a:gdLst/>
                <a:ahLst/>
                <a:cxnLst/>
                <a:rect l="l" t="t" r="r" b="b"/>
                <a:pathLst>
                  <a:path w="1426" h="1238" extrusionOk="0">
                    <a:moveTo>
                      <a:pt x="820" y="1"/>
                    </a:moveTo>
                    <a:cubicBezTo>
                      <a:pt x="267" y="1"/>
                      <a:pt x="0" y="660"/>
                      <a:pt x="374" y="1052"/>
                    </a:cubicBezTo>
                    <a:cubicBezTo>
                      <a:pt x="503" y="1180"/>
                      <a:pt x="660" y="1238"/>
                      <a:pt x="813" y="1238"/>
                    </a:cubicBezTo>
                    <a:cubicBezTo>
                      <a:pt x="1127" y="1238"/>
                      <a:pt x="1425" y="995"/>
                      <a:pt x="1425" y="624"/>
                    </a:cubicBezTo>
                    <a:cubicBezTo>
                      <a:pt x="1425" y="286"/>
                      <a:pt x="1158" y="1"/>
                      <a:pt x="82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408;p37"/>
              <p:cNvSpPr/>
              <p:nvPr/>
            </p:nvSpPr>
            <p:spPr>
              <a:xfrm>
                <a:off x="2551425" y="1670225"/>
                <a:ext cx="56575" cy="48750"/>
              </a:xfrm>
              <a:custGeom>
                <a:avLst/>
                <a:gdLst/>
                <a:ahLst/>
                <a:cxnLst/>
                <a:rect l="l" t="t" r="r" b="b"/>
                <a:pathLst>
                  <a:path w="2263" h="1950" extrusionOk="0">
                    <a:moveTo>
                      <a:pt x="1278" y="73"/>
                    </a:moveTo>
                    <a:cubicBezTo>
                      <a:pt x="1739" y="73"/>
                      <a:pt x="2186" y="437"/>
                      <a:pt x="2173" y="980"/>
                    </a:cubicBezTo>
                    <a:cubicBezTo>
                      <a:pt x="2173" y="1461"/>
                      <a:pt x="1782" y="1853"/>
                      <a:pt x="1301" y="1853"/>
                    </a:cubicBezTo>
                    <a:cubicBezTo>
                      <a:pt x="1293" y="1853"/>
                      <a:pt x="1286" y="1853"/>
                      <a:pt x="1279" y="1853"/>
                    </a:cubicBezTo>
                    <a:cubicBezTo>
                      <a:pt x="491" y="1853"/>
                      <a:pt x="94" y="904"/>
                      <a:pt x="659" y="339"/>
                    </a:cubicBezTo>
                    <a:cubicBezTo>
                      <a:pt x="837" y="155"/>
                      <a:pt x="1059" y="73"/>
                      <a:pt x="1278" y="73"/>
                    </a:cubicBezTo>
                    <a:close/>
                    <a:moveTo>
                      <a:pt x="1301" y="0"/>
                    </a:moveTo>
                    <a:cubicBezTo>
                      <a:pt x="428" y="0"/>
                      <a:pt x="0" y="1051"/>
                      <a:pt x="606" y="1657"/>
                    </a:cubicBezTo>
                    <a:cubicBezTo>
                      <a:pt x="802" y="1859"/>
                      <a:pt x="1045" y="1949"/>
                      <a:pt x="1284" y="1949"/>
                    </a:cubicBezTo>
                    <a:cubicBezTo>
                      <a:pt x="1782" y="1949"/>
                      <a:pt x="2263" y="1558"/>
                      <a:pt x="2263" y="980"/>
                    </a:cubicBezTo>
                    <a:cubicBezTo>
                      <a:pt x="2263" y="446"/>
                      <a:pt x="1835" y="0"/>
                      <a:pt x="130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409;p37"/>
              <p:cNvSpPr/>
              <p:nvPr/>
            </p:nvSpPr>
            <p:spPr>
              <a:xfrm>
                <a:off x="2563450" y="1767750"/>
                <a:ext cx="35650" cy="30850"/>
              </a:xfrm>
              <a:custGeom>
                <a:avLst/>
                <a:gdLst/>
                <a:ahLst/>
                <a:cxnLst/>
                <a:rect l="l" t="t" r="r" b="b"/>
                <a:pathLst>
                  <a:path w="1426" h="1234" extrusionOk="0">
                    <a:moveTo>
                      <a:pt x="820" y="1"/>
                    </a:moveTo>
                    <a:cubicBezTo>
                      <a:pt x="267" y="1"/>
                      <a:pt x="0" y="660"/>
                      <a:pt x="374" y="1052"/>
                    </a:cubicBezTo>
                    <a:cubicBezTo>
                      <a:pt x="500" y="1177"/>
                      <a:pt x="653" y="1234"/>
                      <a:pt x="803" y="1234"/>
                    </a:cubicBezTo>
                    <a:cubicBezTo>
                      <a:pt x="1121" y="1234"/>
                      <a:pt x="1425" y="982"/>
                      <a:pt x="1425" y="606"/>
                    </a:cubicBezTo>
                    <a:cubicBezTo>
                      <a:pt x="1425" y="268"/>
                      <a:pt x="1158" y="1"/>
                      <a:pt x="82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410;p37"/>
              <p:cNvSpPr/>
              <p:nvPr/>
            </p:nvSpPr>
            <p:spPr>
              <a:xfrm>
                <a:off x="2551425" y="1758850"/>
                <a:ext cx="56575" cy="48525"/>
              </a:xfrm>
              <a:custGeom>
                <a:avLst/>
                <a:gdLst/>
                <a:ahLst/>
                <a:cxnLst/>
                <a:rect l="l" t="t" r="r" b="b"/>
                <a:pathLst>
                  <a:path w="2263" h="1941" extrusionOk="0">
                    <a:moveTo>
                      <a:pt x="1284" y="69"/>
                    </a:moveTo>
                    <a:cubicBezTo>
                      <a:pt x="1738" y="69"/>
                      <a:pt x="2173" y="423"/>
                      <a:pt x="2173" y="962"/>
                    </a:cubicBezTo>
                    <a:cubicBezTo>
                      <a:pt x="2191" y="1461"/>
                      <a:pt x="1799" y="1853"/>
                      <a:pt x="1301" y="1871"/>
                    </a:cubicBezTo>
                    <a:lnTo>
                      <a:pt x="1301" y="1853"/>
                    </a:lnTo>
                    <a:cubicBezTo>
                      <a:pt x="1293" y="1853"/>
                      <a:pt x="1286" y="1853"/>
                      <a:pt x="1279" y="1853"/>
                    </a:cubicBezTo>
                    <a:cubicBezTo>
                      <a:pt x="491" y="1853"/>
                      <a:pt x="94" y="904"/>
                      <a:pt x="659" y="339"/>
                    </a:cubicBezTo>
                    <a:cubicBezTo>
                      <a:pt x="840" y="153"/>
                      <a:pt x="1064" y="69"/>
                      <a:pt x="1284" y="69"/>
                    </a:cubicBezTo>
                    <a:close/>
                    <a:moveTo>
                      <a:pt x="1301" y="0"/>
                    </a:moveTo>
                    <a:cubicBezTo>
                      <a:pt x="428" y="0"/>
                      <a:pt x="0" y="1034"/>
                      <a:pt x="606" y="1657"/>
                    </a:cubicBezTo>
                    <a:cubicBezTo>
                      <a:pt x="801" y="1853"/>
                      <a:pt x="1043" y="1941"/>
                      <a:pt x="1281" y="1941"/>
                    </a:cubicBezTo>
                    <a:cubicBezTo>
                      <a:pt x="1780" y="1941"/>
                      <a:pt x="2263" y="1554"/>
                      <a:pt x="2263" y="962"/>
                    </a:cubicBezTo>
                    <a:cubicBezTo>
                      <a:pt x="2263" y="428"/>
                      <a:pt x="1835" y="0"/>
                      <a:pt x="130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9" name="Google Shape;417;p37"/>
            <p:cNvGrpSpPr/>
            <p:nvPr/>
          </p:nvGrpSpPr>
          <p:grpSpPr>
            <a:xfrm>
              <a:off x="1093400" y="1043938"/>
              <a:ext cx="1043050" cy="1488400"/>
              <a:chOff x="910475" y="761863"/>
              <a:chExt cx="1043050" cy="1488400"/>
            </a:xfrm>
          </p:grpSpPr>
          <p:sp>
            <p:nvSpPr>
              <p:cNvPr id="76" name="Google Shape;418;p37"/>
              <p:cNvSpPr/>
              <p:nvPr/>
            </p:nvSpPr>
            <p:spPr>
              <a:xfrm>
                <a:off x="910475" y="761863"/>
                <a:ext cx="1043050" cy="1488400"/>
              </a:xfrm>
              <a:custGeom>
                <a:avLst/>
                <a:gdLst/>
                <a:ahLst/>
                <a:cxnLst/>
                <a:rect l="l" t="t" r="r" b="b"/>
                <a:pathLst>
                  <a:path w="41722" h="59536" fill="none" extrusionOk="0">
                    <a:moveTo>
                      <a:pt x="41722" y="8159"/>
                    </a:moveTo>
                    <a:lnTo>
                      <a:pt x="41722" y="57914"/>
                    </a:lnTo>
                    <a:cubicBezTo>
                      <a:pt x="41722" y="58805"/>
                      <a:pt x="40991" y="59536"/>
                      <a:pt x="40101" y="59536"/>
                    </a:cubicBezTo>
                    <a:lnTo>
                      <a:pt x="1622" y="59536"/>
                    </a:lnTo>
                    <a:cubicBezTo>
                      <a:pt x="731" y="59536"/>
                      <a:pt x="1" y="58805"/>
                      <a:pt x="1" y="57914"/>
                    </a:cubicBezTo>
                    <a:lnTo>
                      <a:pt x="1" y="1621"/>
                    </a:lnTo>
                    <a:cubicBezTo>
                      <a:pt x="1" y="730"/>
                      <a:pt x="731" y="0"/>
                      <a:pt x="1622" y="0"/>
                    </a:cubicBezTo>
                    <a:lnTo>
                      <a:pt x="32512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dk2"/>
                  </a:gs>
                </a:gsLst>
                <a:lin ang="5400700" scaled="0"/>
              </a:gradFill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419;p37"/>
              <p:cNvSpPr/>
              <p:nvPr/>
            </p:nvSpPr>
            <p:spPr>
              <a:xfrm>
                <a:off x="1723250" y="761863"/>
                <a:ext cx="224500" cy="206225"/>
              </a:xfrm>
              <a:custGeom>
                <a:avLst/>
                <a:gdLst/>
                <a:ahLst/>
                <a:cxnLst/>
                <a:rect l="l" t="t" r="r" b="b"/>
                <a:pathLst>
                  <a:path w="8980" h="8249" fill="none" extrusionOk="0">
                    <a:moveTo>
                      <a:pt x="1" y="0"/>
                    </a:moveTo>
                    <a:lnTo>
                      <a:pt x="1" y="6645"/>
                    </a:lnTo>
                    <a:cubicBezTo>
                      <a:pt x="1" y="7518"/>
                      <a:pt x="713" y="8248"/>
                      <a:pt x="1604" y="8248"/>
                    </a:cubicBezTo>
                    <a:lnTo>
                      <a:pt x="8979" y="8248"/>
                    </a:lnTo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dk2"/>
                  </a:gs>
                </a:gsLst>
                <a:lin ang="5400700" scaled="0"/>
              </a:gradFill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420;p37"/>
              <p:cNvSpPr/>
              <p:nvPr/>
            </p:nvSpPr>
            <p:spPr>
              <a:xfrm>
                <a:off x="1051650" y="1062463"/>
                <a:ext cx="760700" cy="22300"/>
              </a:xfrm>
              <a:custGeom>
                <a:avLst/>
                <a:gdLst/>
                <a:ahLst/>
                <a:cxnLst/>
                <a:rect l="l" t="t" r="r" b="b"/>
                <a:pathLst>
                  <a:path w="30428" h="892" fill="none" extrusionOk="0">
                    <a:moveTo>
                      <a:pt x="1" y="1"/>
                    </a:moveTo>
                    <a:lnTo>
                      <a:pt x="30428" y="1"/>
                    </a:lnTo>
                    <a:lnTo>
                      <a:pt x="30428" y="891"/>
                    </a:lnTo>
                    <a:lnTo>
                      <a:pt x="1" y="89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dk2"/>
                  </a:gs>
                </a:gsLst>
                <a:lin ang="5400700" scaled="0"/>
              </a:gradFill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421;p37"/>
              <p:cNvSpPr/>
              <p:nvPr/>
            </p:nvSpPr>
            <p:spPr>
              <a:xfrm>
                <a:off x="1051650" y="1162663"/>
                <a:ext cx="760700" cy="22300"/>
              </a:xfrm>
              <a:custGeom>
                <a:avLst/>
                <a:gdLst/>
                <a:ahLst/>
                <a:cxnLst/>
                <a:rect l="l" t="t" r="r" b="b"/>
                <a:pathLst>
                  <a:path w="30428" h="892" fill="none" extrusionOk="0">
                    <a:moveTo>
                      <a:pt x="1" y="1"/>
                    </a:moveTo>
                    <a:lnTo>
                      <a:pt x="30428" y="1"/>
                    </a:lnTo>
                    <a:lnTo>
                      <a:pt x="30428" y="892"/>
                    </a:lnTo>
                    <a:lnTo>
                      <a:pt x="1" y="89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dk2"/>
                  </a:gs>
                </a:gsLst>
                <a:lin ang="5400700" scaled="0"/>
              </a:gradFill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422;p37"/>
              <p:cNvSpPr/>
              <p:nvPr/>
            </p:nvSpPr>
            <p:spPr>
              <a:xfrm>
                <a:off x="1051650" y="1262888"/>
                <a:ext cx="760700" cy="22275"/>
              </a:xfrm>
              <a:custGeom>
                <a:avLst/>
                <a:gdLst/>
                <a:ahLst/>
                <a:cxnLst/>
                <a:rect l="l" t="t" r="r" b="b"/>
                <a:pathLst>
                  <a:path w="30428" h="891" fill="none" extrusionOk="0">
                    <a:moveTo>
                      <a:pt x="1" y="0"/>
                    </a:moveTo>
                    <a:lnTo>
                      <a:pt x="30428" y="0"/>
                    </a:lnTo>
                    <a:lnTo>
                      <a:pt x="30428" y="891"/>
                    </a:lnTo>
                    <a:lnTo>
                      <a:pt x="1" y="89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dk2"/>
                  </a:gs>
                </a:gsLst>
                <a:lin ang="5400700" scaled="0"/>
              </a:gradFill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423;p37"/>
              <p:cNvSpPr/>
              <p:nvPr/>
            </p:nvSpPr>
            <p:spPr>
              <a:xfrm>
                <a:off x="1051650" y="1363088"/>
                <a:ext cx="760700" cy="22300"/>
              </a:xfrm>
              <a:custGeom>
                <a:avLst/>
                <a:gdLst/>
                <a:ahLst/>
                <a:cxnLst/>
                <a:rect l="l" t="t" r="r" b="b"/>
                <a:pathLst>
                  <a:path w="30428" h="892" fill="none" extrusionOk="0">
                    <a:moveTo>
                      <a:pt x="1" y="0"/>
                    </a:moveTo>
                    <a:lnTo>
                      <a:pt x="30428" y="0"/>
                    </a:lnTo>
                    <a:lnTo>
                      <a:pt x="30428" y="891"/>
                    </a:lnTo>
                    <a:lnTo>
                      <a:pt x="1" y="89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dk2"/>
                  </a:gs>
                </a:gsLst>
                <a:lin ang="5400700" scaled="0"/>
              </a:gradFill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424;p37"/>
              <p:cNvSpPr/>
              <p:nvPr/>
            </p:nvSpPr>
            <p:spPr>
              <a:xfrm>
                <a:off x="1051650" y="1463288"/>
                <a:ext cx="760700" cy="22300"/>
              </a:xfrm>
              <a:custGeom>
                <a:avLst/>
                <a:gdLst/>
                <a:ahLst/>
                <a:cxnLst/>
                <a:rect l="l" t="t" r="r" b="b"/>
                <a:pathLst>
                  <a:path w="30428" h="892" fill="none" extrusionOk="0">
                    <a:moveTo>
                      <a:pt x="1" y="1"/>
                    </a:moveTo>
                    <a:lnTo>
                      <a:pt x="30428" y="1"/>
                    </a:lnTo>
                    <a:lnTo>
                      <a:pt x="30428" y="891"/>
                    </a:lnTo>
                    <a:lnTo>
                      <a:pt x="1" y="89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dk2"/>
                  </a:gs>
                </a:gsLst>
                <a:lin ang="5400700" scaled="0"/>
              </a:gradFill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425;p37"/>
              <p:cNvSpPr/>
              <p:nvPr/>
            </p:nvSpPr>
            <p:spPr>
              <a:xfrm>
                <a:off x="1051650" y="1563488"/>
                <a:ext cx="760700" cy="22300"/>
              </a:xfrm>
              <a:custGeom>
                <a:avLst/>
                <a:gdLst/>
                <a:ahLst/>
                <a:cxnLst/>
                <a:rect l="l" t="t" r="r" b="b"/>
                <a:pathLst>
                  <a:path w="30428" h="892" fill="none" extrusionOk="0">
                    <a:moveTo>
                      <a:pt x="1" y="1"/>
                    </a:moveTo>
                    <a:lnTo>
                      <a:pt x="30428" y="1"/>
                    </a:lnTo>
                    <a:lnTo>
                      <a:pt x="30428" y="892"/>
                    </a:lnTo>
                    <a:lnTo>
                      <a:pt x="1" y="89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dk2"/>
                  </a:gs>
                </a:gsLst>
                <a:lin ang="5400700" scaled="0"/>
              </a:gradFill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426;p37"/>
              <p:cNvSpPr/>
              <p:nvPr/>
            </p:nvSpPr>
            <p:spPr>
              <a:xfrm>
                <a:off x="1051650" y="1663713"/>
                <a:ext cx="760700" cy="22275"/>
              </a:xfrm>
              <a:custGeom>
                <a:avLst/>
                <a:gdLst/>
                <a:ahLst/>
                <a:cxnLst/>
                <a:rect l="l" t="t" r="r" b="b"/>
                <a:pathLst>
                  <a:path w="30428" h="891" fill="none" extrusionOk="0">
                    <a:moveTo>
                      <a:pt x="1" y="0"/>
                    </a:moveTo>
                    <a:lnTo>
                      <a:pt x="30428" y="0"/>
                    </a:lnTo>
                    <a:lnTo>
                      <a:pt x="30428" y="891"/>
                    </a:lnTo>
                    <a:lnTo>
                      <a:pt x="1" y="89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dk2"/>
                  </a:gs>
                </a:gsLst>
                <a:lin ang="5400700" scaled="0"/>
              </a:gradFill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427;p37"/>
              <p:cNvSpPr/>
              <p:nvPr/>
            </p:nvSpPr>
            <p:spPr>
              <a:xfrm>
                <a:off x="1051650" y="1782613"/>
                <a:ext cx="315350" cy="22300"/>
              </a:xfrm>
              <a:custGeom>
                <a:avLst/>
                <a:gdLst/>
                <a:ahLst/>
                <a:cxnLst/>
                <a:rect l="l" t="t" r="r" b="b"/>
                <a:pathLst>
                  <a:path w="12614" h="892" fill="none" extrusionOk="0">
                    <a:moveTo>
                      <a:pt x="1" y="1"/>
                    </a:moveTo>
                    <a:lnTo>
                      <a:pt x="12613" y="1"/>
                    </a:lnTo>
                    <a:lnTo>
                      <a:pt x="12613" y="891"/>
                    </a:lnTo>
                    <a:lnTo>
                      <a:pt x="1" y="89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dk2"/>
                  </a:gs>
                </a:gsLst>
                <a:lin ang="5400700" scaled="0"/>
              </a:gradFill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428;p37"/>
              <p:cNvSpPr/>
              <p:nvPr/>
            </p:nvSpPr>
            <p:spPr>
              <a:xfrm>
                <a:off x="1051650" y="1990163"/>
                <a:ext cx="3932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731" fill="none" extrusionOk="0">
                    <a:moveTo>
                      <a:pt x="1" y="0"/>
                    </a:moveTo>
                    <a:lnTo>
                      <a:pt x="15731" y="0"/>
                    </a:lnTo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dk2"/>
                  </a:gs>
                </a:gsLst>
                <a:lin ang="5400700" scaled="0"/>
              </a:gradFill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0" name="Google Shape;429;p37"/>
            <p:cNvGrpSpPr/>
            <p:nvPr/>
          </p:nvGrpSpPr>
          <p:grpSpPr>
            <a:xfrm>
              <a:off x="1701625" y="2135638"/>
              <a:ext cx="875600" cy="1088925"/>
              <a:chOff x="5962175" y="478150"/>
              <a:chExt cx="875600" cy="1088925"/>
            </a:xfrm>
          </p:grpSpPr>
          <p:sp>
            <p:nvSpPr>
              <p:cNvPr id="71" name="Google Shape;430;p37"/>
              <p:cNvSpPr/>
              <p:nvPr/>
            </p:nvSpPr>
            <p:spPr>
              <a:xfrm>
                <a:off x="6095350" y="582825"/>
                <a:ext cx="504600" cy="504600"/>
              </a:xfrm>
              <a:custGeom>
                <a:avLst/>
                <a:gdLst/>
                <a:ahLst/>
                <a:cxnLst/>
                <a:rect l="l" t="t" r="r" b="b"/>
                <a:pathLst>
                  <a:path w="20184" h="20184" extrusionOk="0">
                    <a:moveTo>
                      <a:pt x="10083" y="0"/>
                    </a:moveTo>
                    <a:lnTo>
                      <a:pt x="10083" y="0"/>
                    </a:lnTo>
                    <a:cubicBezTo>
                      <a:pt x="15659" y="18"/>
                      <a:pt x="20166" y="4525"/>
                      <a:pt x="20184" y="10101"/>
                    </a:cubicBezTo>
                    <a:lnTo>
                      <a:pt x="20184" y="10101"/>
                    </a:lnTo>
                    <a:cubicBezTo>
                      <a:pt x="20166" y="15659"/>
                      <a:pt x="15659" y="20166"/>
                      <a:pt x="10083" y="20184"/>
                    </a:cubicBezTo>
                    <a:lnTo>
                      <a:pt x="10083" y="20184"/>
                    </a:lnTo>
                    <a:cubicBezTo>
                      <a:pt x="4525" y="20166"/>
                      <a:pt x="0" y="15659"/>
                      <a:pt x="0" y="10101"/>
                    </a:cubicBezTo>
                    <a:lnTo>
                      <a:pt x="0" y="10101"/>
                    </a:lnTo>
                    <a:cubicBezTo>
                      <a:pt x="0" y="4525"/>
                      <a:pt x="4525" y="18"/>
                      <a:pt x="10083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431;p37"/>
              <p:cNvSpPr/>
              <p:nvPr/>
            </p:nvSpPr>
            <p:spPr>
              <a:xfrm>
                <a:off x="6501075" y="1086075"/>
                <a:ext cx="145650" cy="186625"/>
              </a:xfrm>
              <a:custGeom>
                <a:avLst/>
                <a:gdLst/>
                <a:ahLst/>
                <a:cxnLst/>
                <a:rect l="l" t="t" r="r" b="b"/>
                <a:pathLst>
                  <a:path w="5826" h="7465" extrusionOk="0">
                    <a:moveTo>
                      <a:pt x="0" y="1176"/>
                    </a:moveTo>
                    <a:lnTo>
                      <a:pt x="1888" y="0"/>
                    </a:lnTo>
                    <a:lnTo>
                      <a:pt x="5825" y="6289"/>
                    </a:lnTo>
                    <a:lnTo>
                      <a:pt x="3937" y="7465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432;p37"/>
              <p:cNvSpPr/>
              <p:nvPr/>
            </p:nvSpPr>
            <p:spPr>
              <a:xfrm>
                <a:off x="5962175" y="478150"/>
                <a:ext cx="742450" cy="742000"/>
              </a:xfrm>
              <a:custGeom>
                <a:avLst/>
                <a:gdLst/>
                <a:ahLst/>
                <a:cxnLst/>
                <a:rect l="l" t="t" r="r" b="b"/>
                <a:pathLst>
                  <a:path w="29698" h="29680" extrusionOk="0">
                    <a:moveTo>
                      <a:pt x="15410" y="1"/>
                    </a:moveTo>
                    <a:cubicBezTo>
                      <a:pt x="9638" y="1"/>
                      <a:pt x="4419" y="3475"/>
                      <a:pt x="2210" y="8819"/>
                    </a:cubicBezTo>
                    <a:cubicBezTo>
                      <a:pt x="1" y="14146"/>
                      <a:pt x="1230" y="20291"/>
                      <a:pt x="5309" y="24371"/>
                    </a:cubicBezTo>
                    <a:cubicBezTo>
                      <a:pt x="9389" y="28468"/>
                      <a:pt x="15535" y="29680"/>
                      <a:pt x="20879" y="27471"/>
                    </a:cubicBezTo>
                    <a:cubicBezTo>
                      <a:pt x="26206" y="25262"/>
                      <a:pt x="29697" y="20060"/>
                      <a:pt x="29697" y="14288"/>
                    </a:cubicBezTo>
                    <a:cubicBezTo>
                      <a:pt x="29697" y="6396"/>
                      <a:pt x="23302" y="1"/>
                      <a:pt x="15410" y="1"/>
                    </a:cubicBezTo>
                    <a:close/>
                    <a:moveTo>
                      <a:pt x="15410" y="24068"/>
                    </a:moveTo>
                    <a:cubicBezTo>
                      <a:pt x="11455" y="24068"/>
                      <a:pt x="7875" y="21681"/>
                      <a:pt x="6360" y="18029"/>
                    </a:cubicBezTo>
                    <a:cubicBezTo>
                      <a:pt x="4846" y="14359"/>
                      <a:pt x="5684" y="10155"/>
                      <a:pt x="8480" y="7358"/>
                    </a:cubicBezTo>
                    <a:cubicBezTo>
                      <a:pt x="11277" y="4544"/>
                      <a:pt x="15499" y="3706"/>
                      <a:pt x="19151" y="5221"/>
                    </a:cubicBezTo>
                    <a:cubicBezTo>
                      <a:pt x="22821" y="6735"/>
                      <a:pt x="25208" y="10315"/>
                      <a:pt x="25208" y="14270"/>
                    </a:cubicBezTo>
                    <a:cubicBezTo>
                      <a:pt x="25208" y="19686"/>
                      <a:pt x="20826" y="24068"/>
                      <a:pt x="15410" y="24068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dk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433;p37"/>
              <p:cNvSpPr/>
              <p:nvPr/>
            </p:nvSpPr>
            <p:spPr>
              <a:xfrm>
                <a:off x="6581675" y="1224575"/>
                <a:ext cx="256100" cy="342500"/>
              </a:xfrm>
              <a:custGeom>
                <a:avLst/>
                <a:gdLst/>
                <a:ahLst/>
                <a:cxnLst/>
                <a:rect l="l" t="t" r="r" b="b"/>
                <a:pathLst>
                  <a:path w="10244" h="13700" extrusionOk="0">
                    <a:moveTo>
                      <a:pt x="9086" y="13148"/>
                    </a:moveTo>
                    <a:lnTo>
                      <a:pt x="9086" y="13148"/>
                    </a:lnTo>
                    <a:cubicBezTo>
                      <a:pt x="8177" y="13700"/>
                      <a:pt x="6984" y="13433"/>
                      <a:pt x="6414" y="12542"/>
                    </a:cubicBezTo>
                    <a:lnTo>
                      <a:pt x="571" y="3243"/>
                    </a:lnTo>
                    <a:cubicBezTo>
                      <a:pt x="1" y="2334"/>
                      <a:pt x="286" y="1141"/>
                      <a:pt x="1194" y="571"/>
                    </a:cubicBezTo>
                    <a:lnTo>
                      <a:pt x="1194" y="571"/>
                    </a:lnTo>
                    <a:cubicBezTo>
                      <a:pt x="2085" y="1"/>
                      <a:pt x="3278" y="286"/>
                      <a:pt x="3848" y="1176"/>
                    </a:cubicBezTo>
                    <a:lnTo>
                      <a:pt x="9692" y="10476"/>
                    </a:lnTo>
                    <a:cubicBezTo>
                      <a:pt x="10244" y="11384"/>
                      <a:pt x="9977" y="12578"/>
                      <a:pt x="9086" y="13148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dk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434;p37"/>
              <p:cNvSpPr/>
              <p:nvPr/>
            </p:nvSpPr>
            <p:spPr>
              <a:xfrm>
                <a:off x="6203125" y="760525"/>
                <a:ext cx="320675" cy="185725"/>
              </a:xfrm>
              <a:custGeom>
                <a:avLst/>
                <a:gdLst/>
                <a:ahLst/>
                <a:cxnLst/>
                <a:rect l="l" t="t" r="r" b="b"/>
                <a:pathLst>
                  <a:path w="12827" h="7429" extrusionOk="0">
                    <a:moveTo>
                      <a:pt x="0" y="4525"/>
                    </a:moveTo>
                    <a:lnTo>
                      <a:pt x="2494" y="7429"/>
                    </a:lnTo>
                    <a:cubicBezTo>
                      <a:pt x="2494" y="7429"/>
                      <a:pt x="5558" y="1782"/>
                      <a:pt x="12827" y="0"/>
                    </a:cubicBezTo>
                    <a:cubicBezTo>
                      <a:pt x="12827" y="0"/>
                      <a:pt x="6039" y="89"/>
                      <a:pt x="2334" y="6057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35" name="Picture 3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00" y="0"/>
            <a:ext cx="581675" cy="58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024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483" y="586031"/>
            <a:ext cx="2874135" cy="1607849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5545" y="2217629"/>
            <a:ext cx="4576054" cy="234734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88" y="2217629"/>
            <a:ext cx="4375242" cy="234734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72" name="Subtitle 1"/>
          <p:cNvSpPr>
            <a:spLocks noGrp="1"/>
          </p:cNvSpPr>
          <p:nvPr>
            <p:ph type="subTitle" idx="1"/>
          </p:nvPr>
        </p:nvSpPr>
        <p:spPr>
          <a:xfrm>
            <a:off x="3672378" y="601769"/>
            <a:ext cx="4745110" cy="2061043"/>
          </a:xfrm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txBody>
          <a:bodyPr/>
          <a:lstStyle/>
          <a:p>
            <a:r>
              <a:rPr lang="en-IN" sz="1200" dirty="0" smtClean="0">
                <a:solidFill>
                  <a:schemeClr val="tx1"/>
                </a:solidFill>
                <a:latin typeface="+mn-lt"/>
              </a:rPr>
              <a:t>AQ HOME </a:t>
            </a:r>
            <a:r>
              <a:rPr lang="en-IN" sz="1200" dirty="0" err="1" smtClean="0">
                <a:solidFill>
                  <a:schemeClr val="tx1"/>
                </a:solidFill>
                <a:latin typeface="+mn-lt"/>
              </a:rPr>
              <a:t>Allin</a:t>
            </a:r>
            <a:r>
              <a:rPr lang="en-IN" sz="1200" dirty="0" smtClean="0">
                <a:solidFill>
                  <a:schemeClr val="tx1"/>
                </a:solidFill>
                <a:latin typeface="+mn-lt"/>
              </a:rPr>
              <a:t> 1 Gen 2 </a:t>
            </a:r>
            <a:r>
              <a:rPr lang="en-IN" sz="1200" dirty="0" smtClean="0">
                <a:solidFill>
                  <a:srgbClr val="FFC751"/>
                </a:solidFill>
                <a:latin typeface="+mn-lt"/>
              </a:rPr>
              <a:t>has highest manufacturing cost in FY2021 </a:t>
            </a:r>
          </a:p>
          <a:p>
            <a:r>
              <a:rPr lang="en-IN" sz="1200" dirty="0" smtClean="0">
                <a:solidFill>
                  <a:srgbClr val="FFC751"/>
                </a:solidFill>
              </a:rPr>
              <a:t>Segment- Desktop </a:t>
            </a:r>
          </a:p>
          <a:p>
            <a:r>
              <a:rPr lang="en-IN" sz="1200" dirty="0" smtClean="0">
                <a:solidFill>
                  <a:srgbClr val="FFC751"/>
                </a:solidFill>
                <a:latin typeface="+mn-lt"/>
              </a:rPr>
              <a:t>Product category - Personal desktop </a:t>
            </a:r>
          </a:p>
          <a:p>
            <a:r>
              <a:rPr lang="en-IN" sz="1200" dirty="0" smtClean="0">
                <a:solidFill>
                  <a:srgbClr val="FFC751"/>
                </a:solidFill>
                <a:latin typeface="+mn-lt"/>
              </a:rPr>
              <a:t>Cost  increase due to </a:t>
            </a:r>
            <a:r>
              <a:rPr lang="en-IN" sz="1200" dirty="0" smtClean="0">
                <a:solidFill>
                  <a:schemeClr val="tx1"/>
                </a:solidFill>
                <a:latin typeface="+mn-lt"/>
              </a:rPr>
              <a:t>increase in price of component's </a:t>
            </a:r>
            <a:r>
              <a:rPr lang="en-IN" sz="1200" dirty="0" smtClean="0">
                <a:solidFill>
                  <a:srgbClr val="FFC751"/>
                </a:solidFill>
                <a:latin typeface="+mn-lt"/>
              </a:rPr>
              <a:t>because of chip shortage and high demand of products due to pandemic</a:t>
            </a:r>
          </a:p>
          <a:p>
            <a:pPr marL="114300" indent="0">
              <a:buNone/>
            </a:pPr>
            <a:endParaRPr lang="en-IN" sz="1200" dirty="0" smtClean="0">
              <a:solidFill>
                <a:srgbClr val="FFC751"/>
              </a:solidFill>
              <a:latin typeface="+mn-lt"/>
            </a:endParaRPr>
          </a:p>
          <a:p>
            <a:endParaRPr lang="en-IN" sz="1200" dirty="0">
              <a:solidFill>
                <a:srgbClr val="FFC751"/>
              </a:solidFill>
              <a:latin typeface="+mn-lt"/>
            </a:endParaRPr>
          </a:p>
        </p:txBody>
      </p:sp>
      <p:grpSp>
        <p:nvGrpSpPr>
          <p:cNvPr id="149" name="Google Shape;9414;p87"/>
          <p:cNvGrpSpPr/>
          <p:nvPr/>
        </p:nvGrpSpPr>
        <p:grpSpPr>
          <a:xfrm>
            <a:off x="262125" y="124895"/>
            <a:ext cx="354311" cy="355909"/>
            <a:chOff x="-49764975" y="3551225"/>
            <a:chExt cx="299300" cy="300650"/>
          </a:xfrm>
        </p:grpSpPr>
        <p:sp>
          <p:nvSpPr>
            <p:cNvPr id="150" name="Google Shape;9415;p87"/>
            <p:cNvSpPr/>
            <p:nvPr/>
          </p:nvSpPr>
          <p:spPr>
            <a:xfrm>
              <a:off x="-49764975" y="3657325"/>
              <a:ext cx="35450" cy="18125"/>
            </a:xfrm>
            <a:custGeom>
              <a:avLst/>
              <a:gdLst/>
              <a:ahLst/>
              <a:cxnLst/>
              <a:rect l="l" t="t" r="r" b="b"/>
              <a:pathLst>
                <a:path w="1418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1040" y="725"/>
                  </a:lnTo>
                  <a:cubicBezTo>
                    <a:pt x="1260" y="725"/>
                    <a:pt x="1418" y="567"/>
                    <a:pt x="1418" y="378"/>
                  </a:cubicBezTo>
                  <a:cubicBezTo>
                    <a:pt x="1386" y="158"/>
                    <a:pt x="1197" y="0"/>
                    <a:pt x="1040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9416;p87"/>
            <p:cNvSpPr/>
            <p:nvPr/>
          </p:nvSpPr>
          <p:spPr>
            <a:xfrm>
              <a:off x="-49763400" y="3598250"/>
              <a:ext cx="31525" cy="29950"/>
            </a:xfrm>
            <a:custGeom>
              <a:avLst/>
              <a:gdLst/>
              <a:ahLst/>
              <a:cxnLst/>
              <a:rect l="l" t="t" r="r" b="b"/>
              <a:pathLst>
                <a:path w="1261" h="1198" extrusionOk="0">
                  <a:moveTo>
                    <a:pt x="390" y="0"/>
                  </a:moveTo>
                  <a:cubicBezTo>
                    <a:pt x="299" y="0"/>
                    <a:pt x="205" y="32"/>
                    <a:pt x="126" y="95"/>
                  </a:cubicBezTo>
                  <a:cubicBezTo>
                    <a:pt x="0" y="221"/>
                    <a:pt x="0" y="441"/>
                    <a:pt x="126" y="599"/>
                  </a:cubicBezTo>
                  <a:lnTo>
                    <a:pt x="630" y="1103"/>
                  </a:lnTo>
                  <a:cubicBezTo>
                    <a:pt x="693" y="1166"/>
                    <a:pt x="780" y="1197"/>
                    <a:pt x="870" y="1197"/>
                  </a:cubicBezTo>
                  <a:cubicBezTo>
                    <a:pt x="961" y="1197"/>
                    <a:pt x="1056" y="1166"/>
                    <a:pt x="1134" y="1103"/>
                  </a:cubicBezTo>
                  <a:cubicBezTo>
                    <a:pt x="1260" y="1008"/>
                    <a:pt x="1260" y="756"/>
                    <a:pt x="1134" y="599"/>
                  </a:cubicBezTo>
                  <a:lnTo>
                    <a:pt x="630" y="95"/>
                  </a:lnTo>
                  <a:cubicBezTo>
                    <a:pt x="567" y="32"/>
                    <a:pt x="481" y="0"/>
                    <a:pt x="390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9417;p87"/>
            <p:cNvSpPr/>
            <p:nvPr/>
          </p:nvSpPr>
          <p:spPr>
            <a:xfrm>
              <a:off x="-49763400" y="3703975"/>
              <a:ext cx="31525" cy="30550"/>
            </a:xfrm>
            <a:custGeom>
              <a:avLst/>
              <a:gdLst/>
              <a:ahLst/>
              <a:cxnLst/>
              <a:rect l="l" t="t" r="r" b="b"/>
              <a:pathLst>
                <a:path w="1261" h="1222" extrusionOk="0">
                  <a:moveTo>
                    <a:pt x="882" y="1"/>
                  </a:moveTo>
                  <a:cubicBezTo>
                    <a:pt x="796" y="1"/>
                    <a:pt x="709" y="40"/>
                    <a:pt x="630" y="119"/>
                  </a:cubicBezTo>
                  <a:lnTo>
                    <a:pt x="126" y="623"/>
                  </a:lnTo>
                  <a:cubicBezTo>
                    <a:pt x="0" y="749"/>
                    <a:pt x="0" y="970"/>
                    <a:pt x="126" y="1127"/>
                  </a:cubicBezTo>
                  <a:cubicBezTo>
                    <a:pt x="189" y="1190"/>
                    <a:pt x="276" y="1222"/>
                    <a:pt x="366" y="1222"/>
                  </a:cubicBezTo>
                  <a:cubicBezTo>
                    <a:pt x="457" y="1222"/>
                    <a:pt x="551" y="1190"/>
                    <a:pt x="630" y="1127"/>
                  </a:cubicBezTo>
                  <a:lnTo>
                    <a:pt x="1134" y="623"/>
                  </a:lnTo>
                  <a:cubicBezTo>
                    <a:pt x="1260" y="497"/>
                    <a:pt x="1260" y="276"/>
                    <a:pt x="1134" y="119"/>
                  </a:cubicBezTo>
                  <a:cubicBezTo>
                    <a:pt x="1056" y="40"/>
                    <a:pt x="969" y="1"/>
                    <a:pt x="882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9418;p87"/>
            <p:cNvSpPr/>
            <p:nvPr/>
          </p:nvSpPr>
          <p:spPr>
            <a:xfrm>
              <a:off x="-49501125" y="3657325"/>
              <a:ext cx="35450" cy="18125"/>
            </a:xfrm>
            <a:custGeom>
              <a:avLst/>
              <a:gdLst/>
              <a:ahLst/>
              <a:cxnLst/>
              <a:rect l="l" t="t" r="r" b="b"/>
              <a:pathLst>
                <a:path w="1418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1071" y="725"/>
                  </a:lnTo>
                  <a:cubicBezTo>
                    <a:pt x="1260" y="725"/>
                    <a:pt x="1418" y="567"/>
                    <a:pt x="1418" y="378"/>
                  </a:cubicBezTo>
                  <a:cubicBezTo>
                    <a:pt x="1418" y="158"/>
                    <a:pt x="1260" y="0"/>
                    <a:pt x="1071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9419;p87"/>
            <p:cNvSpPr/>
            <p:nvPr/>
          </p:nvSpPr>
          <p:spPr>
            <a:xfrm>
              <a:off x="-49499550" y="3598250"/>
              <a:ext cx="31525" cy="30550"/>
            </a:xfrm>
            <a:custGeom>
              <a:avLst/>
              <a:gdLst/>
              <a:ahLst/>
              <a:cxnLst/>
              <a:rect l="l" t="t" r="r" b="b"/>
              <a:pathLst>
                <a:path w="1261" h="1222" extrusionOk="0">
                  <a:moveTo>
                    <a:pt x="906" y="0"/>
                  </a:moveTo>
                  <a:cubicBezTo>
                    <a:pt x="812" y="0"/>
                    <a:pt x="709" y="32"/>
                    <a:pt x="630" y="95"/>
                  </a:cubicBezTo>
                  <a:lnTo>
                    <a:pt x="126" y="599"/>
                  </a:lnTo>
                  <a:cubicBezTo>
                    <a:pt x="0" y="725"/>
                    <a:pt x="0" y="945"/>
                    <a:pt x="126" y="1103"/>
                  </a:cubicBezTo>
                  <a:cubicBezTo>
                    <a:pt x="205" y="1182"/>
                    <a:pt x="292" y="1221"/>
                    <a:pt x="378" y="1221"/>
                  </a:cubicBezTo>
                  <a:cubicBezTo>
                    <a:pt x="465" y="1221"/>
                    <a:pt x="552" y="1182"/>
                    <a:pt x="630" y="1103"/>
                  </a:cubicBezTo>
                  <a:lnTo>
                    <a:pt x="1134" y="599"/>
                  </a:lnTo>
                  <a:cubicBezTo>
                    <a:pt x="1260" y="473"/>
                    <a:pt x="1260" y="252"/>
                    <a:pt x="1134" y="95"/>
                  </a:cubicBezTo>
                  <a:cubicBezTo>
                    <a:pt x="1087" y="32"/>
                    <a:pt x="1001" y="0"/>
                    <a:pt x="906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9420;p87"/>
            <p:cNvSpPr/>
            <p:nvPr/>
          </p:nvSpPr>
          <p:spPr>
            <a:xfrm>
              <a:off x="-49499550" y="3704575"/>
              <a:ext cx="31525" cy="29950"/>
            </a:xfrm>
            <a:custGeom>
              <a:avLst/>
              <a:gdLst/>
              <a:ahLst/>
              <a:cxnLst/>
              <a:rect l="l" t="t" r="r" b="b"/>
              <a:pathLst>
                <a:path w="1261" h="1198" extrusionOk="0">
                  <a:moveTo>
                    <a:pt x="390" y="0"/>
                  </a:moveTo>
                  <a:cubicBezTo>
                    <a:pt x="300" y="0"/>
                    <a:pt x="205" y="32"/>
                    <a:pt x="126" y="95"/>
                  </a:cubicBezTo>
                  <a:cubicBezTo>
                    <a:pt x="0" y="221"/>
                    <a:pt x="0" y="441"/>
                    <a:pt x="126" y="599"/>
                  </a:cubicBezTo>
                  <a:lnTo>
                    <a:pt x="630" y="1103"/>
                  </a:lnTo>
                  <a:cubicBezTo>
                    <a:pt x="693" y="1166"/>
                    <a:pt x="780" y="1198"/>
                    <a:pt x="871" y="1198"/>
                  </a:cubicBezTo>
                  <a:cubicBezTo>
                    <a:pt x="961" y="1198"/>
                    <a:pt x="1056" y="1166"/>
                    <a:pt x="1134" y="1103"/>
                  </a:cubicBezTo>
                  <a:cubicBezTo>
                    <a:pt x="1260" y="1009"/>
                    <a:pt x="1260" y="757"/>
                    <a:pt x="1134" y="599"/>
                  </a:cubicBezTo>
                  <a:lnTo>
                    <a:pt x="630" y="95"/>
                  </a:lnTo>
                  <a:cubicBezTo>
                    <a:pt x="567" y="32"/>
                    <a:pt x="481" y="0"/>
                    <a:pt x="390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9421;p87"/>
            <p:cNvSpPr/>
            <p:nvPr/>
          </p:nvSpPr>
          <p:spPr>
            <a:xfrm>
              <a:off x="-49725600" y="3551225"/>
              <a:ext cx="215050" cy="210875"/>
            </a:xfrm>
            <a:custGeom>
              <a:avLst/>
              <a:gdLst/>
              <a:ahLst/>
              <a:cxnLst/>
              <a:rect l="l" t="t" r="r" b="b"/>
              <a:pathLst>
                <a:path w="8602" h="8435" extrusionOk="0">
                  <a:moveTo>
                    <a:pt x="4354" y="0"/>
                  </a:moveTo>
                  <a:cubicBezTo>
                    <a:pt x="4070" y="0"/>
                    <a:pt x="3783" y="28"/>
                    <a:pt x="3497" y="86"/>
                  </a:cubicBezTo>
                  <a:cubicBezTo>
                    <a:pt x="1922" y="401"/>
                    <a:pt x="630" y="1724"/>
                    <a:pt x="252" y="3299"/>
                  </a:cubicBezTo>
                  <a:cubicBezTo>
                    <a:pt x="0" y="4654"/>
                    <a:pt x="347" y="6040"/>
                    <a:pt x="1261" y="7017"/>
                  </a:cubicBezTo>
                  <a:cubicBezTo>
                    <a:pt x="1607" y="7395"/>
                    <a:pt x="1828" y="7930"/>
                    <a:pt x="1922" y="8434"/>
                  </a:cubicBezTo>
                  <a:lnTo>
                    <a:pt x="3025" y="8434"/>
                  </a:lnTo>
                  <a:lnTo>
                    <a:pt x="3025" y="5284"/>
                  </a:lnTo>
                  <a:cubicBezTo>
                    <a:pt x="3025" y="5158"/>
                    <a:pt x="4064" y="3141"/>
                    <a:pt x="4127" y="3047"/>
                  </a:cubicBezTo>
                  <a:cubicBezTo>
                    <a:pt x="4190" y="2921"/>
                    <a:pt x="4317" y="2858"/>
                    <a:pt x="4443" y="2858"/>
                  </a:cubicBezTo>
                  <a:cubicBezTo>
                    <a:pt x="4569" y="2858"/>
                    <a:pt x="4695" y="2921"/>
                    <a:pt x="4758" y="3047"/>
                  </a:cubicBezTo>
                  <a:cubicBezTo>
                    <a:pt x="4852" y="3141"/>
                    <a:pt x="5860" y="5158"/>
                    <a:pt x="5860" y="5284"/>
                  </a:cubicBezTo>
                  <a:lnTo>
                    <a:pt x="5860" y="8434"/>
                  </a:lnTo>
                  <a:lnTo>
                    <a:pt x="6963" y="8434"/>
                  </a:lnTo>
                  <a:cubicBezTo>
                    <a:pt x="7057" y="7930"/>
                    <a:pt x="7278" y="7395"/>
                    <a:pt x="7625" y="6985"/>
                  </a:cubicBezTo>
                  <a:cubicBezTo>
                    <a:pt x="8255" y="6260"/>
                    <a:pt x="8601" y="5284"/>
                    <a:pt x="8601" y="4244"/>
                  </a:cubicBezTo>
                  <a:cubicBezTo>
                    <a:pt x="8601" y="2984"/>
                    <a:pt x="8066" y="1787"/>
                    <a:pt x="7026" y="936"/>
                  </a:cubicBezTo>
                  <a:cubicBezTo>
                    <a:pt x="6270" y="327"/>
                    <a:pt x="5327" y="0"/>
                    <a:pt x="4354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9422;p87"/>
            <p:cNvSpPr/>
            <p:nvPr/>
          </p:nvSpPr>
          <p:spPr>
            <a:xfrm>
              <a:off x="-49633450" y="3697475"/>
              <a:ext cx="35475" cy="65400"/>
            </a:xfrm>
            <a:custGeom>
              <a:avLst/>
              <a:gdLst/>
              <a:ahLst/>
              <a:cxnLst/>
              <a:rect l="l" t="t" r="r" b="b"/>
              <a:pathLst>
                <a:path w="1419" h="2616" extrusionOk="0">
                  <a:moveTo>
                    <a:pt x="0" y="1"/>
                  </a:moveTo>
                  <a:lnTo>
                    <a:pt x="0" y="2616"/>
                  </a:lnTo>
                  <a:lnTo>
                    <a:pt x="1418" y="2616"/>
                  </a:lnTo>
                  <a:lnTo>
                    <a:pt x="1418" y="1"/>
                  </a:lnTo>
                  <a:cubicBezTo>
                    <a:pt x="1198" y="95"/>
                    <a:pt x="946" y="127"/>
                    <a:pt x="725" y="127"/>
                  </a:cubicBezTo>
                  <a:cubicBezTo>
                    <a:pt x="473" y="127"/>
                    <a:pt x="252" y="95"/>
                    <a:pt x="0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9423;p87"/>
            <p:cNvSpPr/>
            <p:nvPr/>
          </p:nvSpPr>
          <p:spPr>
            <a:xfrm>
              <a:off x="-49676775" y="3780975"/>
              <a:ext cx="123675" cy="34675"/>
            </a:xfrm>
            <a:custGeom>
              <a:avLst/>
              <a:gdLst/>
              <a:ahLst/>
              <a:cxnLst/>
              <a:rect l="l" t="t" r="r" b="b"/>
              <a:pathLst>
                <a:path w="4947" h="1387" extrusionOk="0">
                  <a:moveTo>
                    <a:pt x="1" y="0"/>
                  </a:moveTo>
                  <a:lnTo>
                    <a:pt x="1" y="347"/>
                  </a:lnTo>
                  <a:cubicBezTo>
                    <a:pt x="1" y="946"/>
                    <a:pt x="473" y="1387"/>
                    <a:pt x="1072" y="1387"/>
                  </a:cubicBezTo>
                  <a:lnTo>
                    <a:pt x="3876" y="1387"/>
                  </a:lnTo>
                  <a:cubicBezTo>
                    <a:pt x="4474" y="1387"/>
                    <a:pt x="4947" y="946"/>
                    <a:pt x="4947" y="347"/>
                  </a:cubicBezTo>
                  <a:lnTo>
                    <a:pt x="4947" y="0"/>
                  </a:ln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9424;p87"/>
            <p:cNvSpPr/>
            <p:nvPr/>
          </p:nvSpPr>
          <p:spPr>
            <a:xfrm>
              <a:off x="-49630300" y="3651800"/>
              <a:ext cx="29150" cy="31325"/>
            </a:xfrm>
            <a:custGeom>
              <a:avLst/>
              <a:gdLst/>
              <a:ahLst/>
              <a:cxnLst/>
              <a:rect l="l" t="t" r="r" b="b"/>
              <a:pathLst>
                <a:path w="1166" h="1253" extrusionOk="0">
                  <a:moveTo>
                    <a:pt x="599" y="1"/>
                  </a:moveTo>
                  <a:lnTo>
                    <a:pt x="0" y="1135"/>
                  </a:lnTo>
                  <a:cubicBezTo>
                    <a:pt x="189" y="1214"/>
                    <a:pt x="386" y="1253"/>
                    <a:pt x="583" y="1253"/>
                  </a:cubicBezTo>
                  <a:cubicBezTo>
                    <a:pt x="780" y="1253"/>
                    <a:pt x="977" y="1214"/>
                    <a:pt x="1166" y="1135"/>
                  </a:cubicBezTo>
                  <a:lnTo>
                    <a:pt x="599" y="1"/>
                  </a:ln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9425;p87"/>
            <p:cNvSpPr/>
            <p:nvPr/>
          </p:nvSpPr>
          <p:spPr>
            <a:xfrm>
              <a:off x="-49657875" y="3833750"/>
              <a:ext cx="85100" cy="18125"/>
            </a:xfrm>
            <a:custGeom>
              <a:avLst/>
              <a:gdLst/>
              <a:ahLst/>
              <a:cxnLst/>
              <a:rect l="l" t="t" r="r" b="b"/>
              <a:pathLst>
                <a:path w="3404" h="725" extrusionOk="0">
                  <a:moveTo>
                    <a:pt x="1" y="0"/>
                  </a:moveTo>
                  <a:cubicBezTo>
                    <a:pt x="158" y="410"/>
                    <a:pt x="536" y="725"/>
                    <a:pt x="977" y="725"/>
                  </a:cubicBezTo>
                  <a:lnTo>
                    <a:pt x="2395" y="725"/>
                  </a:lnTo>
                  <a:cubicBezTo>
                    <a:pt x="2868" y="725"/>
                    <a:pt x="3246" y="410"/>
                    <a:pt x="3403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61" name="Picture 16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2472" y="0"/>
            <a:ext cx="581675" cy="581675"/>
          </a:xfrm>
          <a:prstGeom prst="rect">
            <a:avLst/>
          </a:prstGeom>
        </p:spPr>
      </p:pic>
      <p:sp>
        <p:nvSpPr>
          <p:cNvPr id="21" name="Google Shape;328;p35"/>
          <p:cNvSpPr txBox="1">
            <a:spLocks/>
          </p:cNvSpPr>
          <p:nvPr/>
        </p:nvSpPr>
        <p:spPr>
          <a:xfrm>
            <a:off x="650287" y="33886"/>
            <a:ext cx="7715400" cy="60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IN" sz="2800" smtClean="0"/>
              <a:t>Solution &amp; insights 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895614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61148" y="1675929"/>
            <a:ext cx="8821703" cy="1802952"/>
          </a:xfrm>
        </p:spPr>
        <p:txBody>
          <a:bodyPr/>
          <a:lstStyle/>
          <a:p>
            <a:pPr marL="114300" indent="0">
              <a:buNone/>
            </a:pPr>
            <a:endParaRPr lang="en-IN" dirty="0"/>
          </a:p>
          <a:p>
            <a:pPr marL="114300" indent="0" algn="ctr">
              <a:buNone/>
            </a:pPr>
            <a:r>
              <a:rPr lang="en-GB" sz="1800" dirty="0"/>
              <a:t>Generate a report which contains the top 5 customers who received an average high </a:t>
            </a:r>
            <a:r>
              <a:rPr lang="en-GB" sz="1800" dirty="0" err="1"/>
              <a:t>pre_invoice_discount_pct</a:t>
            </a:r>
            <a:r>
              <a:rPr lang="en-GB" sz="1800" dirty="0"/>
              <a:t> for the fiscal year 2021 and in the Indian market. </a:t>
            </a:r>
            <a:endParaRPr lang="en-GB" sz="1800" dirty="0" smtClean="0"/>
          </a:p>
          <a:p>
            <a:pPr marL="114300" indent="0" algn="ctr">
              <a:buNone/>
            </a:pPr>
            <a:r>
              <a:rPr lang="en-GB" sz="1800" dirty="0" smtClean="0"/>
              <a:t>The </a:t>
            </a:r>
            <a:r>
              <a:rPr lang="en-GB" sz="1800" dirty="0"/>
              <a:t>final output contains these </a:t>
            </a:r>
            <a:r>
              <a:rPr lang="en-GB" sz="1800" dirty="0" smtClean="0"/>
              <a:t>fields;</a:t>
            </a:r>
          </a:p>
          <a:p>
            <a:pPr marL="114300" indent="0" algn="ctr">
              <a:buNone/>
            </a:pPr>
            <a:r>
              <a:rPr lang="en-GB" sz="1800" dirty="0" err="1" smtClean="0"/>
              <a:t>customer_code</a:t>
            </a:r>
            <a:r>
              <a:rPr lang="en-GB" sz="1800" dirty="0" smtClean="0"/>
              <a:t> </a:t>
            </a:r>
            <a:r>
              <a:rPr lang="en-GB" sz="1800" dirty="0"/>
              <a:t>customer </a:t>
            </a:r>
            <a:r>
              <a:rPr lang="en-GB" sz="1800" dirty="0" err="1"/>
              <a:t>average_discount_percentage</a:t>
            </a:r>
            <a:r>
              <a:rPr lang="en-GB" sz="1800" dirty="0"/>
              <a:t> </a:t>
            </a:r>
            <a:endParaRPr lang="en-IN" sz="1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Ad-hoc-request </a:t>
            </a:r>
            <a:r>
              <a:rPr lang="en-IN" dirty="0"/>
              <a:t>6</a:t>
            </a:r>
          </a:p>
        </p:txBody>
      </p:sp>
      <p:grpSp>
        <p:nvGrpSpPr>
          <p:cNvPr id="67" name="Group 66"/>
          <p:cNvGrpSpPr/>
          <p:nvPr/>
        </p:nvGrpSpPr>
        <p:grpSpPr>
          <a:xfrm>
            <a:off x="2454335" y="629834"/>
            <a:ext cx="670089" cy="819572"/>
            <a:chOff x="1093400" y="1043938"/>
            <a:chExt cx="1483825" cy="2180625"/>
          </a:xfrm>
        </p:grpSpPr>
        <p:grpSp>
          <p:nvGrpSpPr>
            <p:cNvPr id="68" name="Google Shape;400;p37"/>
            <p:cNvGrpSpPr/>
            <p:nvPr/>
          </p:nvGrpSpPr>
          <p:grpSpPr>
            <a:xfrm>
              <a:off x="2308150" y="1262488"/>
              <a:ext cx="65475" cy="397950"/>
              <a:chOff x="2551425" y="1409425"/>
              <a:chExt cx="65475" cy="397950"/>
            </a:xfrm>
          </p:grpSpPr>
          <p:sp>
            <p:nvSpPr>
              <p:cNvPr id="87" name="Google Shape;401;p37"/>
              <p:cNvSpPr/>
              <p:nvPr/>
            </p:nvSpPr>
            <p:spPr>
              <a:xfrm>
                <a:off x="2568775" y="1499550"/>
                <a:ext cx="36100" cy="30850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1234" extrusionOk="0">
                    <a:moveTo>
                      <a:pt x="621" y="0"/>
                    </a:moveTo>
                    <a:cubicBezTo>
                      <a:pt x="304" y="0"/>
                      <a:pt x="1" y="248"/>
                      <a:pt x="1" y="610"/>
                    </a:cubicBezTo>
                    <a:cubicBezTo>
                      <a:pt x="1" y="949"/>
                      <a:pt x="268" y="1234"/>
                      <a:pt x="607" y="1234"/>
                    </a:cubicBezTo>
                    <a:cubicBezTo>
                      <a:pt x="1159" y="1234"/>
                      <a:pt x="1444" y="575"/>
                      <a:pt x="1052" y="183"/>
                    </a:cubicBezTo>
                    <a:cubicBezTo>
                      <a:pt x="926" y="56"/>
                      <a:pt x="772" y="0"/>
                      <a:pt x="62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402;p37"/>
              <p:cNvSpPr/>
              <p:nvPr/>
            </p:nvSpPr>
            <p:spPr>
              <a:xfrm>
                <a:off x="2559875" y="1490575"/>
                <a:ext cx="57025" cy="48750"/>
              </a:xfrm>
              <a:custGeom>
                <a:avLst/>
                <a:gdLst/>
                <a:ahLst/>
                <a:cxnLst/>
                <a:rect l="l" t="t" r="r" b="b"/>
                <a:pathLst>
                  <a:path w="2281" h="1950" extrusionOk="0">
                    <a:moveTo>
                      <a:pt x="984" y="96"/>
                    </a:moveTo>
                    <a:cubicBezTo>
                      <a:pt x="1772" y="96"/>
                      <a:pt x="2169" y="1046"/>
                      <a:pt x="1622" y="1611"/>
                    </a:cubicBezTo>
                    <a:cubicBezTo>
                      <a:pt x="1435" y="1797"/>
                      <a:pt x="1207" y="1880"/>
                      <a:pt x="984" y="1880"/>
                    </a:cubicBezTo>
                    <a:cubicBezTo>
                      <a:pt x="525" y="1880"/>
                      <a:pt x="90" y="1527"/>
                      <a:pt x="90" y="987"/>
                    </a:cubicBezTo>
                    <a:cubicBezTo>
                      <a:pt x="90" y="488"/>
                      <a:pt x="482" y="96"/>
                      <a:pt x="963" y="96"/>
                    </a:cubicBezTo>
                    <a:cubicBezTo>
                      <a:pt x="970" y="96"/>
                      <a:pt x="977" y="96"/>
                      <a:pt x="984" y="96"/>
                    </a:cubicBezTo>
                    <a:close/>
                    <a:moveTo>
                      <a:pt x="979" y="0"/>
                    </a:moveTo>
                    <a:cubicBezTo>
                      <a:pt x="481" y="0"/>
                      <a:pt x="1" y="391"/>
                      <a:pt x="1" y="969"/>
                    </a:cubicBezTo>
                    <a:cubicBezTo>
                      <a:pt x="1" y="1504"/>
                      <a:pt x="428" y="1949"/>
                      <a:pt x="963" y="1949"/>
                    </a:cubicBezTo>
                    <a:cubicBezTo>
                      <a:pt x="1835" y="1949"/>
                      <a:pt x="2281" y="898"/>
                      <a:pt x="1657" y="292"/>
                    </a:cubicBezTo>
                    <a:cubicBezTo>
                      <a:pt x="1461" y="90"/>
                      <a:pt x="1218" y="0"/>
                      <a:pt x="97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403;p37"/>
              <p:cNvSpPr/>
              <p:nvPr/>
            </p:nvSpPr>
            <p:spPr>
              <a:xfrm>
                <a:off x="2568775" y="1418400"/>
                <a:ext cx="36100" cy="30950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1238" extrusionOk="0">
                    <a:moveTo>
                      <a:pt x="613" y="0"/>
                    </a:moveTo>
                    <a:cubicBezTo>
                      <a:pt x="299" y="0"/>
                      <a:pt x="1" y="243"/>
                      <a:pt x="1" y="614"/>
                    </a:cubicBezTo>
                    <a:cubicBezTo>
                      <a:pt x="1" y="952"/>
                      <a:pt x="268" y="1220"/>
                      <a:pt x="607" y="1238"/>
                    </a:cubicBezTo>
                    <a:cubicBezTo>
                      <a:pt x="1159" y="1238"/>
                      <a:pt x="1444" y="578"/>
                      <a:pt x="1052" y="186"/>
                    </a:cubicBezTo>
                    <a:cubicBezTo>
                      <a:pt x="923" y="58"/>
                      <a:pt x="766" y="0"/>
                      <a:pt x="61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404;p37"/>
              <p:cNvSpPr/>
              <p:nvPr/>
            </p:nvSpPr>
            <p:spPr>
              <a:xfrm>
                <a:off x="2559875" y="1409425"/>
                <a:ext cx="56900" cy="48400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1936" extrusionOk="0">
                    <a:moveTo>
                      <a:pt x="984" y="100"/>
                    </a:moveTo>
                    <a:cubicBezTo>
                      <a:pt x="1772" y="100"/>
                      <a:pt x="2169" y="1049"/>
                      <a:pt x="1604" y="1614"/>
                    </a:cubicBezTo>
                    <a:cubicBezTo>
                      <a:pt x="1426" y="1798"/>
                      <a:pt x="1204" y="1880"/>
                      <a:pt x="985" y="1880"/>
                    </a:cubicBezTo>
                    <a:cubicBezTo>
                      <a:pt x="524" y="1880"/>
                      <a:pt x="78" y="1517"/>
                      <a:pt x="90" y="973"/>
                    </a:cubicBezTo>
                    <a:cubicBezTo>
                      <a:pt x="90" y="492"/>
                      <a:pt x="482" y="100"/>
                      <a:pt x="963" y="100"/>
                    </a:cubicBezTo>
                    <a:cubicBezTo>
                      <a:pt x="970" y="100"/>
                      <a:pt x="977" y="100"/>
                      <a:pt x="984" y="100"/>
                    </a:cubicBezTo>
                    <a:close/>
                    <a:moveTo>
                      <a:pt x="971" y="0"/>
                    </a:moveTo>
                    <a:cubicBezTo>
                      <a:pt x="476" y="0"/>
                      <a:pt x="1" y="386"/>
                      <a:pt x="1" y="973"/>
                    </a:cubicBezTo>
                    <a:cubicBezTo>
                      <a:pt x="1" y="1507"/>
                      <a:pt x="428" y="1935"/>
                      <a:pt x="963" y="1935"/>
                    </a:cubicBezTo>
                    <a:cubicBezTo>
                      <a:pt x="970" y="1935"/>
                      <a:pt x="977" y="1935"/>
                      <a:pt x="984" y="1935"/>
                    </a:cubicBezTo>
                    <a:cubicBezTo>
                      <a:pt x="1843" y="1935"/>
                      <a:pt x="2276" y="897"/>
                      <a:pt x="1657" y="296"/>
                    </a:cubicBezTo>
                    <a:cubicBezTo>
                      <a:pt x="1459" y="92"/>
                      <a:pt x="1213" y="0"/>
                      <a:pt x="97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405;p37"/>
              <p:cNvSpPr/>
              <p:nvPr/>
            </p:nvSpPr>
            <p:spPr>
              <a:xfrm>
                <a:off x="2568775" y="1588075"/>
                <a:ext cx="36100" cy="30950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1238" extrusionOk="0">
                    <a:moveTo>
                      <a:pt x="613" y="1"/>
                    </a:moveTo>
                    <a:cubicBezTo>
                      <a:pt x="299" y="1"/>
                      <a:pt x="1" y="243"/>
                      <a:pt x="1" y="614"/>
                    </a:cubicBezTo>
                    <a:cubicBezTo>
                      <a:pt x="1" y="953"/>
                      <a:pt x="268" y="1220"/>
                      <a:pt x="607" y="1238"/>
                    </a:cubicBezTo>
                    <a:cubicBezTo>
                      <a:pt x="1159" y="1238"/>
                      <a:pt x="1444" y="579"/>
                      <a:pt x="1052" y="187"/>
                    </a:cubicBezTo>
                    <a:cubicBezTo>
                      <a:pt x="923" y="58"/>
                      <a:pt x="766" y="1"/>
                      <a:pt x="61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406;p37"/>
              <p:cNvSpPr/>
              <p:nvPr/>
            </p:nvSpPr>
            <p:spPr>
              <a:xfrm>
                <a:off x="2559875" y="1579100"/>
                <a:ext cx="57025" cy="48850"/>
              </a:xfrm>
              <a:custGeom>
                <a:avLst/>
                <a:gdLst/>
                <a:ahLst/>
                <a:cxnLst/>
                <a:rect l="l" t="t" r="r" b="b"/>
                <a:pathLst>
                  <a:path w="2281" h="1954" extrusionOk="0">
                    <a:moveTo>
                      <a:pt x="984" y="100"/>
                    </a:moveTo>
                    <a:cubicBezTo>
                      <a:pt x="1772" y="100"/>
                      <a:pt x="2169" y="1050"/>
                      <a:pt x="1622" y="1615"/>
                    </a:cubicBezTo>
                    <a:cubicBezTo>
                      <a:pt x="1438" y="1793"/>
                      <a:pt x="1213" y="1873"/>
                      <a:pt x="992" y="1873"/>
                    </a:cubicBezTo>
                    <a:cubicBezTo>
                      <a:pt x="531" y="1873"/>
                      <a:pt x="90" y="1522"/>
                      <a:pt x="90" y="991"/>
                    </a:cubicBezTo>
                    <a:cubicBezTo>
                      <a:pt x="90" y="492"/>
                      <a:pt x="482" y="100"/>
                      <a:pt x="963" y="100"/>
                    </a:cubicBezTo>
                    <a:cubicBezTo>
                      <a:pt x="970" y="100"/>
                      <a:pt x="977" y="100"/>
                      <a:pt x="984" y="100"/>
                    </a:cubicBezTo>
                    <a:close/>
                    <a:moveTo>
                      <a:pt x="971" y="1"/>
                    </a:moveTo>
                    <a:cubicBezTo>
                      <a:pt x="476" y="1"/>
                      <a:pt x="1" y="386"/>
                      <a:pt x="1" y="973"/>
                    </a:cubicBezTo>
                    <a:cubicBezTo>
                      <a:pt x="1" y="1508"/>
                      <a:pt x="428" y="1935"/>
                      <a:pt x="963" y="1953"/>
                    </a:cubicBezTo>
                    <a:cubicBezTo>
                      <a:pt x="1835" y="1953"/>
                      <a:pt x="2281" y="902"/>
                      <a:pt x="1657" y="296"/>
                    </a:cubicBezTo>
                    <a:cubicBezTo>
                      <a:pt x="1459" y="92"/>
                      <a:pt x="1213" y="1"/>
                      <a:pt x="97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407;p37"/>
              <p:cNvSpPr/>
              <p:nvPr/>
            </p:nvSpPr>
            <p:spPr>
              <a:xfrm>
                <a:off x="2563450" y="1679125"/>
                <a:ext cx="35650" cy="30950"/>
              </a:xfrm>
              <a:custGeom>
                <a:avLst/>
                <a:gdLst/>
                <a:ahLst/>
                <a:cxnLst/>
                <a:rect l="l" t="t" r="r" b="b"/>
                <a:pathLst>
                  <a:path w="1426" h="1238" extrusionOk="0">
                    <a:moveTo>
                      <a:pt x="820" y="1"/>
                    </a:moveTo>
                    <a:cubicBezTo>
                      <a:pt x="267" y="1"/>
                      <a:pt x="0" y="660"/>
                      <a:pt x="374" y="1052"/>
                    </a:cubicBezTo>
                    <a:cubicBezTo>
                      <a:pt x="503" y="1180"/>
                      <a:pt x="660" y="1238"/>
                      <a:pt x="813" y="1238"/>
                    </a:cubicBezTo>
                    <a:cubicBezTo>
                      <a:pt x="1127" y="1238"/>
                      <a:pt x="1425" y="995"/>
                      <a:pt x="1425" y="624"/>
                    </a:cubicBezTo>
                    <a:cubicBezTo>
                      <a:pt x="1425" y="286"/>
                      <a:pt x="1158" y="1"/>
                      <a:pt x="82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408;p37"/>
              <p:cNvSpPr/>
              <p:nvPr/>
            </p:nvSpPr>
            <p:spPr>
              <a:xfrm>
                <a:off x="2551425" y="1670225"/>
                <a:ext cx="56575" cy="48750"/>
              </a:xfrm>
              <a:custGeom>
                <a:avLst/>
                <a:gdLst/>
                <a:ahLst/>
                <a:cxnLst/>
                <a:rect l="l" t="t" r="r" b="b"/>
                <a:pathLst>
                  <a:path w="2263" h="1950" extrusionOk="0">
                    <a:moveTo>
                      <a:pt x="1278" y="73"/>
                    </a:moveTo>
                    <a:cubicBezTo>
                      <a:pt x="1739" y="73"/>
                      <a:pt x="2186" y="437"/>
                      <a:pt x="2173" y="980"/>
                    </a:cubicBezTo>
                    <a:cubicBezTo>
                      <a:pt x="2173" y="1461"/>
                      <a:pt x="1782" y="1853"/>
                      <a:pt x="1301" y="1853"/>
                    </a:cubicBezTo>
                    <a:cubicBezTo>
                      <a:pt x="1293" y="1853"/>
                      <a:pt x="1286" y="1853"/>
                      <a:pt x="1279" y="1853"/>
                    </a:cubicBezTo>
                    <a:cubicBezTo>
                      <a:pt x="491" y="1853"/>
                      <a:pt x="94" y="904"/>
                      <a:pt x="659" y="339"/>
                    </a:cubicBezTo>
                    <a:cubicBezTo>
                      <a:pt x="837" y="155"/>
                      <a:pt x="1059" y="73"/>
                      <a:pt x="1278" y="73"/>
                    </a:cubicBezTo>
                    <a:close/>
                    <a:moveTo>
                      <a:pt x="1301" y="0"/>
                    </a:moveTo>
                    <a:cubicBezTo>
                      <a:pt x="428" y="0"/>
                      <a:pt x="0" y="1051"/>
                      <a:pt x="606" y="1657"/>
                    </a:cubicBezTo>
                    <a:cubicBezTo>
                      <a:pt x="802" y="1859"/>
                      <a:pt x="1045" y="1949"/>
                      <a:pt x="1284" y="1949"/>
                    </a:cubicBezTo>
                    <a:cubicBezTo>
                      <a:pt x="1782" y="1949"/>
                      <a:pt x="2263" y="1558"/>
                      <a:pt x="2263" y="980"/>
                    </a:cubicBezTo>
                    <a:cubicBezTo>
                      <a:pt x="2263" y="446"/>
                      <a:pt x="1835" y="0"/>
                      <a:pt x="130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409;p37"/>
              <p:cNvSpPr/>
              <p:nvPr/>
            </p:nvSpPr>
            <p:spPr>
              <a:xfrm>
                <a:off x="2563450" y="1767750"/>
                <a:ext cx="35650" cy="30850"/>
              </a:xfrm>
              <a:custGeom>
                <a:avLst/>
                <a:gdLst/>
                <a:ahLst/>
                <a:cxnLst/>
                <a:rect l="l" t="t" r="r" b="b"/>
                <a:pathLst>
                  <a:path w="1426" h="1234" extrusionOk="0">
                    <a:moveTo>
                      <a:pt x="820" y="1"/>
                    </a:moveTo>
                    <a:cubicBezTo>
                      <a:pt x="267" y="1"/>
                      <a:pt x="0" y="660"/>
                      <a:pt x="374" y="1052"/>
                    </a:cubicBezTo>
                    <a:cubicBezTo>
                      <a:pt x="500" y="1177"/>
                      <a:pt x="653" y="1234"/>
                      <a:pt x="803" y="1234"/>
                    </a:cubicBezTo>
                    <a:cubicBezTo>
                      <a:pt x="1121" y="1234"/>
                      <a:pt x="1425" y="982"/>
                      <a:pt x="1425" y="606"/>
                    </a:cubicBezTo>
                    <a:cubicBezTo>
                      <a:pt x="1425" y="268"/>
                      <a:pt x="1158" y="1"/>
                      <a:pt x="82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410;p37"/>
              <p:cNvSpPr/>
              <p:nvPr/>
            </p:nvSpPr>
            <p:spPr>
              <a:xfrm>
                <a:off x="2551425" y="1758850"/>
                <a:ext cx="56575" cy="48525"/>
              </a:xfrm>
              <a:custGeom>
                <a:avLst/>
                <a:gdLst/>
                <a:ahLst/>
                <a:cxnLst/>
                <a:rect l="l" t="t" r="r" b="b"/>
                <a:pathLst>
                  <a:path w="2263" h="1941" extrusionOk="0">
                    <a:moveTo>
                      <a:pt x="1284" y="69"/>
                    </a:moveTo>
                    <a:cubicBezTo>
                      <a:pt x="1738" y="69"/>
                      <a:pt x="2173" y="423"/>
                      <a:pt x="2173" y="962"/>
                    </a:cubicBezTo>
                    <a:cubicBezTo>
                      <a:pt x="2191" y="1461"/>
                      <a:pt x="1799" y="1853"/>
                      <a:pt x="1301" y="1871"/>
                    </a:cubicBezTo>
                    <a:lnTo>
                      <a:pt x="1301" y="1853"/>
                    </a:lnTo>
                    <a:cubicBezTo>
                      <a:pt x="1293" y="1853"/>
                      <a:pt x="1286" y="1853"/>
                      <a:pt x="1279" y="1853"/>
                    </a:cubicBezTo>
                    <a:cubicBezTo>
                      <a:pt x="491" y="1853"/>
                      <a:pt x="94" y="904"/>
                      <a:pt x="659" y="339"/>
                    </a:cubicBezTo>
                    <a:cubicBezTo>
                      <a:pt x="840" y="153"/>
                      <a:pt x="1064" y="69"/>
                      <a:pt x="1284" y="69"/>
                    </a:cubicBezTo>
                    <a:close/>
                    <a:moveTo>
                      <a:pt x="1301" y="0"/>
                    </a:moveTo>
                    <a:cubicBezTo>
                      <a:pt x="428" y="0"/>
                      <a:pt x="0" y="1034"/>
                      <a:pt x="606" y="1657"/>
                    </a:cubicBezTo>
                    <a:cubicBezTo>
                      <a:pt x="801" y="1853"/>
                      <a:pt x="1043" y="1941"/>
                      <a:pt x="1281" y="1941"/>
                    </a:cubicBezTo>
                    <a:cubicBezTo>
                      <a:pt x="1780" y="1941"/>
                      <a:pt x="2263" y="1554"/>
                      <a:pt x="2263" y="962"/>
                    </a:cubicBezTo>
                    <a:cubicBezTo>
                      <a:pt x="2263" y="428"/>
                      <a:pt x="1835" y="0"/>
                      <a:pt x="130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9" name="Google Shape;417;p37"/>
            <p:cNvGrpSpPr/>
            <p:nvPr/>
          </p:nvGrpSpPr>
          <p:grpSpPr>
            <a:xfrm>
              <a:off x="1093400" y="1043938"/>
              <a:ext cx="1043050" cy="1488400"/>
              <a:chOff x="910475" y="761863"/>
              <a:chExt cx="1043050" cy="1488400"/>
            </a:xfrm>
          </p:grpSpPr>
          <p:sp>
            <p:nvSpPr>
              <p:cNvPr id="76" name="Google Shape;418;p37"/>
              <p:cNvSpPr/>
              <p:nvPr/>
            </p:nvSpPr>
            <p:spPr>
              <a:xfrm>
                <a:off x="910475" y="761863"/>
                <a:ext cx="1043050" cy="1488400"/>
              </a:xfrm>
              <a:custGeom>
                <a:avLst/>
                <a:gdLst/>
                <a:ahLst/>
                <a:cxnLst/>
                <a:rect l="l" t="t" r="r" b="b"/>
                <a:pathLst>
                  <a:path w="41722" h="59536" fill="none" extrusionOk="0">
                    <a:moveTo>
                      <a:pt x="41722" y="8159"/>
                    </a:moveTo>
                    <a:lnTo>
                      <a:pt x="41722" y="57914"/>
                    </a:lnTo>
                    <a:cubicBezTo>
                      <a:pt x="41722" y="58805"/>
                      <a:pt x="40991" y="59536"/>
                      <a:pt x="40101" y="59536"/>
                    </a:cubicBezTo>
                    <a:lnTo>
                      <a:pt x="1622" y="59536"/>
                    </a:lnTo>
                    <a:cubicBezTo>
                      <a:pt x="731" y="59536"/>
                      <a:pt x="1" y="58805"/>
                      <a:pt x="1" y="57914"/>
                    </a:cubicBezTo>
                    <a:lnTo>
                      <a:pt x="1" y="1621"/>
                    </a:lnTo>
                    <a:cubicBezTo>
                      <a:pt x="1" y="730"/>
                      <a:pt x="731" y="0"/>
                      <a:pt x="1622" y="0"/>
                    </a:cubicBezTo>
                    <a:lnTo>
                      <a:pt x="32512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dk2"/>
                  </a:gs>
                </a:gsLst>
                <a:lin ang="5400700" scaled="0"/>
              </a:gradFill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419;p37"/>
              <p:cNvSpPr/>
              <p:nvPr/>
            </p:nvSpPr>
            <p:spPr>
              <a:xfrm>
                <a:off x="1723250" y="761863"/>
                <a:ext cx="224500" cy="206225"/>
              </a:xfrm>
              <a:custGeom>
                <a:avLst/>
                <a:gdLst/>
                <a:ahLst/>
                <a:cxnLst/>
                <a:rect l="l" t="t" r="r" b="b"/>
                <a:pathLst>
                  <a:path w="8980" h="8249" fill="none" extrusionOk="0">
                    <a:moveTo>
                      <a:pt x="1" y="0"/>
                    </a:moveTo>
                    <a:lnTo>
                      <a:pt x="1" y="6645"/>
                    </a:lnTo>
                    <a:cubicBezTo>
                      <a:pt x="1" y="7518"/>
                      <a:pt x="713" y="8248"/>
                      <a:pt x="1604" y="8248"/>
                    </a:cubicBezTo>
                    <a:lnTo>
                      <a:pt x="8979" y="8248"/>
                    </a:lnTo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dk2"/>
                  </a:gs>
                </a:gsLst>
                <a:lin ang="5400700" scaled="0"/>
              </a:gradFill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420;p37"/>
              <p:cNvSpPr/>
              <p:nvPr/>
            </p:nvSpPr>
            <p:spPr>
              <a:xfrm>
                <a:off x="1051650" y="1062463"/>
                <a:ext cx="760700" cy="22300"/>
              </a:xfrm>
              <a:custGeom>
                <a:avLst/>
                <a:gdLst/>
                <a:ahLst/>
                <a:cxnLst/>
                <a:rect l="l" t="t" r="r" b="b"/>
                <a:pathLst>
                  <a:path w="30428" h="892" fill="none" extrusionOk="0">
                    <a:moveTo>
                      <a:pt x="1" y="1"/>
                    </a:moveTo>
                    <a:lnTo>
                      <a:pt x="30428" y="1"/>
                    </a:lnTo>
                    <a:lnTo>
                      <a:pt x="30428" y="891"/>
                    </a:lnTo>
                    <a:lnTo>
                      <a:pt x="1" y="89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dk2"/>
                  </a:gs>
                </a:gsLst>
                <a:lin ang="5400700" scaled="0"/>
              </a:gradFill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421;p37"/>
              <p:cNvSpPr/>
              <p:nvPr/>
            </p:nvSpPr>
            <p:spPr>
              <a:xfrm>
                <a:off x="1051650" y="1162663"/>
                <a:ext cx="760700" cy="22300"/>
              </a:xfrm>
              <a:custGeom>
                <a:avLst/>
                <a:gdLst/>
                <a:ahLst/>
                <a:cxnLst/>
                <a:rect l="l" t="t" r="r" b="b"/>
                <a:pathLst>
                  <a:path w="30428" h="892" fill="none" extrusionOk="0">
                    <a:moveTo>
                      <a:pt x="1" y="1"/>
                    </a:moveTo>
                    <a:lnTo>
                      <a:pt x="30428" y="1"/>
                    </a:lnTo>
                    <a:lnTo>
                      <a:pt x="30428" y="892"/>
                    </a:lnTo>
                    <a:lnTo>
                      <a:pt x="1" y="89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dk2"/>
                  </a:gs>
                </a:gsLst>
                <a:lin ang="5400700" scaled="0"/>
              </a:gradFill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422;p37"/>
              <p:cNvSpPr/>
              <p:nvPr/>
            </p:nvSpPr>
            <p:spPr>
              <a:xfrm>
                <a:off x="1051650" y="1262888"/>
                <a:ext cx="760700" cy="22275"/>
              </a:xfrm>
              <a:custGeom>
                <a:avLst/>
                <a:gdLst/>
                <a:ahLst/>
                <a:cxnLst/>
                <a:rect l="l" t="t" r="r" b="b"/>
                <a:pathLst>
                  <a:path w="30428" h="891" fill="none" extrusionOk="0">
                    <a:moveTo>
                      <a:pt x="1" y="0"/>
                    </a:moveTo>
                    <a:lnTo>
                      <a:pt x="30428" y="0"/>
                    </a:lnTo>
                    <a:lnTo>
                      <a:pt x="30428" y="891"/>
                    </a:lnTo>
                    <a:lnTo>
                      <a:pt x="1" y="89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dk2"/>
                  </a:gs>
                </a:gsLst>
                <a:lin ang="5400700" scaled="0"/>
              </a:gradFill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423;p37"/>
              <p:cNvSpPr/>
              <p:nvPr/>
            </p:nvSpPr>
            <p:spPr>
              <a:xfrm>
                <a:off x="1051650" y="1363088"/>
                <a:ext cx="760700" cy="22300"/>
              </a:xfrm>
              <a:custGeom>
                <a:avLst/>
                <a:gdLst/>
                <a:ahLst/>
                <a:cxnLst/>
                <a:rect l="l" t="t" r="r" b="b"/>
                <a:pathLst>
                  <a:path w="30428" h="892" fill="none" extrusionOk="0">
                    <a:moveTo>
                      <a:pt x="1" y="0"/>
                    </a:moveTo>
                    <a:lnTo>
                      <a:pt x="30428" y="0"/>
                    </a:lnTo>
                    <a:lnTo>
                      <a:pt x="30428" y="891"/>
                    </a:lnTo>
                    <a:lnTo>
                      <a:pt x="1" y="89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dk2"/>
                  </a:gs>
                </a:gsLst>
                <a:lin ang="5400700" scaled="0"/>
              </a:gradFill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424;p37"/>
              <p:cNvSpPr/>
              <p:nvPr/>
            </p:nvSpPr>
            <p:spPr>
              <a:xfrm>
                <a:off x="1051650" y="1463288"/>
                <a:ext cx="760700" cy="22300"/>
              </a:xfrm>
              <a:custGeom>
                <a:avLst/>
                <a:gdLst/>
                <a:ahLst/>
                <a:cxnLst/>
                <a:rect l="l" t="t" r="r" b="b"/>
                <a:pathLst>
                  <a:path w="30428" h="892" fill="none" extrusionOk="0">
                    <a:moveTo>
                      <a:pt x="1" y="1"/>
                    </a:moveTo>
                    <a:lnTo>
                      <a:pt x="30428" y="1"/>
                    </a:lnTo>
                    <a:lnTo>
                      <a:pt x="30428" y="891"/>
                    </a:lnTo>
                    <a:lnTo>
                      <a:pt x="1" y="89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dk2"/>
                  </a:gs>
                </a:gsLst>
                <a:lin ang="5400700" scaled="0"/>
              </a:gradFill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425;p37"/>
              <p:cNvSpPr/>
              <p:nvPr/>
            </p:nvSpPr>
            <p:spPr>
              <a:xfrm>
                <a:off x="1051650" y="1563488"/>
                <a:ext cx="760700" cy="22300"/>
              </a:xfrm>
              <a:custGeom>
                <a:avLst/>
                <a:gdLst/>
                <a:ahLst/>
                <a:cxnLst/>
                <a:rect l="l" t="t" r="r" b="b"/>
                <a:pathLst>
                  <a:path w="30428" h="892" fill="none" extrusionOk="0">
                    <a:moveTo>
                      <a:pt x="1" y="1"/>
                    </a:moveTo>
                    <a:lnTo>
                      <a:pt x="30428" y="1"/>
                    </a:lnTo>
                    <a:lnTo>
                      <a:pt x="30428" y="892"/>
                    </a:lnTo>
                    <a:lnTo>
                      <a:pt x="1" y="89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dk2"/>
                  </a:gs>
                </a:gsLst>
                <a:lin ang="5400700" scaled="0"/>
              </a:gradFill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426;p37"/>
              <p:cNvSpPr/>
              <p:nvPr/>
            </p:nvSpPr>
            <p:spPr>
              <a:xfrm>
                <a:off x="1051650" y="1663713"/>
                <a:ext cx="760700" cy="22275"/>
              </a:xfrm>
              <a:custGeom>
                <a:avLst/>
                <a:gdLst/>
                <a:ahLst/>
                <a:cxnLst/>
                <a:rect l="l" t="t" r="r" b="b"/>
                <a:pathLst>
                  <a:path w="30428" h="891" fill="none" extrusionOk="0">
                    <a:moveTo>
                      <a:pt x="1" y="0"/>
                    </a:moveTo>
                    <a:lnTo>
                      <a:pt x="30428" y="0"/>
                    </a:lnTo>
                    <a:lnTo>
                      <a:pt x="30428" y="891"/>
                    </a:lnTo>
                    <a:lnTo>
                      <a:pt x="1" y="89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dk2"/>
                  </a:gs>
                </a:gsLst>
                <a:lin ang="5400700" scaled="0"/>
              </a:gradFill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427;p37"/>
              <p:cNvSpPr/>
              <p:nvPr/>
            </p:nvSpPr>
            <p:spPr>
              <a:xfrm>
                <a:off x="1051650" y="1782613"/>
                <a:ext cx="315350" cy="22300"/>
              </a:xfrm>
              <a:custGeom>
                <a:avLst/>
                <a:gdLst/>
                <a:ahLst/>
                <a:cxnLst/>
                <a:rect l="l" t="t" r="r" b="b"/>
                <a:pathLst>
                  <a:path w="12614" h="892" fill="none" extrusionOk="0">
                    <a:moveTo>
                      <a:pt x="1" y="1"/>
                    </a:moveTo>
                    <a:lnTo>
                      <a:pt x="12613" y="1"/>
                    </a:lnTo>
                    <a:lnTo>
                      <a:pt x="12613" y="891"/>
                    </a:lnTo>
                    <a:lnTo>
                      <a:pt x="1" y="89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dk2"/>
                  </a:gs>
                </a:gsLst>
                <a:lin ang="5400700" scaled="0"/>
              </a:gradFill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428;p37"/>
              <p:cNvSpPr/>
              <p:nvPr/>
            </p:nvSpPr>
            <p:spPr>
              <a:xfrm>
                <a:off x="1051650" y="1990163"/>
                <a:ext cx="3932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731" fill="none" extrusionOk="0">
                    <a:moveTo>
                      <a:pt x="1" y="0"/>
                    </a:moveTo>
                    <a:lnTo>
                      <a:pt x="15731" y="0"/>
                    </a:lnTo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dk2"/>
                  </a:gs>
                </a:gsLst>
                <a:lin ang="5400700" scaled="0"/>
              </a:gradFill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0" name="Google Shape;429;p37"/>
            <p:cNvGrpSpPr/>
            <p:nvPr/>
          </p:nvGrpSpPr>
          <p:grpSpPr>
            <a:xfrm>
              <a:off x="1701625" y="2135638"/>
              <a:ext cx="875600" cy="1088925"/>
              <a:chOff x="5962175" y="478150"/>
              <a:chExt cx="875600" cy="1088925"/>
            </a:xfrm>
          </p:grpSpPr>
          <p:sp>
            <p:nvSpPr>
              <p:cNvPr id="71" name="Google Shape;430;p37"/>
              <p:cNvSpPr/>
              <p:nvPr/>
            </p:nvSpPr>
            <p:spPr>
              <a:xfrm>
                <a:off x="6095350" y="582825"/>
                <a:ext cx="504600" cy="504600"/>
              </a:xfrm>
              <a:custGeom>
                <a:avLst/>
                <a:gdLst/>
                <a:ahLst/>
                <a:cxnLst/>
                <a:rect l="l" t="t" r="r" b="b"/>
                <a:pathLst>
                  <a:path w="20184" h="20184" extrusionOk="0">
                    <a:moveTo>
                      <a:pt x="10083" y="0"/>
                    </a:moveTo>
                    <a:lnTo>
                      <a:pt x="10083" y="0"/>
                    </a:lnTo>
                    <a:cubicBezTo>
                      <a:pt x="15659" y="18"/>
                      <a:pt x="20166" y="4525"/>
                      <a:pt x="20184" y="10101"/>
                    </a:cubicBezTo>
                    <a:lnTo>
                      <a:pt x="20184" y="10101"/>
                    </a:lnTo>
                    <a:cubicBezTo>
                      <a:pt x="20166" y="15659"/>
                      <a:pt x="15659" y="20166"/>
                      <a:pt x="10083" y="20184"/>
                    </a:cubicBezTo>
                    <a:lnTo>
                      <a:pt x="10083" y="20184"/>
                    </a:lnTo>
                    <a:cubicBezTo>
                      <a:pt x="4525" y="20166"/>
                      <a:pt x="0" y="15659"/>
                      <a:pt x="0" y="10101"/>
                    </a:cubicBezTo>
                    <a:lnTo>
                      <a:pt x="0" y="10101"/>
                    </a:lnTo>
                    <a:cubicBezTo>
                      <a:pt x="0" y="4525"/>
                      <a:pt x="4525" y="18"/>
                      <a:pt x="10083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431;p37"/>
              <p:cNvSpPr/>
              <p:nvPr/>
            </p:nvSpPr>
            <p:spPr>
              <a:xfrm>
                <a:off x="6501075" y="1086075"/>
                <a:ext cx="145650" cy="186625"/>
              </a:xfrm>
              <a:custGeom>
                <a:avLst/>
                <a:gdLst/>
                <a:ahLst/>
                <a:cxnLst/>
                <a:rect l="l" t="t" r="r" b="b"/>
                <a:pathLst>
                  <a:path w="5826" h="7465" extrusionOk="0">
                    <a:moveTo>
                      <a:pt x="0" y="1176"/>
                    </a:moveTo>
                    <a:lnTo>
                      <a:pt x="1888" y="0"/>
                    </a:lnTo>
                    <a:lnTo>
                      <a:pt x="5825" y="6289"/>
                    </a:lnTo>
                    <a:lnTo>
                      <a:pt x="3937" y="7465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432;p37"/>
              <p:cNvSpPr/>
              <p:nvPr/>
            </p:nvSpPr>
            <p:spPr>
              <a:xfrm>
                <a:off x="5962175" y="478150"/>
                <a:ext cx="742450" cy="742000"/>
              </a:xfrm>
              <a:custGeom>
                <a:avLst/>
                <a:gdLst/>
                <a:ahLst/>
                <a:cxnLst/>
                <a:rect l="l" t="t" r="r" b="b"/>
                <a:pathLst>
                  <a:path w="29698" h="29680" extrusionOk="0">
                    <a:moveTo>
                      <a:pt x="15410" y="1"/>
                    </a:moveTo>
                    <a:cubicBezTo>
                      <a:pt x="9638" y="1"/>
                      <a:pt x="4419" y="3475"/>
                      <a:pt x="2210" y="8819"/>
                    </a:cubicBezTo>
                    <a:cubicBezTo>
                      <a:pt x="1" y="14146"/>
                      <a:pt x="1230" y="20291"/>
                      <a:pt x="5309" y="24371"/>
                    </a:cubicBezTo>
                    <a:cubicBezTo>
                      <a:pt x="9389" y="28468"/>
                      <a:pt x="15535" y="29680"/>
                      <a:pt x="20879" y="27471"/>
                    </a:cubicBezTo>
                    <a:cubicBezTo>
                      <a:pt x="26206" y="25262"/>
                      <a:pt x="29697" y="20060"/>
                      <a:pt x="29697" y="14288"/>
                    </a:cubicBezTo>
                    <a:cubicBezTo>
                      <a:pt x="29697" y="6396"/>
                      <a:pt x="23302" y="1"/>
                      <a:pt x="15410" y="1"/>
                    </a:cubicBezTo>
                    <a:close/>
                    <a:moveTo>
                      <a:pt x="15410" y="24068"/>
                    </a:moveTo>
                    <a:cubicBezTo>
                      <a:pt x="11455" y="24068"/>
                      <a:pt x="7875" y="21681"/>
                      <a:pt x="6360" y="18029"/>
                    </a:cubicBezTo>
                    <a:cubicBezTo>
                      <a:pt x="4846" y="14359"/>
                      <a:pt x="5684" y="10155"/>
                      <a:pt x="8480" y="7358"/>
                    </a:cubicBezTo>
                    <a:cubicBezTo>
                      <a:pt x="11277" y="4544"/>
                      <a:pt x="15499" y="3706"/>
                      <a:pt x="19151" y="5221"/>
                    </a:cubicBezTo>
                    <a:cubicBezTo>
                      <a:pt x="22821" y="6735"/>
                      <a:pt x="25208" y="10315"/>
                      <a:pt x="25208" y="14270"/>
                    </a:cubicBezTo>
                    <a:cubicBezTo>
                      <a:pt x="25208" y="19686"/>
                      <a:pt x="20826" y="24068"/>
                      <a:pt x="15410" y="24068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dk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433;p37"/>
              <p:cNvSpPr/>
              <p:nvPr/>
            </p:nvSpPr>
            <p:spPr>
              <a:xfrm>
                <a:off x="6581675" y="1224575"/>
                <a:ext cx="256100" cy="342500"/>
              </a:xfrm>
              <a:custGeom>
                <a:avLst/>
                <a:gdLst/>
                <a:ahLst/>
                <a:cxnLst/>
                <a:rect l="l" t="t" r="r" b="b"/>
                <a:pathLst>
                  <a:path w="10244" h="13700" extrusionOk="0">
                    <a:moveTo>
                      <a:pt x="9086" y="13148"/>
                    </a:moveTo>
                    <a:lnTo>
                      <a:pt x="9086" y="13148"/>
                    </a:lnTo>
                    <a:cubicBezTo>
                      <a:pt x="8177" y="13700"/>
                      <a:pt x="6984" y="13433"/>
                      <a:pt x="6414" y="12542"/>
                    </a:cubicBezTo>
                    <a:lnTo>
                      <a:pt x="571" y="3243"/>
                    </a:lnTo>
                    <a:cubicBezTo>
                      <a:pt x="1" y="2334"/>
                      <a:pt x="286" y="1141"/>
                      <a:pt x="1194" y="571"/>
                    </a:cubicBezTo>
                    <a:lnTo>
                      <a:pt x="1194" y="571"/>
                    </a:lnTo>
                    <a:cubicBezTo>
                      <a:pt x="2085" y="1"/>
                      <a:pt x="3278" y="286"/>
                      <a:pt x="3848" y="1176"/>
                    </a:cubicBezTo>
                    <a:lnTo>
                      <a:pt x="9692" y="10476"/>
                    </a:lnTo>
                    <a:cubicBezTo>
                      <a:pt x="10244" y="11384"/>
                      <a:pt x="9977" y="12578"/>
                      <a:pt x="9086" y="13148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dk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434;p37"/>
              <p:cNvSpPr/>
              <p:nvPr/>
            </p:nvSpPr>
            <p:spPr>
              <a:xfrm>
                <a:off x="6203125" y="760525"/>
                <a:ext cx="320675" cy="185725"/>
              </a:xfrm>
              <a:custGeom>
                <a:avLst/>
                <a:gdLst/>
                <a:ahLst/>
                <a:cxnLst/>
                <a:rect l="l" t="t" r="r" b="b"/>
                <a:pathLst>
                  <a:path w="12827" h="7429" extrusionOk="0">
                    <a:moveTo>
                      <a:pt x="0" y="4525"/>
                    </a:moveTo>
                    <a:lnTo>
                      <a:pt x="2494" y="7429"/>
                    </a:lnTo>
                    <a:cubicBezTo>
                      <a:pt x="2494" y="7429"/>
                      <a:pt x="5558" y="1782"/>
                      <a:pt x="12827" y="0"/>
                    </a:cubicBezTo>
                    <a:cubicBezTo>
                      <a:pt x="12827" y="0"/>
                      <a:pt x="6039" y="89"/>
                      <a:pt x="2334" y="6057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35" name="Picture 3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00" y="0"/>
            <a:ext cx="581675" cy="58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928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ubtitle 1"/>
          <p:cNvSpPr>
            <a:spLocks noGrp="1"/>
          </p:cNvSpPr>
          <p:nvPr>
            <p:ph type="subTitle" idx="1"/>
          </p:nvPr>
        </p:nvSpPr>
        <p:spPr>
          <a:xfrm>
            <a:off x="713433" y="601769"/>
            <a:ext cx="7704055" cy="2061043"/>
          </a:xfrm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txBody>
          <a:bodyPr/>
          <a:lstStyle/>
          <a:p>
            <a:r>
              <a:rPr lang="en-IN" sz="1200" dirty="0" smtClean="0">
                <a:solidFill>
                  <a:srgbClr val="FFC751"/>
                </a:solidFill>
                <a:latin typeface="+mn-lt"/>
              </a:rPr>
              <a:t>These customers are </a:t>
            </a:r>
            <a:r>
              <a:rPr lang="en-IN" sz="1200" dirty="0" smtClean="0">
                <a:solidFill>
                  <a:schemeClr val="tx1"/>
                </a:solidFill>
                <a:latin typeface="+mn-lt"/>
              </a:rPr>
              <a:t>frequent bulk buyer </a:t>
            </a:r>
            <a:r>
              <a:rPr lang="en-IN" sz="1200" dirty="0" smtClean="0">
                <a:solidFill>
                  <a:srgbClr val="FFC751"/>
                </a:solidFill>
                <a:latin typeface="+mn-lt"/>
              </a:rPr>
              <a:t>of our products</a:t>
            </a:r>
          </a:p>
          <a:p>
            <a:r>
              <a:rPr lang="en-IN" sz="1200" dirty="0" smtClean="0">
                <a:solidFill>
                  <a:srgbClr val="FFC751"/>
                </a:solidFill>
                <a:latin typeface="+mn-lt"/>
              </a:rPr>
              <a:t>Sales of all these customers has gone up in FY2021</a:t>
            </a:r>
          </a:p>
          <a:p>
            <a:r>
              <a:rPr lang="en-IN" sz="1200" dirty="0" smtClean="0">
                <a:solidFill>
                  <a:srgbClr val="FFC751"/>
                </a:solidFill>
                <a:latin typeface="+mn-lt"/>
              </a:rPr>
              <a:t>Amazon purchases most frequently in </a:t>
            </a:r>
            <a:r>
              <a:rPr lang="en-IN" sz="1200" dirty="0" smtClean="0">
                <a:solidFill>
                  <a:schemeClr val="tx1"/>
                </a:solidFill>
                <a:latin typeface="+mn-lt"/>
              </a:rPr>
              <a:t>moderate quantity </a:t>
            </a:r>
            <a:r>
              <a:rPr lang="en-IN" sz="1200" dirty="0" smtClean="0">
                <a:solidFill>
                  <a:srgbClr val="FFC751"/>
                </a:solidFill>
                <a:latin typeface="+mn-lt"/>
              </a:rPr>
              <a:t>each month in FY2020 and FY2021</a:t>
            </a:r>
          </a:p>
          <a:p>
            <a:r>
              <a:rPr lang="en-IN" sz="1200" dirty="0" smtClean="0">
                <a:solidFill>
                  <a:srgbClr val="FFC751"/>
                </a:solidFill>
                <a:latin typeface="+mn-lt"/>
              </a:rPr>
              <a:t>Our product was more get noticed on these customers platform</a:t>
            </a:r>
          </a:p>
          <a:p>
            <a:pPr marL="114300" indent="0">
              <a:buNone/>
            </a:pPr>
            <a:endParaRPr lang="en-IN" sz="1200" dirty="0" smtClean="0">
              <a:solidFill>
                <a:srgbClr val="FFC751"/>
              </a:solidFill>
              <a:latin typeface="+mn-lt"/>
            </a:endParaRPr>
          </a:p>
          <a:p>
            <a:endParaRPr lang="en-IN" sz="1200" dirty="0">
              <a:solidFill>
                <a:srgbClr val="FFC751"/>
              </a:solidFill>
              <a:latin typeface="+mn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444" y="2396046"/>
            <a:ext cx="3266036" cy="1074494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8770" y="2464140"/>
            <a:ext cx="1943511" cy="1126824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grpSp>
        <p:nvGrpSpPr>
          <p:cNvPr id="74" name="Google Shape;9414;p87"/>
          <p:cNvGrpSpPr/>
          <p:nvPr/>
        </p:nvGrpSpPr>
        <p:grpSpPr>
          <a:xfrm>
            <a:off x="262125" y="124895"/>
            <a:ext cx="354311" cy="355909"/>
            <a:chOff x="-49764975" y="3551225"/>
            <a:chExt cx="299300" cy="300650"/>
          </a:xfrm>
        </p:grpSpPr>
        <p:sp>
          <p:nvSpPr>
            <p:cNvPr id="75" name="Google Shape;9415;p87"/>
            <p:cNvSpPr/>
            <p:nvPr/>
          </p:nvSpPr>
          <p:spPr>
            <a:xfrm>
              <a:off x="-49764975" y="3657325"/>
              <a:ext cx="35450" cy="18125"/>
            </a:xfrm>
            <a:custGeom>
              <a:avLst/>
              <a:gdLst/>
              <a:ahLst/>
              <a:cxnLst/>
              <a:rect l="l" t="t" r="r" b="b"/>
              <a:pathLst>
                <a:path w="1418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1040" y="725"/>
                  </a:lnTo>
                  <a:cubicBezTo>
                    <a:pt x="1260" y="725"/>
                    <a:pt x="1418" y="567"/>
                    <a:pt x="1418" y="378"/>
                  </a:cubicBezTo>
                  <a:cubicBezTo>
                    <a:pt x="1386" y="158"/>
                    <a:pt x="1197" y="0"/>
                    <a:pt x="1040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9416;p87"/>
            <p:cNvSpPr/>
            <p:nvPr/>
          </p:nvSpPr>
          <p:spPr>
            <a:xfrm>
              <a:off x="-49763400" y="3598250"/>
              <a:ext cx="31525" cy="29950"/>
            </a:xfrm>
            <a:custGeom>
              <a:avLst/>
              <a:gdLst/>
              <a:ahLst/>
              <a:cxnLst/>
              <a:rect l="l" t="t" r="r" b="b"/>
              <a:pathLst>
                <a:path w="1261" h="1198" extrusionOk="0">
                  <a:moveTo>
                    <a:pt x="390" y="0"/>
                  </a:moveTo>
                  <a:cubicBezTo>
                    <a:pt x="299" y="0"/>
                    <a:pt x="205" y="32"/>
                    <a:pt x="126" y="95"/>
                  </a:cubicBezTo>
                  <a:cubicBezTo>
                    <a:pt x="0" y="221"/>
                    <a:pt x="0" y="441"/>
                    <a:pt x="126" y="599"/>
                  </a:cubicBezTo>
                  <a:lnTo>
                    <a:pt x="630" y="1103"/>
                  </a:lnTo>
                  <a:cubicBezTo>
                    <a:pt x="693" y="1166"/>
                    <a:pt x="780" y="1197"/>
                    <a:pt x="870" y="1197"/>
                  </a:cubicBezTo>
                  <a:cubicBezTo>
                    <a:pt x="961" y="1197"/>
                    <a:pt x="1056" y="1166"/>
                    <a:pt x="1134" y="1103"/>
                  </a:cubicBezTo>
                  <a:cubicBezTo>
                    <a:pt x="1260" y="1008"/>
                    <a:pt x="1260" y="756"/>
                    <a:pt x="1134" y="599"/>
                  </a:cubicBezTo>
                  <a:lnTo>
                    <a:pt x="630" y="95"/>
                  </a:lnTo>
                  <a:cubicBezTo>
                    <a:pt x="567" y="32"/>
                    <a:pt x="481" y="0"/>
                    <a:pt x="390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9417;p87"/>
            <p:cNvSpPr/>
            <p:nvPr/>
          </p:nvSpPr>
          <p:spPr>
            <a:xfrm>
              <a:off x="-49763400" y="3703975"/>
              <a:ext cx="31525" cy="30550"/>
            </a:xfrm>
            <a:custGeom>
              <a:avLst/>
              <a:gdLst/>
              <a:ahLst/>
              <a:cxnLst/>
              <a:rect l="l" t="t" r="r" b="b"/>
              <a:pathLst>
                <a:path w="1261" h="1222" extrusionOk="0">
                  <a:moveTo>
                    <a:pt x="882" y="1"/>
                  </a:moveTo>
                  <a:cubicBezTo>
                    <a:pt x="796" y="1"/>
                    <a:pt x="709" y="40"/>
                    <a:pt x="630" y="119"/>
                  </a:cubicBezTo>
                  <a:lnTo>
                    <a:pt x="126" y="623"/>
                  </a:lnTo>
                  <a:cubicBezTo>
                    <a:pt x="0" y="749"/>
                    <a:pt x="0" y="970"/>
                    <a:pt x="126" y="1127"/>
                  </a:cubicBezTo>
                  <a:cubicBezTo>
                    <a:pt x="189" y="1190"/>
                    <a:pt x="276" y="1222"/>
                    <a:pt x="366" y="1222"/>
                  </a:cubicBezTo>
                  <a:cubicBezTo>
                    <a:pt x="457" y="1222"/>
                    <a:pt x="551" y="1190"/>
                    <a:pt x="630" y="1127"/>
                  </a:cubicBezTo>
                  <a:lnTo>
                    <a:pt x="1134" y="623"/>
                  </a:lnTo>
                  <a:cubicBezTo>
                    <a:pt x="1260" y="497"/>
                    <a:pt x="1260" y="276"/>
                    <a:pt x="1134" y="119"/>
                  </a:cubicBezTo>
                  <a:cubicBezTo>
                    <a:pt x="1056" y="40"/>
                    <a:pt x="969" y="1"/>
                    <a:pt x="882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9418;p87"/>
            <p:cNvSpPr/>
            <p:nvPr/>
          </p:nvSpPr>
          <p:spPr>
            <a:xfrm>
              <a:off x="-49501125" y="3657325"/>
              <a:ext cx="35450" cy="18125"/>
            </a:xfrm>
            <a:custGeom>
              <a:avLst/>
              <a:gdLst/>
              <a:ahLst/>
              <a:cxnLst/>
              <a:rect l="l" t="t" r="r" b="b"/>
              <a:pathLst>
                <a:path w="1418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1071" y="725"/>
                  </a:lnTo>
                  <a:cubicBezTo>
                    <a:pt x="1260" y="725"/>
                    <a:pt x="1418" y="567"/>
                    <a:pt x="1418" y="378"/>
                  </a:cubicBezTo>
                  <a:cubicBezTo>
                    <a:pt x="1418" y="158"/>
                    <a:pt x="1260" y="0"/>
                    <a:pt x="1071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9419;p87"/>
            <p:cNvSpPr/>
            <p:nvPr/>
          </p:nvSpPr>
          <p:spPr>
            <a:xfrm>
              <a:off x="-49499550" y="3598250"/>
              <a:ext cx="31525" cy="30550"/>
            </a:xfrm>
            <a:custGeom>
              <a:avLst/>
              <a:gdLst/>
              <a:ahLst/>
              <a:cxnLst/>
              <a:rect l="l" t="t" r="r" b="b"/>
              <a:pathLst>
                <a:path w="1261" h="1222" extrusionOk="0">
                  <a:moveTo>
                    <a:pt x="906" y="0"/>
                  </a:moveTo>
                  <a:cubicBezTo>
                    <a:pt x="812" y="0"/>
                    <a:pt x="709" y="32"/>
                    <a:pt x="630" y="95"/>
                  </a:cubicBezTo>
                  <a:lnTo>
                    <a:pt x="126" y="599"/>
                  </a:lnTo>
                  <a:cubicBezTo>
                    <a:pt x="0" y="725"/>
                    <a:pt x="0" y="945"/>
                    <a:pt x="126" y="1103"/>
                  </a:cubicBezTo>
                  <a:cubicBezTo>
                    <a:pt x="205" y="1182"/>
                    <a:pt x="292" y="1221"/>
                    <a:pt x="378" y="1221"/>
                  </a:cubicBezTo>
                  <a:cubicBezTo>
                    <a:pt x="465" y="1221"/>
                    <a:pt x="552" y="1182"/>
                    <a:pt x="630" y="1103"/>
                  </a:cubicBezTo>
                  <a:lnTo>
                    <a:pt x="1134" y="599"/>
                  </a:lnTo>
                  <a:cubicBezTo>
                    <a:pt x="1260" y="473"/>
                    <a:pt x="1260" y="252"/>
                    <a:pt x="1134" y="95"/>
                  </a:cubicBezTo>
                  <a:cubicBezTo>
                    <a:pt x="1087" y="32"/>
                    <a:pt x="1001" y="0"/>
                    <a:pt x="906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9420;p87"/>
            <p:cNvSpPr/>
            <p:nvPr/>
          </p:nvSpPr>
          <p:spPr>
            <a:xfrm>
              <a:off x="-49499550" y="3704575"/>
              <a:ext cx="31525" cy="29950"/>
            </a:xfrm>
            <a:custGeom>
              <a:avLst/>
              <a:gdLst/>
              <a:ahLst/>
              <a:cxnLst/>
              <a:rect l="l" t="t" r="r" b="b"/>
              <a:pathLst>
                <a:path w="1261" h="1198" extrusionOk="0">
                  <a:moveTo>
                    <a:pt x="390" y="0"/>
                  </a:moveTo>
                  <a:cubicBezTo>
                    <a:pt x="300" y="0"/>
                    <a:pt x="205" y="32"/>
                    <a:pt x="126" y="95"/>
                  </a:cubicBezTo>
                  <a:cubicBezTo>
                    <a:pt x="0" y="221"/>
                    <a:pt x="0" y="441"/>
                    <a:pt x="126" y="599"/>
                  </a:cubicBezTo>
                  <a:lnTo>
                    <a:pt x="630" y="1103"/>
                  </a:lnTo>
                  <a:cubicBezTo>
                    <a:pt x="693" y="1166"/>
                    <a:pt x="780" y="1198"/>
                    <a:pt x="871" y="1198"/>
                  </a:cubicBezTo>
                  <a:cubicBezTo>
                    <a:pt x="961" y="1198"/>
                    <a:pt x="1056" y="1166"/>
                    <a:pt x="1134" y="1103"/>
                  </a:cubicBezTo>
                  <a:cubicBezTo>
                    <a:pt x="1260" y="1009"/>
                    <a:pt x="1260" y="757"/>
                    <a:pt x="1134" y="599"/>
                  </a:cubicBezTo>
                  <a:lnTo>
                    <a:pt x="630" y="95"/>
                  </a:lnTo>
                  <a:cubicBezTo>
                    <a:pt x="567" y="32"/>
                    <a:pt x="481" y="0"/>
                    <a:pt x="390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9421;p87"/>
            <p:cNvSpPr/>
            <p:nvPr/>
          </p:nvSpPr>
          <p:spPr>
            <a:xfrm>
              <a:off x="-49725600" y="3551225"/>
              <a:ext cx="215050" cy="210875"/>
            </a:xfrm>
            <a:custGeom>
              <a:avLst/>
              <a:gdLst/>
              <a:ahLst/>
              <a:cxnLst/>
              <a:rect l="l" t="t" r="r" b="b"/>
              <a:pathLst>
                <a:path w="8602" h="8435" extrusionOk="0">
                  <a:moveTo>
                    <a:pt x="4354" y="0"/>
                  </a:moveTo>
                  <a:cubicBezTo>
                    <a:pt x="4070" y="0"/>
                    <a:pt x="3783" y="28"/>
                    <a:pt x="3497" y="86"/>
                  </a:cubicBezTo>
                  <a:cubicBezTo>
                    <a:pt x="1922" y="401"/>
                    <a:pt x="630" y="1724"/>
                    <a:pt x="252" y="3299"/>
                  </a:cubicBezTo>
                  <a:cubicBezTo>
                    <a:pt x="0" y="4654"/>
                    <a:pt x="347" y="6040"/>
                    <a:pt x="1261" y="7017"/>
                  </a:cubicBezTo>
                  <a:cubicBezTo>
                    <a:pt x="1607" y="7395"/>
                    <a:pt x="1828" y="7930"/>
                    <a:pt x="1922" y="8434"/>
                  </a:cubicBezTo>
                  <a:lnTo>
                    <a:pt x="3025" y="8434"/>
                  </a:lnTo>
                  <a:lnTo>
                    <a:pt x="3025" y="5284"/>
                  </a:lnTo>
                  <a:cubicBezTo>
                    <a:pt x="3025" y="5158"/>
                    <a:pt x="4064" y="3141"/>
                    <a:pt x="4127" y="3047"/>
                  </a:cubicBezTo>
                  <a:cubicBezTo>
                    <a:pt x="4190" y="2921"/>
                    <a:pt x="4317" y="2858"/>
                    <a:pt x="4443" y="2858"/>
                  </a:cubicBezTo>
                  <a:cubicBezTo>
                    <a:pt x="4569" y="2858"/>
                    <a:pt x="4695" y="2921"/>
                    <a:pt x="4758" y="3047"/>
                  </a:cubicBezTo>
                  <a:cubicBezTo>
                    <a:pt x="4852" y="3141"/>
                    <a:pt x="5860" y="5158"/>
                    <a:pt x="5860" y="5284"/>
                  </a:cubicBezTo>
                  <a:lnTo>
                    <a:pt x="5860" y="8434"/>
                  </a:lnTo>
                  <a:lnTo>
                    <a:pt x="6963" y="8434"/>
                  </a:lnTo>
                  <a:cubicBezTo>
                    <a:pt x="7057" y="7930"/>
                    <a:pt x="7278" y="7395"/>
                    <a:pt x="7625" y="6985"/>
                  </a:cubicBezTo>
                  <a:cubicBezTo>
                    <a:pt x="8255" y="6260"/>
                    <a:pt x="8601" y="5284"/>
                    <a:pt x="8601" y="4244"/>
                  </a:cubicBezTo>
                  <a:cubicBezTo>
                    <a:pt x="8601" y="2984"/>
                    <a:pt x="8066" y="1787"/>
                    <a:pt x="7026" y="936"/>
                  </a:cubicBezTo>
                  <a:cubicBezTo>
                    <a:pt x="6270" y="327"/>
                    <a:pt x="5327" y="0"/>
                    <a:pt x="4354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9422;p87"/>
            <p:cNvSpPr/>
            <p:nvPr/>
          </p:nvSpPr>
          <p:spPr>
            <a:xfrm>
              <a:off x="-49633450" y="3697475"/>
              <a:ext cx="35475" cy="65400"/>
            </a:xfrm>
            <a:custGeom>
              <a:avLst/>
              <a:gdLst/>
              <a:ahLst/>
              <a:cxnLst/>
              <a:rect l="l" t="t" r="r" b="b"/>
              <a:pathLst>
                <a:path w="1419" h="2616" extrusionOk="0">
                  <a:moveTo>
                    <a:pt x="0" y="1"/>
                  </a:moveTo>
                  <a:lnTo>
                    <a:pt x="0" y="2616"/>
                  </a:lnTo>
                  <a:lnTo>
                    <a:pt x="1418" y="2616"/>
                  </a:lnTo>
                  <a:lnTo>
                    <a:pt x="1418" y="1"/>
                  </a:lnTo>
                  <a:cubicBezTo>
                    <a:pt x="1198" y="95"/>
                    <a:pt x="946" y="127"/>
                    <a:pt x="725" y="127"/>
                  </a:cubicBezTo>
                  <a:cubicBezTo>
                    <a:pt x="473" y="127"/>
                    <a:pt x="252" y="95"/>
                    <a:pt x="0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9423;p87"/>
            <p:cNvSpPr/>
            <p:nvPr/>
          </p:nvSpPr>
          <p:spPr>
            <a:xfrm>
              <a:off x="-49676775" y="3780975"/>
              <a:ext cx="123675" cy="34675"/>
            </a:xfrm>
            <a:custGeom>
              <a:avLst/>
              <a:gdLst/>
              <a:ahLst/>
              <a:cxnLst/>
              <a:rect l="l" t="t" r="r" b="b"/>
              <a:pathLst>
                <a:path w="4947" h="1387" extrusionOk="0">
                  <a:moveTo>
                    <a:pt x="1" y="0"/>
                  </a:moveTo>
                  <a:lnTo>
                    <a:pt x="1" y="347"/>
                  </a:lnTo>
                  <a:cubicBezTo>
                    <a:pt x="1" y="946"/>
                    <a:pt x="473" y="1387"/>
                    <a:pt x="1072" y="1387"/>
                  </a:cubicBezTo>
                  <a:lnTo>
                    <a:pt x="3876" y="1387"/>
                  </a:lnTo>
                  <a:cubicBezTo>
                    <a:pt x="4474" y="1387"/>
                    <a:pt x="4947" y="946"/>
                    <a:pt x="4947" y="347"/>
                  </a:cubicBezTo>
                  <a:lnTo>
                    <a:pt x="4947" y="0"/>
                  </a:ln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9424;p87"/>
            <p:cNvSpPr/>
            <p:nvPr/>
          </p:nvSpPr>
          <p:spPr>
            <a:xfrm>
              <a:off x="-49630300" y="3651800"/>
              <a:ext cx="29150" cy="31325"/>
            </a:xfrm>
            <a:custGeom>
              <a:avLst/>
              <a:gdLst/>
              <a:ahLst/>
              <a:cxnLst/>
              <a:rect l="l" t="t" r="r" b="b"/>
              <a:pathLst>
                <a:path w="1166" h="1253" extrusionOk="0">
                  <a:moveTo>
                    <a:pt x="599" y="1"/>
                  </a:moveTo>
                  <a:lnTo>
                    <a:pt x="0" y="1135"/>
                  </a:lnTo>
                  <a:cubicBezTo>
                    <a:pt x="189" y="1214"/>
                    <a:pt x="386" y="1253"/>
                    <a:pt x="583" y="1253"/>
                  </a:cubicBezTo>
                  <a:cubicBezTo>
                    <a:pt x="780" y="1253"/>
                    <a:pt x="977" y="1214"/>
                    <a:pt x="1166" y="1135"/>
                  </a:cubicBezTo>
                  <a:lnTo>
                    <a:pt x="599" y="1"/>
                  </a:ln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9425;p87"/>
            <p:cNvSpPr/>
            <p:nvPr/>
          </p:nvSpPr>
          <p:spPr>
            <a:xfrm>
              <a:off x="-49657875" y="3833750"/>
              <a:ext cx="85100" cy="18125"/>
            </a:xfrm>
            <a:custGeom>
              <a:avLst/>
              <a:gdLst/>
              <a:ahLst/>
              <a:cxnLst/>
              <a:rect l="l" t="t" r="r" b="b"/>
              <a:pathLst>
                <a:path w="3404" h="725" extrusionOk="0">
                  <a:moveTo>
                    <a:pt x="1" y="0"/>
                  </a:moveTo>
                  <a:cubicBezTo>
                    <a:pt x="158" y="410"/>
                    <a:pt x="536" y="725"/>
                    <a:pt x="977" y="725"/>
                  </a:cubicBezTo>
                  <a:lnTo>
                    <a:pt x="2395" y="725"/>
                  </a:lnTo>
                  <a:cubicBezTo>
                    <a:pt x="2868" y="725"/>
                    <a:pt x="3246" y="410"/>
                    <a:pt x="3403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86" name="Picture 8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2472" y="0"/>
            <a:ext cx="581675" cy="581675"/>
          </a:xfrm>
          <a:prstGeom prst="rect">
            <a:avLst/>
          </a:prstGeom>
        </p:spPr>
      </p:pic>
      <p:sp>
        <p:nvSpPr>
          <p:cNvPr id="20" name="Google Shape;328;p35"/>
          <p:cNvSpPr txBox="1">
            <a:spLocks/>
          </p:cNvSpPr>
          <p:nvPr/>
        </p:nvSpPr>
        <p:spPr>
          <a:xfrm>
            <a:off x="650287" y="33886"/>
            <a:ext cx="7715400" cy="60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IN" sz="2800" smtClean="0"/>
              <a:t>Solution &amp; insights 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099583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61148" y="1565053"/>
            <a:ext cx="8821703" cy="1802952"/>
          </a:xfrm>
        </p:spPr>
        <p:txBody>
          <a:bodyPr/>
          <a:lstStyle/>
          <a:p>
            <a:pPr marL="114300" indent="0">
              <a:buNone/>
            </a:pPr>
            <a:endParaRPr lang="en-IN" sz="1800" dirty="0"/>
          </a:p>
          <a:p>
            <a:pPr marL="114300" indent="0" algn="ctr">
              <a:buNone/>
            </a:pPr>
            <a:r>
              <a:rPr lang="en-GB" sz="1800" dirty="0"/>
              <a:t>Get the complete report of the Gross sales amount for the customer </a:t>
            </a:r>
            <a:r>
              <a:rPr lang="en-GB" sz="1800" b="1" dirty="0"/>
              <a:t>“</a:t>
            </a:r>
            <a:r>
              <a:rPr lang="en-GB" sz="1800" b="1" dirty="0" err="1"/>
              <a:t>Atliq</a:t>
            </a:r>
            <a:r>
              <a:rPr lang="en-GB" sz="1800" b="1" dirty="0"/>
              <a:t> Exclusive” </a:t>
            </a:r>
            <a:r>
              <a:rPr lang="en-GB" sz="1800" dirty="0"/>
              <a:t>for each month </a:t>
            </a:r>
            <a:r>
              <a:rPr lang="en-GB" sz="1800" b="1" dirty="0"/>
              <a:t>. </a:t>
            </a:r>
            <a:r>
              <a:rPr lang="en-GB" sz="1800" dirty="0"/>
              <a:t>This analysis helps to get an idea of low and high-performing months and take strategic decisions. </a:t>
            </a:r>
            <a:endParaRPr lang="en-GB" sz="1800" dirty="0" smtClean="0"/>
          </a:p>
          <a:p>
            <a:pPr marL="114300" indent="0" algn="ctr">
              <a:buNone/>
            </a:pPr>
            <a:r>
              <a:rPr lang="en-GB" sz="1800" dirty="0" smtClean="0"/>
              <a:t>The </a:t>
            </a:r>
            <a:r>
              <a:rPr lang="en-GB" sz="1800" dirty="0"/>
              <a:t>final report contains these columns: </a:t>
            </a:r>
            <a:r>
              <a:rPr lang="en-GB" sz="1800" dirty="0" smtClean="0"/>
              <a:t>Month, Year, </a:t>
            </a:r>
            <a:r>
              <a:rPr lang="en-GB" sz="1800" dirty="0"/>
              <a:t>Gross sales Amount </a:t>
            </a:r>
            <a:endParaRPr lang="en-IN" sz="1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Ad-hoc-request </a:t>
            </a:r>
            <a:r>
              <a:rPr lang="en-IN" dirty="0"/>
              <a:t>7</a:t>
            </a:r>
          </a:p>
        </p:txBody>
      </p:sp>
      <p:grpSp>
        <p:nvGrpSpPr>
          <p:cNvPr id="67" name="Group 66"/>
          <p:cNvGrpSpPr/>
          <p:nvPr/>
        </p:nvGrpSpPr>
        <p:grpSpPr>
          <a:xfrm>
            <a:off x="2402964" y="629834"/>
            <a:ext cx="670089" cy="819572"/>
            <a:chOff x="1093400" y="1043938"/>
            <a:chExt cx="1483825" cy="2180625"/>
          </a:xfrm>
        </p:grpSpPr>
        <p:grpSp>
          <p:nvGrpSpPr>
            <p:cNvPr id="68" name="Google Shape;400;p37"/>
            <p:cNvGrpSpPr/>
            <p:nvPr/>
          </p:nvGrpSpPr>
          <p:grpSpPr>
            <a:xfrm>
              <a:off x="2308150" y="1262488"/>
              <a:ext cx="65475" cy="397950"/>
              <a:chOff x="2551425" y="1409425"/>
              <a:chExt cx="65475" cy="397950"/>
            </a:xfrm>
          </p:grpSpPr>
          <p:sp>
            <p:nvSpPr>
              <p:cNvPr id="87" name="Google Shape;401;p37"/>
              <p:cNvSpPr/>
              <p:nvPr/>
            </p:nvSpPr>
            <p:spPr>
              <a:xfrm>
                <a:off x="2568775" y="1499550"/>
                <a:ext cx="36100" cy="30850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1234" extrusionOk="0">
                    <a:moveTo>
                      <a:pt x="621" y="0"/>
                    </a:moveTo>
                    <a:cubicBezTo>
                      <a:pt x="304" y="0"/>
                      <a:pt x="1" y="248"/>
                      <a:pt x="1" y="610"/>
                    </a:cubicBezTo>
                    <a:cubicBezTo>
                      <a:pt x="1" y="949"/>
                      <a:pt x="268" y="1234"/>
                      <a:pt x="607" y="1234"/>
                    </a:cubicBezTo>
                    <a:cubicBezTo>
                      <a:pt x="1159" y="1234"/>
                      <a:pt x="1444" y="575"/>
                      <a:pt x="1052" y="183"/>
                    </a:cubicBezTo>
                    <a:cubicBezTo>
                      <a:pt x="926" y="56"/>
                      <a:pt x="772" y="0"/>
                      <a:pt x="62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402;p37"/>
              <p:cNvSpPr/>
              <p:nvPr/>
            </p:nvSpPr>
            <p:spPr>
              <a:xfrm>
                <a:off x="2559875" y="1490575"/>
                <a:ext cx="57025" cy="48750"/>
              </a:xfrm>
              <a:custGeom>
                <a:avLst/>
                <a:gdLst/>
                <a:ahLst/>
                <a:cxnLst/>
                <a:rect l="l" t="t" r="r" b="b"/>
                <a:pathLst>
                  <a:path w="2281" h="1950" extrusionOk="0">
                    <a:moveTo>
                      <a:pt x="984" y="96"/>
                    </a:moveTo>
                    <a:cubicBezTo>
                      <a:pt x="1772" y="96"/>
                      <a:pt x="2169" y="1046"/>
                      <a:pt x="1622" y="1611"/>
                    </a:cubicBezTo>
                    <a:cubicBezTo>
                      <a:pt x="1435" y="1797"/>
                      <a:pt x="1207" y="1880"/>
                      <a:pt x="984" y="1880"/>
                    </a:cubicBezTo>
                    <a:cubicBezTo>
                      <a:pt x="525" y="1880"/>
                      <a:pt x="90" y="1527"/>
                      <a:pt x="90" y="987"/>
                    </a:cubicBezTo>
                    <a:cubicBezTo>
                      <a:pt x="90" y="488"/>
                      <a:pt x="482" y="96"/>
                      <a:pt x="963" y="96"/>
                    </a:cubicBezTo>
                    <a:cubicBezTo>
                      <a:pt x="970" y="96"/>
                      <a:pt x="977" y="96"/>
                      <a:pt x="984" y="96"/>
                    </a:cubicBezTo>
                    <a:close/>
                    <a:moveTo>
                      <a:pt x="979" y="0"/>
                    </a:moveTo>
                    <a:cubicBezTo>
                      <a:pt x="481" y="0"/>
                      <a:pt x="1" y="391"/>
                      <a:pt x="1" y="969"/>
                    </a:cubicBezTo>
                    <a:cubicBezTo>
                      <a:pt x="1" y="1504"/>
                      <a:pt x="428" y="1949"/>
                      <a:pt x="963" y="1949"/>
                    </a:cubicBezTo>
                    <a:cubicBezTo>
                      <a:pt x="1835" y="1949"/>
                      <a:pt x="2281" y="898"/>
                      <a:pt x="1657" y="292"/>
                    </a:cubicBezTo>
                    <a:cubicBezTo>
                      <a:pt x="1461" y="90"/>
                      <a:pt x="1218" y="0"/>
                      <a:pt x="97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403;p37"/>
              <p:cNvSpPr/>
              <p:nvPr/>
            </p:nvSpPr>
            <p:spPr>
              <a:xfrm>
                <a:off x="2568775" y="1418400"/>
                <a:ext cx="36100" cy="30950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1238" extrusionOk="0">
                    <a:moveTo>
                      <a:pt x="613" y="0"/>
                    </a:moveTo>
                    <a:cubicBezTo>
                      <a:pt x="299" y="0"/>
                      <a:pt x="1" y="243"/>
                      <a:pt x="1" y="614"/>
                    </a:cubicBezTo>
                    <a:cubicBezTo>
                      <a:pt x="1" y="952"/>
                      <a:pt x="268" y="1220"/>
                      <a:pt x="607" y="1238"/>
                    </a:cubicBezTo>
                    <a:cubicBezTo>
                      <a:pt x="1159" y="1238"/>
                      <a:pt x="1444" y="578"/>
                      <a:pt x="1052" y="186"/>
                    </a:cubicBezTo>
                    <a:cubicBezTo>
                      <a:pt x="923" y="58"/>
                      <a:pt x="766" y="0"/>
                      <a:pt x="61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404;p37"/>
              <p:cNvSpPr/>
              <p:nvPr/>
            </p:nvSpPr>
            <p:spPr>
              <a:xfrm>
                <a:off x="2559875" y="1409425"/>
                <a:ext cx="56900" cy="48400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1936" extrusionOk="0">
                    <a:moveTo>
                      <a:pt x="984" y="100"/>
                    </a:moveTo>
                    <a:cubicBezTo>
                      <a:pt x="1772" y="100"/>
                      <a:pt x="2169" y="1049"/>
                      <a:pt x="1604" y="1614"/>
                    </a:cubicBezTo>
                    <a:cubicBezTo>
                      <a:pt x="1426" y="1798"/>
                      <a:pt x="1204" y="1880"/>
                      <a:pt x="985" y="1880"/>
                    </a:cubicBezTo>
                    <a:cubicBezTo>
                      <a:pt x="524" y="1880"/>
                      <a:pt x="78" y="1517"/>
                      <a:pt x="90" y="973"/>
                    </a:cubicBezTo>
                    <a:cubicBezTo>
                      <a:pt x="90" y="492"/>
                      <a:pt x="482" y="100"/>
                      <a:pt x="963" y="100"/>
                    </a:cubicBezTo>
                    <a:cubicBezTo>
                      <a:pt x="970" y="100"/>
                      <a:pt x="977" y="100"/>
                      <a:pt x="984" y="100"/>
                    </a:cubicBezTo>
                    <a:close/>
                    <a:moveTo>
                      <a:pt x="971" y="0"/>
                    </a:moveTo>
                    <a:cubicBezTo>
                      <a:pt x="476" y="0"/>
                      <a:pt x="1" y="386"/>
                      <a:pt x="1" y="973"/>
                    </a:cubicBezTo>
                    <a:cubicBezTo>
                      <a:pt x="1" y="1507"/>
                      <a:pt x="428" y="1935"/>
                      <a:pt x="963" y="1935"/>
                    </a:cubicBezTo>
                    <a:cubicBezTo>
                      <a:pt x="970" y="1935"/>
                      <a:pt x="977" y="1935"/>
                      <a:pt x="984" y="1935"/>
                    </a:cubicBezTo>
                    <a:cubicBezTo>
                      <a:pt x="1843" y="1935"/>
                      <a:pt x="2276" y="897"/>
                      <a:pt x="1657" y="296"/>
                    </a:cubicBezTo>
                    <a:cubicBezTo>
                      <a:pt x="1459" y="92"/>
                      <a:pt x="1213" y="0"/>
                      <a:pt x="97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405;p37"/>
              <p:cNvSpPr/>
              <p:nvPr/>
            </p:nvSpPr>
            <p:spPr>
              <a:xfrm>
                <a:off x="2568775" y="1588075"/>
                <a:ext cx="36100" cy="30950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1238" extrusionOk="0">
                    <a:moveTo>
                      <a:pt x="613" y="1"/>
                    </a:moveTo>
                    <a:cubicBezTo>
                      <a:pt x="299" y="1"/>
                      <a:pt x="1" y="243"/>
                      <a:pt x="1" y="614"/>
                    </a:cubicBezTo>
                    <a:cubicBezTo>
                      <a:pt x="1" y="953"/>
                      <a:pt x="268" y="1220"/>
                      <a:pt x="607" y="1238"/>
                    </a:cubicBezTo>
                    <a:cubicBezTo>
                      <a:pt x="1159" y="1238"/>
                      <a:pt x="1444" y="579"/>
                      <a:pt x="1052" y="187"/>
                    </a:cubicBezTo>
                    <a:cubicBezTo>
                      <a:pt x="923" y="58"/>
                      <a:pt x="766" y="1"/>
                      <a:pt x="61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406;p37"/>
              <p:cNvSpPr/>
              <p:nvPr/>
            </p:nvSpPr>
            <p:spPr>
              <a:xfrm>
                <a:off x="2559875" y="1579100"/>
                <a:ext cx="57025" cy="48850"/>
              </a:xfrm>
              <a:custGeom>
                <a:avLst/>
                <a:gdLst/>
                <a:ahLst/>
                <a:cxnLst/>
                <a:rect l="l" t="t" r="r" b="b"/>
                <a:pathLst>
                  <a:path w="2281" h="1954" extrusionOk="0">
                    <a:moveTo>
                      <a:pt x="984" y="100"/>
                    </a:moveTo>
                    <a:cubicBezTo>
                      <a:pt x="1772" y="100"/>
                      <a:pt x="2169" y="1050"/>
                      <a:pt x="1622" y="1615"/>
                    </a:cubicBezTo>
                    <a:cubicBezTo>
                      <a:pt x="1438" y="1793"/>
                      <a:pt x="1213" y="1873"/>
                      <a:pt x="992" y="1873"/>
                    </a:cubicBezTo>
                    <a:cubicBezTo>
                      <a:pt x="531" y="1873"/>
                      <a:pt x="90" y="1522"/>
                      <a:pt x="90" y="991"/>
                    </a:cubicBezTo>
                    <a:cubicBezTo>
                      <a:pt x="90" y="492"/>
                      <a:pt x="482" y="100"/>
                      <a:pt x="963" y="100"/>
                    </a:cubicBezTo>
                    <a:cubicBezTo>
                      <a:pt x="970" y="100"/>
                      <a:pt x="977" y="100"/>
                      <a:pt x="984" y="100"/>
                    </a:cubicBezTo>
                    <a:close/>
                    <a:moveTo>
                      <a:pt x="971" y="1"/>
                    </a:moveTo>
                    <a:cubicBezTo>
                      <a:pt x="476" y="1"/>
                      <a:pt x="1" y="386"/>
                      <a:pt x="1" y="973"/>
                    </a:cubicBezTo>
                    <a:cubicBezTo>
                      <a:pt x="1" y="1508"/>
                      <a:pt x="428" y="1935"/>
                      <a:pt x="963" y="1953"/>
                    </a:cubicBezTo>
                    <a:cubicBezTo>
                      <a:pt x="1835" y="1953"/>
                      <a:pt x="2281" y="902"/>
                      <a:pt x="1657" y="296"/>
                    </a:cubicBezTo>
                    <a:cubicBezTo>
                      <a:pt x="1459" y="92"/>
                      <a:pt x="1213" y="1"/>
                      <a:pt x="97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407;p37"/>
              <p:cNvSpPr/>
              <p:nvPr/>
            </p:nvSpPr>
            <p:spPr>
              <a:xfrm>
                <a:off x="2563450" y="1679125"/>
                <a:ext cx="35650" cy="30950"/>
              </a:xfrm>
              <a:custGeom>
                <a:avLst/>
                <a:gdLst/>
                <a:ahLst/>
                <a:cxnLst/>
                <a:rect l="l" t="t" r="r" b="b"/>
                <a:pathLst>
                  <a:path w="1426" h="1238" extrusionOk="0">
                    <a:moveTo>
                      <a:pt x="820" y="1"/>
                    </a:moveTo>
                    <a:cubicBezTo>
                      <a:pt x="267" y="1"/>
                      <a:pt x="0" y="660"/>
                      <a:pt x="374" y="1052"/>
                    </a:cubicBezTo>
                    <a:cubicBezTo>
                      <a:pt x="503" y="1180"/>
                      <a:pt x="660" y="1238"/>
                      <a:pt x="813" y="1238"/>
                    </a:cubicBezTo>
                    <a:cubicBezTo>
                      <a:pt x="1127" y="1238"/>
                      <a:pt x="1425" y="995"/>
                      <a:pt x="1425" y="624"/>
                    </a:cubicBezTo>
                    <a:cubicBezTo>
                      <a:pt x="1425" y="286"/>
                      <a:pt x="1158" y="1"/>
                      <a:pt x="82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408;p37"/>
              <p:cNvSpPr/>
              <p:nvPr/>
            </p:nvSpPr>
            <p:spPr>
              <a:xfrm>
                <a:off x="2551425" y="1670225"/>
                <a:ext cx="56575" cy="48750"/>
              </a:xfrm>
              <a:custGeom>
                <a:avLst/>
                <a:gdLst/>
                <a:ahLst/>
                <a:cxnLst/>
                <a:rect l="l" t="t" r="r" b="b"/>
                <a:pathLst>
                  <a:path w="2263" h="1950" extrusionOk="0">
                    <a:moveTo>
                      <a:pt x="1278" y="73"/>
                    </a:moveTo>
                    <a:cubicBezTo>
                      <a:pt x="1739" y="73"/>
                      <a:pt x="2186" y="437"/>
                      <a:pt x="2173" y="980"/>
                    </a:cubicBezTo>
                    <a:cubicBezTo>
                      <a:pt x="2173" y="1461"/>
                      <a:pt x="1782" y="1853"/>
                      <a:pt x="1301" y="1853"/>
                    </a:cubicBezTo>
                    <a:cubicBezTo>
                      <a:pt x="1293" y="1853"/>
                      <a:pt x="1286" y="1853"/>
                      <a:pt x="1279" y="1853"/>
                    </a:cubicBezTo>
                    <a:cubicBezTo>
                      <a:pt x="491" y="1853"/>
                      <a:pt x="94" y="904"/>
                      <a:pt x="659" y="339"/>
                    </a:cubicBezTo>
                    <a:cubicBezTo>
                      <a:pt x="837" y="155"/>
                      <a:pt x="1059" y="73"/>
                      <a:pt x="1278" y="73"/>
                    </a:cubicBezTo>
                    <a:close/>
                    <a:moveTo>
                      <a:pt x="1301" y="0"/>
                    </a:moveTo>
                    <a:cubicBezTo>
                      <a:pt x="428" y="0"/>
                      <a:pt x="0" y="1051"/>
                      <a:pt x="606" y="1657"/>
                    </a:cubicBezTo>
                    <a:cubicBezTo>
                      <a:pt x="802" y="1859"/>
                      <a:pt x="1045" y="1949"/>
                      <a:pt x="1284" y="1949"/>
                    </a:cubicBezTo>
                    <a:cubicBezTo>
                      <a:pt x="1782" y="1949"/>
                      <a:pt x="2263" y="1558"/>
                      <a:pt x="2263" y="980"/>
                    </a:cubicBezTo>
                    <a:cubicBezTo>
                      <a:pt x="2263" y="446"/>
                      <a:pt x="1835" y="0"/>
                      <a:pt x="130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409;p37"/>
              <p:cNvSpPr/>
              <p:nvPr/>
            </p:nvSpPr>
            <p:spPr>
              <a:xfrm>
                <a:off x="2563450" y="1767750"/>
                <a:ext cx="35650" cy="30850"/>
              </a:xfrm>
              <a:custGeom>
                <a:avLst/>
                <a:gdLst/>
                <a:ahLst/>
                <a:cxnLst/>
                <a:rect l="l" t="t" r="r" b="b"/>
                <a:pathLst>
                  <a:path w="1426" h="1234" extrusionOk="0">
                    <a:moveTo>
                      <a:pt x="820" y="1"/>
                    </a:moveTo>
                    <a:cubicBezTo>
                      <a:pt x="267" y="1"/>
                      <a:pt x="0" y="660"/>
                      <a:pt x="374" y="1052"/>
                    </a:cubicBezTo>
                    <a:cubicBezTo>
                      <a:pt x="500" y="1177"/>
                      <a:pt x="653" y="1234"/>
                      <a:pt x="803" y="1234"/>
                    </a:cubicBezTo>
                    <a:cubicBezTo>
                      <a:pt x="1121" y="1234"/>
                      <a:pt x="1425" y="982"/>
                      <a:pt x="1425" y="606"/>
                    </a:cubicBezTo>
                    <a:cubicBezTo>
                      <a:pt x="1425" y="268"/>
                      <a:pt x="1158" y="1"/>
                      <a:pt x="82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410;p37"/>
              <p:cNvSpPr/>
              <p:nvPr/>
            </p:nvSpPr>
            <p:spPr>
              <a:xfrm>
                <a:off x="2551425" y="1758850"/>
                <a:ext cx="56575" cy="48525"/>
              </a:xfrm>
              <a:custGeom>
                <a:avLst/>
                <a:gdLst/>
                <a:ahLst/>
                <a:cxnLst/>
                <a:rect l="l" t="t" r="r" b="b"/>
                <a:pathLst>
                  <a:path w="2263" h="1941" extrusionOk="0">
                    <a:moveTo>
                      <a:pt x="1284" y="69"/>
                    </a:moveTo>
                    <a:cubicBezTo>
                      <a:pt x="1738" y="69"/>
                      <a:pt x="2173" y="423"/>
                      <a:pt x="2173" y="962"/>
                    </a:cubicBezTo>
                    <a:cubicBezTo>
                      <a:pt x="2191" y="1461"/>
                      <a:pt x="1799" y="1853"/>
                      <a:pt x="1301" y="1871"/>
                    </a:cubicBezTo>
                    <a:lnTo>
                      <a:pt x="1301" y="1853"/>
                    </a:lnTo>
                    <a:cubicBezTo>
                      <a:pt x="1293" y="1853"/>
                      <a:pt x="1286" y="1853"/>
                      <a:pt x="1279" y="1853"/>
                    </a:cubicBezTo>
                    <a:cubicBezTo>
                      <a:pt x="491" y="1853"/>
                      <a:pt x="94" y="904"/>
                      <a:pt x="659" y="339"/>
                    </a:cubicBezTo>
                    <a:cubicBezTo>
                      <a:pt x="840" y="153"/>
                      <a:pt x="1064" y="69"/>
                      <a:pt x="1284" y="69"/>
                    </a:cubicBezTo>
                    <a:close/>
                    <a:moveTo>
                      <a:pt x="1301" y="0"/>
                    </a:moveTo>
                    <a:cubicBezTo>
                      <a:pt x="428" y="0"/>
                      <a:pt x="0" y="1034"/>
                      <a:pt x="606" y="1657"/>
                    </a:cubicBezTo>
                    <a:cubicBezTo>
                      <a:pt x="801" y="1853"/>
                      <a:pt x="1043" y="1941"/>
                      <a:pt x="1281" y="1941"/>
                    </a:cubicBezTo>
                    <a:cubicBezTo>
                      <a:pt x="1780" y="1941"/>
                      <a:pt x="2263" y="1554"/>
                      <a:pt x="2263" y="962"/>
                    </a:cubicBezTo>
                    <a:cubicBezTo>
                      <a:pt x="2263" y="428"/>
                      <a:pt x="1835" y="0"/>
                      <a:pt x="130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9" name="Google Shape;417;p37"/>
            <p:cNvGrpSpPr/>
            <p:nvPr/>
          </p:nvGrpSpPr>
          <p:grpSpPr>
            <a:xfrm>
              <a:off x="1093400" y="1043938"/>
              <a:ext cx="1043050" cy="1488400"/>
              <a:chOff x="910475" y="761863"/>
              <a:chExt cx="1043050" cy="1488400"/>
            </a:xfrm>
          </p:grpSpPr>
          <p:sp>
            <p:nvSpPr>
              <p:cNvPr id="76" name="Google Shape;418;p37"/>
              <p:cNvSpPr/>
              <p:nvPr/>
            </p:nvSpPr>
            <p:spPr>
              <a:xfrm>
                <a:off x="910475" y="761863"/>
                <a:ext cx="1043050" cy="1488400"/>
              </a:xfrm>
              <a:custGeom>
                <a:avLst/>
                <a:gdLst/>
                <a:ahLst/>
                <a:cxnLst/>
                <a:rect l="l" t="t" r="r" b="b"/>
                <a:pathLst>
                  <a:path w="41722" h="59536" fill="none" extrusionOk="0">
                    <a:moveTo>
                      <a:pt x="41722" y="8159"/>
                    </a:moveTo>
                    <a:lnTo>
                      <a:pt x="41722" y="57914"/>
                    </a:lnTo>
                    <a:cubicBezTo>
                      <a:pt x="41722" y="58805"/>
                      <a:pt x="40991" y="59536"/>
                      <a:pt x="40101" y="59536"/>
                    </a:cubicBezTo>
                    <a:lnTo>
                      <a:pt x="1622" y="59536"/>
                    </a:lnTo>
                    <a:cubicBezTo>
                      <a:pt x="731" y="59536"/>
                      <a:pt x="1" y="58805"/>
                      <a:pt x="1" y="57914"/>
                    </a:cubicBezTo>
                    <a:lnTo>
                      <a:pt x="1" y="1621"/>
                    </a:lnTo>
                    <a:cubicBezTo>
                      <a:pt x="1" y="730"/>
                      <a:pt x="731" y="0"/>
                      <a:pt x="1622" y="0"/>
                    </a:cubicBezTo>
                    <a:lnTo>
                      <a:pt x="32512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dk2"/>
                  </a:gs>
                </a:gsLst>
                <a:lin ang="5400700" scaled="0"/>
              </a:gradFill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419;p37"/>
              <p:cNvSpPr/>
              <p:nvPr/>
            </p:nvSpPr>
            <p:spPr>
              <a:xfrm>
                <a:off x="1723250" y="761863"/>
                <a:ext cx="224500" cy="206225"/>
              </a:xfrm>
              <a:custGeom>
                <a:avLst/>
                <a:gdLst/>
                <a:ahLst/>
                <a:cxnLst/>
                <a:rect l="l" t="t" r="r" b="b"/>
                <a:pathLst>
                  <a:path w="8980" h="8249" fill="none" extrusionOk="0">
                    <a:moveTo>
                      <a:pt x="1" y="0"/>
                    </a:moveTo>
                    <a:lnTo>
                      <a:pt x="1" y="6645"/>
                    </a:lnTo>
                    <a:cubicBezTo>
                      <a:pt x="1" y="7518"/>
                      <a:pt x="713" y="8248"/>
                      <a:pt x="1604" y="8248"/>
                    </a:cubicBezTo>
                    <a:lnTo>
                      <a:pt x="8979" y="8248"/>
                    </a:lnTo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dk2"/>
                  </a:gs>
                </a:gsLst>
                <a:lin ang="5400700" scaled="0"/>
              </a:gradFill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420;p37"/>
              <p:cNvSpPr/>
              <p:nvPr/>
            </p:nvSpPr>
            <p:spPr>
              <a:xfrm>
                <a:off x="1051650" y="1062463"/>
                <a:ext cx="760700" cy="22300"/>
              </a:xfrm>
              <a:custGeom>
                <a:avLst/>
                <a:gdLst/>
                <a:ahLst/>
                <a:cxnLst/>
                <a:rect l="l" t="t" r="r" b="b"/>
                <a:pathLst>
                  <a:path w="30428" h="892" fill="none" extrusionOk="0">
                    <a:moveTo>
                      <a:pt x="1" y="1"/>
                    </a:moveTo>
                    <a:lnTo>
                      <a:pt x="30428" y="1"/>
                    </a:lnTo>
                    <a:lnTo>
                      <a:pt x="30428" y="891"/>
                    </a:lnTo>
                    <a:lnTo>
                      <a:pt x="1" y="89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dk2"/>
                  </a:gs>
                </a:gsLst>
                <a:lin ang="5400700" scaled="0"/>
              </a:gradFill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421;p37"/>
              <p:cNvSpPr/>
              <p:nvPr/>
            </p:nvSpPr>
            <p:spPr>
              <a:xfrm>
                <a:off x="1051650" y="1162663"/>
                <a:ext cx="760700" cy="22300"/>
              </a:xfrm>
              <a:custGeom>
                <a:avLst/>
                <a:gdLst/>
                <a:ahLst/>
                <a:cxnLst/>
                <a:rect l="l" t="t" r="r" b="b"/>
                <a:pathLst>
                  <a:path w="30428" h="892" fill="none" extrusionOk="0">
                    <a:moveTo>
                      <a:pt x="1" y="1"/>
                    </a:moveTo>
                    <a:lnTo>
                      <a:pt x="30428" y="1"/>
                    </a:lnTo>
                    <a:lnTo>
                      <a:pt x="30428" y="892"/>
                    </a:lnTo>
                    <a:lnTo>
                      <a:pt x="1" y="89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dk2"/>
                  </a:gs>
                </a:gsLst>
                <a:lin ang="5400700" scaled="0"/>
              </a:gradFill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422;p37"/>
              <p:cNvSpPr/>
              <p:nvPr/>
            </p:nvSpPr>
            <p:spPr>
              <a:xfrm>
                <a:off x="1051650" y="1262888"/>
                <a:ext cx="760700" cy="22275"/>
              </a:xfrm>
              <a:custGeom>
                <a:avLst/>
                <a:gdLst/>
                <a:ahLst/>
                <a:cxnLst/>
                <a:rect l="l" t="t" r="r" b="b"/>
                <a:pathLst>
                  <a:path w="30428" h="891" fill="none" extrusionOk="0">
                    <a:moveTo>
                      <a:pt x="1" y="0"/>
                    </a:moveTo>
                    <a:lnTo>
                      <a:pt x="30428" y="0"/>
                    </a:lnTo>
                    <a:lnTo>
                      <a:pt x="30428" y="891"/>
                    </a:lnTo>
                    <a:lnTo>
                      <a:pt x="1" y="89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dk2"/>
                  </a:gs>
                </a:gsLst>
                <a:lin ang="5400700" scaled="0"/>
              </a:gradFill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423;p37"/>
              <p:cNvSpPr/>
              <p:nvPr/>
            </p:nvSpPr>
            <p:spPr>
              <a:xfrm>
                <a:off x="1051650" y="1363088"/>
                <a:ext cx="760700" cy="22300"/>
              </a:xfrm>
              <a:custGeom>
                <a:avLst/>
                <a:gdLst/>
                <a:ahLst/>
                <a:cxnLst/>
                <a:rect l="l" t="t" r="r" b="b"/>
                <a:pathLst>
                  <a:path w="30428" h="892" fill="none" extrusionOk="0">
                    <a:moveTo>
                      <a:pt x="1" y="0"/>
                    </a:moveTo>
                    <a:lnTo>
                      <a:pt x="30428" y="0"/>
                    </a:lnTo>
                    <a:lnTo>
                      <a:pt x="30428" y="891"/>
                    </a:lnTo>
                    <a:lnTo>
                      <a:pt x="1" y="89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dk2"/>
                  </a:gs>
                </a:gsLst>
                <a:lin ang="5400700" scaled="0"/>
              </a:gradFill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424;p37"/>
              <p:cNvSpPr/>
              <p:nvPr/>
            </p:nvSpPr>
            <p:spPr>
              <a:xfrm>
                <a:off x="1051650" y="1463288"/>
                <a:ext cx="760700" cy="22300"/>
              </a:xfrm>
              <a:custGeom>
                <a:avLst/>
                <a:gdLst/>
                <a:ahLst/>
                <a:cxnLst/>
                <a:rect l="l" t="t" r="r" b="b"/>
                <a:pathLst>
                  <a:path w="30428" h="892" fill="none" extrusionOk="0">
                    <a:moveTo>
                      <a:pt x="1" y="1"/>
                    </a:moveTo>
                    <a:lnTo>
                      <a:pt x="30428" y="1"/>
                    </a:lnTo>
                    <a:lnTo>
                      <a:pt x="30428" y="891"/>
                    </a:lnTo>
                    <a:lnTo>
                      <a:pt x="1" y="89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dk2"/>
                  </a:gs>
                </a:gsLst>
                <a:lin ang="5400700" scaled="0"/>
              </a:gradFill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425;p37"/>
              <p:cNvSpPr/>
              <p:nvPr/>
            </p:nvSpPr>
            <p:spPr>
              <a:xfrm>
                <a:off x="1051650" y="1563488"/>
                <a:ext cx="760700" cy="22300"/>
              </a:xfrm>
              <a:custGeom>
                <a:avLst/>
                <a:gdLst/>
                <a:ahLst/>
                <a:cxnLst/>
                <a:rect l="l" t="t" r="r" b="b"/>
                <a:pathLst>
                  <a:path w="30428" h="892" fill="none" extrusionOk="0">
                    <a:moveTo>
                      <a:pt x="1" y="1"/>
                    </a:moveTo>
                    <a:lnTo>
                      <a:pt x="30428" y="1"/>
                    </a:lnTo>
                    <a:lnTo>
                      <a:pt x="30428" y="892"/>
                    </a:lnTo>
                    <a:lnTo>
                      <a:pt x="1" y="89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dk2"/>
                  </a:gs>
                </a:gsLst>
                <a:lin ang="5400700" scaled="0"/>
              </a:gradFill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426;p37"/>
              <p:cNvSpPr/>
              <p:nvPr/>
            </p:nvSpPr>
            <p:spPr>
              <a:xfrm>
                <a:off x="1051650" y="1663713"/>
                <a:ext cx="760700" cy="22275"/>
              </a:xfrm>
              <a:custGeom>
                <a:avLst/>
                <a:gdLst/>
                <a:ahLst/>
                <a:cxnLst/>
                <a:rect l="l" t="t" r="r" b="b"/>
                <a:pathLst>
                  <a:path w="30428" h="891" fill="none" extrusionOk="0">
                    <a:moveTo>
                      <a:pt x="1" y="0"/>
                    </a:moveTo>
                    <a:lnTo>
                      <a:pt x="30428" y="0"/>
                    </a:lnTo>
                    <a:lnTo>
                      <a:pt x="30428" y="891"/>
                    </a:lnTo>
                    <a:lnTo>
                      <a:pt x="1" y="89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dk2"/>
                  </a:gs>
                </a:gsLst>
                <a:lin ang="5400700" scaled="0"/>
              </a:gradFill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427;p37"/>
              <p:cNvSpPr/>
              <p:nvPr/>
            </p:nvSpPr>
            <p:spPr>
              <a:xfrm>
                <a:off x="1051650" y="1782613"/>
                <a:ext cx="315350" cy="22300"/>
              </a:xfrm>
              <a:custGeom>
                <a:avLst/>
                <a:gdLst/>
                <a:ahLst/>
                <a:cxnLst/>
                <a:rect l="l" t="t" r="r" b="b"/>
                <a:pathLst>
                  <a:path w="12614" h="892" fill="none" extrusionOk="0">
                    <a:moveTo>
                      <a:pt x="1" y="1"/>
                    </a:moveTo>
                    <a:lnTo>
                      <a:pt x="12613" y="1"/>
                    </a:lnTo>
                    <a:lnTo>
                      <a:pt x="12613" y="891"/>
                    </a:lnTo>
                    <a:lnTo>
                      <a:pt x="1" y="89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dk2"/>
                  </a:gs>
                </a:gsLst>
                <a:lin ang="5400700" scaled="0"/>
              </a:gradFill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428;p37"/>
              <p:cNvSpPr/>
              <p:nvPr/>
            </p:nvSpPr>
            <p:spPr>
              <a:xfrm>
                <a:off x="1051650" y="1990163"/>
                <a:ext cx="3932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731" fill="none" extrusionOk="0">
                    <a:moveTo>
                      <a:pt x="1" y="0"/>
                    </a:moveTo>
                    <a:lnTo>
                      <a:pt x="15731" y="0"/>
                    </a:lnTo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dk2"/>
                  </a:gs>
                </a:gsLst>
                <a:lin ang="5400700" scaled="0"/>
              </a:gradFill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0" name="Google Shape;429;p37"/>
            <p:cNvGrpSpPr/>
            <p:nvPr/>
          </p:nvGrpSpPr>
          <p:grpSpPr>
            <a:xfrm>
              <a:off x="1701625" y="2135638"/>
              <a:ext cx="875600" cy="1088925"/>
              <a:chOff x="5962175" y="478150"/>
              <a:chExt cx="875600" cy="1088925"/>
            </a:xfrm>
          </p:grpSpPr>
          <p:sp>
            <p:nvSpPr>
              <p:cNvPr id="71" name="Google Shape;430;p37"/>
              <p:cNvSpPr/>
              <p:nvPr/>
            </p:nvSpPr>
            <p:spPr>
              <a:xfrm>
                <a:off x="6095350" y="582825"/>
                <a:ext cx="504600" cy="504600"/>
              </a:xfrm>
              <a:custGeom>
                <a:avLst/>
                <a:gdLst/>
                <a:ahLst/>
                <a:cxnLst/>
                <a:rect l="l" t="t" r="r" b="b"/>
                <a:pathLst>
                  <a:path w="20184" h="20184" extrusionOk="0">
                    <a:moveTo>
                      <a:pt x="10083" y="0"/>
                    </a:moveTo>
                    <a:lnTo>
                      <a:pt x="10083" y="0"/>
                    </a:lnTo>
                    <a:cubicBezTo>
                      <a:pt x="15659" y="18"/>
                      <a:pt x="20166" y="4525"/>
                      <a:pt x="20184" y="10101"/>
                    </a:cubicBezTo>
                    <a:lnTo>
                      <a:pt x="20184" y="10101"/>
                    </a:lnTo>
                    <a:cubicBezTo>
                      <a:pt x="20166" y="15659"/>
                      <a:pt x="15659" y="20166"/>
                      <a:pt x="10083" y="20184"/>
                    </a:cubicBezTo>
                    <a:lnTo>
                      <a:pt x="10083" y="20184"/>
                    </a:lnTo>
                    <a:cubicBezTo>
                      <a:pt x="4525" y="20166"/>
                      <a:pt x="0" y="15659"/>
                      <a:pt x="0" y="10101"/>
                    </a:cubicBezTo>
                    <a:lnTo>
                      <a:pt x="0" y="10101"/>
                    </a:lnTo>
                    <a:cubicBezTo>
                      <a:pt x="0" y="4525"/>
                      <a:pt x="4525" y="18"/>
                      <a:pt x="10083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431;p37"/>
              <p:cNvSpPr/>
              <p:nvPr/>
            </p:nvSpPr>
            <p:spPr>
              <a:xfrm>
                <a:off x="6501075" y="1086075"/>
                <a:ext cx="145650" cy="186625"/>
              </a:xfrm>
              <a:custGeom>
                <a:avLst/>
                <a:gdLst/>
                <a:ahLst/>
                <a:cxnLst/>
                <a:rect l="l" t="t" r="r" b="b"/>
                <a:pathLst>
                  <a:path w="5826" h="7465" extrusionOk="0">
                    <a:moveTo>
                      <a:pt x="0" y="1176"/>
                    </a:moveTo>
                    <a:lnTo>
                      <a:pt x="1888" y="0"/>
                    </a:lnTo>
                    <a:lnTo>
                      <a:pt x="5825" y="6289"/>
                    </a:lnTo>
                    <a:lnTo>
                      <a:pt x="3937" y="7465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432;p37"/>
              <p:cNvSpPr/>
              <p:nvPr/>
            </p:nvSpPr>
            <p:spPr>
              <a:xfrm>
                <a:off x="5962175" y="478150"/>
                <a:ext cx="742450" cy="742000"/>
              </a:xfrm>
              <a:custGeom>
                <a:avLst/>
                <a:gdLst/>
                <a:ahLst/>
                <a:cxnLst/>
                <a:rect l="l" t="t" r="r" b="b"/>
                <a:pathLst>
                  <a:path w="29698" h="29680" extrusionOk="0">
                    <a:moveTo>
                      <a:pt x="15410" y="1"/>
                    </a:moveTo>
                    <a:cubicBezTo>
                      <a:pt x="9638" y="1"/>
                      <a:pt x="4419" y="3475"/>
                      <a:pt x="2210" y="8819"/>
                    </a:cubicBezTo>
                    <a:cubicBezTo>
                      <a:pt x="1" y="14146"/>
                      <a:pt x="1230" y="20291"/>
                      <a:pt x="5309" y="24371"/>
                    </a:cubicBezTo>
                    <a:cubicBezTo>
                      <a:pt x="9389" y="28468"/>
                      <a:pt x="15535" y="29680"/>
                      <a:pt x="20879" y="27471"/>
                    </a:cubicBezTo>
                    <a:cubicBezTo>
                      <a:pt x="26206" y="25262"/>
                      <a:pt x="29697" y="20060"/>
                      <a:pt x="29697" y="14288"/>
                    </a:cubicBezTo>
                    <a:cubicBezTo>
                      <a:pt x="29697" y="6396"/>
                      <a:pt x="23302" y="1"/>
                      <a:pt x="15410" y="1"/>
                    </a:cubicBezTo>
                    <a:close/>
                    <a:moveTo>
                      <a:pt x="15410" y="24068"/>
                    </a:moveTo>
                    <a:cubicBezTo>
                      <a:pt x="11455" y="24068"/>
                      <a:pt x="7875" y="21681"/>
                      <a:pt x="6360" y="18029"/>
                    </a:cubicBezTo>
                    <a:cubicBezTo>
                      <a:pt x="4846" y="14359"/>
                      <a:pt x="5684" y="10155"/>
                      <a:pt x="8480" y="7358"/>
                    </a:cubicBezTo>
                    <a:cubicBezTo>
                      <a:pt x="11277" y="4544"/>
                      <a:pt x="15499" y="3706"/>
                      <a:pt x="19151" y="5221"/>
                    </a:cubicBezTo>
                    <a:cubicBezTo>
                      <a:pt x="22821" y="6735"/>
                      <a:pt x="25208" y="10315"/>
                      <a:pt x="25208" y="14270"/>
                    </a:cubicBezTo>
                    <a:cubicBezTo>
                      <a:pt x="25208" y="19686"/>
                      <a:pt x="20826" y="24068"/>
                      <a:pt x="15410" y="24068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dk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433;p37"/>
              <p:cNvSpPr/>
              <p:nvPr/>
            </p:nvSpPr>
            <p:spPr>
              <a:xfrm>
                <a:off x="6581675" y="1224575"/>
                <a:ext cx="256100" cy="342500"/>
              </a:xfrm>
              <a:custGeom>
                <a:avLst/>
                <a:gdLst/>
                <a:ahLst/>
                <a:cxnLst/>
                <a:rect l="l" t="t" r="r" b="b"/>
                <a:pathLst>
                  <a:path w="10244" h="13700" extrusionOk="0">
                    <a:moveTo>
                      <a:pt x="9086" y="13148"/>
                    </a:moveTo>
                    <a:lnTo>
                      <a:pt x="9086" y="13148"/>
                    </a:lnTo>
                    <a:cubicBezTo>
                      <a:pt x="8177" y="13700"/>
                      <a:pt x="6984" y="13433"/>
                      <a:pt x="6414" y="12542"/>
                    </a:cubicBezTo>
                    <a:lnTo>
                      <a:pt x="571" y="3243"/>
                    </a:lnTo>
                    <a:cubicBezTo>
                      <a:pt x="1" y="2334"/>
                      <a:pt x="286" y="1141"/>
                      <a:pt x="1194" y="571"/>
                    </a:cubicBezTo>
                    <a:lnTo>
                      <a:pt x="1194" y="571"/>
                    </a:lnTo>
                    <a:cubicBezTo>
                      <a:pt x="2085" y="1"/>
                      <a:pt x="3278" y="286"/>
                      <a:pt x="3848" y="1176"/>
                    </a:cubicBezTo>
                    <a:lnTo>
                      <a:pt x="9692" y="10476"/>
                    </a:lnTo>
                    <a:cubicBezTo>
                      <a:pt x="10244" y="11384"/>
                      <a:pt x="9977" y="12578"/>
                      <a:pt x="9086" y="13148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dk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434;p37"/>
              <p:cNvSpPr/>
              <p:nvPr/>
            </p:nvSpPr>
            <p:spPr>
              <a:xfrm>
                <a:off x="6203125" y="760525"/>
                <a:ext cx="320675" cy="185725"/>
              </a:xfrm>
              <a:custGeom>
                <a:avLst/>
                <a:gdLst/>
                <a:ahLst/>
                <a:cxnLst/>
                <a:rect l="l" t="t" r="r" b="b"/>
                <a:pathLst>
                  <a:path w="12827" h="7429" extrusionOk="0">
                    <a:moveTo>
                      <a:pt x="0" y="4525"/>
                    </a:moveTo>
                    <a:lnTo>
                      <a:pt x="2494" y="7429"/>
                    </a:lnTo>
                    <a:cubicBezTo>
                      <a:pt x="2494" y="7429"/>
                      <a:pt x="5558" y="1782"/>
                      <a:pt x="12827" y="0"/>
                    </a:cubicBezTo>
                    <a:cubicBezTo>
                      <a:pt x="12827" y="0"/>
                      <a:pt x="6039" y="89"/>
                      <a:pt x="2334" y="6057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35" name="Picture 3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00" y="0"/>
            <a:ext cx="581675" cy="58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900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ubtitle 1"/>
          <p:cNvSpPr>
            <a:spLocks noGrp="1"/>
          </p:cNvSpPr>
          <p:nvPr>
            <p:ph type="subTitle" idx="1"/>
          </p:nvPr>
        </p:nvSpPr>
        <p:spPr>
          <a:xfrm>
            <a:off x="523502" y="598691"/>
            <a:ext cx="7704055" cy="2061043"/>
          </a:xfrm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txBody>
          <a:bodyPr/>
          <a:lstStyle/>
          <a:p>
            <a:r>
              <a:rPr lang="en-IN" sz="1200" dirty="0" smtClean="0">
                <a:solidFill>
                  <a:srgbClr val="FFC751"/>
                </a:solidFill>
                <a:latin typeface="+mn-lt"/>
              </a:rPr>
              <a:t>Gross sales in FY2019-20  was </a:t>
            </a:r>
            <a:r>
              <a:rPr lang="en-IN" sz="1200" dirty="0" smtClean="0">
                <a:solidFill>
                  <a:schemeClr val="tx1"/>
                </a:solidFill>
                <a:latin typeface="+mn-lt"/>
              </a:rPr>
              <a:t>39.31M</a:t>
            </a:r>
            <a:r>
              <a:rPr lang="en-IN" sz="1200" dirty="0" smtClean="0">
                <a:solidFill>
                  <a:srgbClr val="FFC751"/>
                </a:solidFill>
                <a:latin typeface="+mn-lt"/>
              </a:rPr>
              <a:t> and in FY2020-21 it was </a:t>
            </a:r>
            <a:r>
              <a:rPr lang="en-IN" sz="1200" dirty="0" smtClean="0">
                <a:solidFill>
                  <a:schemeClr val="tx1"/>
                </a:solidFill>
                <a:latin typeface="+mn-lt"/>
              </a:rPr>
              <a:t>142.21M </a:t>
            </a:r>
          </a:p>
          <a:p>
            <a:r>
              <a:rPr lang="en-IN" sz="1200" dirty="0" smtClean="0">
                <a:solidFill>
                  <a:srgbClr val="FFC751"/>
                </a:solidFill>
                <a:latin typeface="+mn-lt"/>
              </a:rPr>
              <a:t>Due pandemic sales </a:t>
            </a:r>
            <a:r>
              <a:rPr lang="en-IN" sz="1200" dirty="0" smtClean="0">
                <a:solidFill>
                  <a:schemeClr val="tx1"/>
                </a:solidFill>
                <a:latin typeface="+mn-lt"/>
              </a:rPr>
              <a:t>increased by 261.76%</a:t>
            </a:r>
          </a:p>
          <a:p>
            <a:r>
              <a:rPr lang="en-IN" sz="1200" dirty="0">
                <a:solidFill>
                  <a:srgbClr val="FFC751"/>
                </a:solidFill>
                <a:latin typeface="+mn-lt"/>
              </a:rPr>
              <a:t>The </a:t>
            </a:r>
            <a:r>
              <a:rPr lang="en-IN" sz="1200" dirty="0">
                <a:solidFill>
                  <a:schemeClr val="tx1"/>
                </a:solidFill>
                <a:latin typeface="+mn-lt"/>
              </a:rPr>
              <a:t>sales declined in Q3 of FY2019-20 </a:t>
            </a:r>
            <a:r>
              <a:rPr lang="en-IN" sz="1200" dirty="0">
                <a:solidFill>
                  <a:srgbClr val="FFC751"/>
                </a:solidFill>
                <a:latin typeface="+mn-lt"/>
              </a:rPr>
              <a:t>due to sudden outbreak covid-19 which lockdown </a:t>
            </a:r>
            <a:r>
              <a:rPr lang="en-IN" sz="1200" dirty="0" smtClean="0">
                <a:solidFill>
                  <a:srgbClr val="FFC751"/>
                </a:solidFill>
                <a:latin typeface="+mn-lt"/>
              </a:rPr>
              <a:t>almost </a:t>
            </a:r>
            <a:r>
              <a:rPr lang="en-IN" sz="1200" dirty="0">
                <a:solidFill>
                  <a:srgbClr val="FFC751"/>
                </a:solidFill>
                <a:latin typeface="+mn-lt"/>
              </a:rPr>
              <a:t>entire world and this resulted in disruptions to both the supply and demand of PCs and its </a:t>
            </a:r>
            <a:r>
              <a:rPr lang="en-IN" sz="1200" dirty="0" smtClean="0">
                <a:solidFill>
                  <a:srgbClr val="FFC751"/>
                </a:solidFill>
                <a:latin typeface="+mn-lt"/>
              </a:rPr>
              <a:t>components</a:t>
            </a:r>
            <a:r>
              <a:rPr lang="en-IN" dirty="0" smtClean="0"/>
              <a:t>.</a:t>
            </a:r>
            <a:endParaRPr lang="en-IN" dirty="0"/>
          </a:p>
          <a:p>
            <a:r>
              <a:rPr lang="en-IN" sz="1200" dirty="0" smtClean="0">
                <a:solidFill>
                  <a:srgbClr val="FFC751"/>
                </a:solidFill>
                <a:latin typeface="+mn-lt"/>
              </a:rPr>
              <a:t>IDC (International data corporation) </a:t>
            </a:r>
            <a:r>
              <a:rPr lang="en-IN" sz="1200" dirty="0">
                <a:solidFill>
                  <a:srgbClr val="FFC751"/>
                </a:solidFill>
                <a:latin typeface="+mn-lt"/>
              </a:rPr>
              <a:t>defines the PC market as desktops, notebooks (including Chromebooks) and </a:t>
            </a:r>
            <a:r>
              <a:rPr lang="en-IN" sz="1200" dirty="0" smtClean="0">
                <a:solidFill>
                  <a:srgbClr val="FFC751"/>
                </a:solidFill>
                <a:latin typeface="+mn-lt"/>
              </a:rPr>
              <a:t>workstations in FY2019-20. We added new desktop in FY2020-21 to meet the </a:t>
            </a:r>
            <a:r>
              <a:rPr lang="en-IN" sz="1200" dirty="0" smtClean="0">
                <a:solidFill>
                  <a:schemeClr val="tx1"/>
                </a:solidFill>
                <a:latin typeface="+mn-lt"/>
              </a:rPr>
              <a:t>growing demand</a:t>
            </a:r>
            <a:r>
              <a:rPr lang="en-IN" sz="1200" dirty="0" smtClean="0">
                <a:solidFill>
                  <a:srgbClr val="FFC751"/>
                </a:solidFill>
                <a:latin typeface="+mn-lt"/>
              </a:rPr>
              <a:t> </a:t>
            </a:r>
            <a:endParaRPr lang="en-IN" sz="1200" dirty="0">
              <a:solidFill>
                <a:srgbClr val="FFC751"/>
              </a:solidFill>
              <a:latin typeface="+mn-lt"/>
            </a:endParaRPr>
          </a:p>
          <a:p>
            <a:pPr marL="114300" indent="0">
              <a:buNone/>
            </a:pPr>
            <a:endParaRPr lang="en-IN" sz="1200" dirty="0" smtClean="0">
              <a:solidFill>
                <a:srgbClr val="FFC751"/>
              </a:solidFill>
              <a:latin typeface="+mn-lt"/>
            </a:endParaRPr>
          </a:p>
          <a:p>
            <a:endParaRPr lang="en-IN" sz="1200" dirty="0">
              <a:solidFill>
                <a:srgbClr val="FFC751"/>
              </a:solidFill>
              <a:latin typeface="+mn-l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3587" y="2067531"/>
            <a:ext cx="6151541" cy="294701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793" y="2390438"/>
            <a:ext cx="2505075" cy="202882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grpSp>
        <p:nvGrpSpPr>
          <p:cNvPr id="86" name="Google Shape;9414;p87"/>
          <p:cNvGrpSpPr/>
          <p:nvPr/>
        </p:nvGrpSpPr>
        <p:grpSpPr>
          <a:xfrm>
            <a:off x="262125" y="124895"/>
            <a:ext cx="354311" cy="355909"/>
            <a:chOff x="-49764975" y="3551225"/>
            <a:chExt cx="299300" cy="300650"/>
          </a:xfrm>
        </p:grpSpPr>
        <p:sp>
          <p:nvSpPr>
            <p:cNvPr id="87" name="Google Shape;9415;p87"/>
            <p:cNvSpPr/>
            <p:nvPr/>
          </p:nvSpPr>
          <p:spPr>
            <a:xfrm>
              <a:off x="-49764975" y="3657325"/>
              <a:ext cx="35450" cy="18125"/>
            </a:xfrm>
            <a:custGeom>
              <a:avLst/>
              <a:gdLst/>
              <a:ahLst/>
              <a:cxnLst/>
              <a:rect l="l" t="t" r="r" b="b"/>
              <a:pathLst>
                <a:path w="1418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1040" y="725"/>
                  </a:lnTo>
                  <a:cubicBezTo>
                    <a:pt x="1260" y="725"/>
                    <a:pt x="1418" y="567"/>
                    <a:pt x="1418" y="378"/>
                  </a:cubicBezTo>
                  <a:cubicBezTo>
                    <a:pt x="1386" y="158"/>
                    <a:pt x="1197" y="0"/>
                    <a:pt x="1040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9416;p87"/>
            <p:cNvSpPr/>
            <p:nvPr/>
          </p:nvSpPr>
          <p:spPr>
            <a:xfrm>
              <a:off x="-49763400" y="3598250"/>
              <a:ext cx="31525" cy="29950"/>
            </a:xfrm>
            <a:custGeom>
              <a:avLst/>
              <a:gdLst/>
              <a:ahLst/>
              <a:cxnLst/>
              <a:rect l="l" t="t" r="r" b="b"/>
              <a:pathLst>
                <a:path w="1261" h="1198" extrusionOk="0">
                  <a:moveTo>
                    <a:pt x="390" y="0"/>
                  </a:moveTo>
                  <a:cubicBezTo>
                    <a:pt x="299" y="0"/>
                    <a:pt x="205" y="32"/>
                    <a:pt x="126" y="95"/>
                  </a:cubicBezTo>
                  <a:cubicBezTo>
                    <a:pt x="0" y="221"/>
                    <a:pt x="0" y="441"/>
                    <a:pt x="126" y="599"/>
                  </a:cubicBezTo>
                  <a:lnTo>
                    <a:pt x="630" y="1103"/>
                  </a:lnTo>
                  <a:cubicBezTo>
                    <a:pt x="693" y="1166"/>
                    <a:pt x="780" y="1197"/>
                    <a:pt x="870" y="1197"/>
                  </a:cubicBezTo>
                  <a:cubicBezTo>
                    <a:pt x="961" y="1197"/>
                    <a:pt x="1056" y="1166"/>
                    <a:pt x="1134" y="1103"/>
                  </a:cubicBezTo>
                  <a:cubicBezTo>
                    <a:pt x="1260" y="1008"/>
                    <a:pt x="1260" y="756"/>
                    <a:pt x="1134" y="599"/>
                  </a:cubicBezTo>
                  <a:lnTo>
                    <a:pt x="630" y="95"/>
                  </a:lnTo>
                  <a:cubicBezTo>
                    <a:pt x="567" y="32"/>
                    <a:pt x="481" y="0"/>
                    <a:pt x="390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9417;p87"/>
            <p:cNvSpPr/>
            <p:nvPr/>
          </p:nvSpPr>
          <p:spPr>
            <a:xfrm>
              <a:off x="-49763400" y="3703975"/>
              <a:ext cx="31525" cy="30550"/>
            </a:xfrm>
            <a:custGeom>
              <a:avLst/>
              <a:gdLst/>
              <a:ahLst/>
              <a:cxnLst/>
              <a:rect l="l" t="t" r="r" b="b"/>
              <a:pathLst>
                <a:path w="1261" h="1222" extrusionOk="0">
                  <a:moveTo>
                    <a:pt x="882" y="1"/>
                  </a:moveTo>
                  <a:cubicBezTo>
                    <a:pt x="796" y="1"/>
                    <a:pt x="709" y="40"/>
                    <a:pt x="630" y="119"/>
                  </a:cubicBezTo>
                  <a:lnTo>
                    <a:pt x="126" y="623"/>
                  </a:lnTo>
                  <a:cubicBezTo>
                    <a:pt x="0" y="749"/>
                    <a:pt x="0" y="970"/>
                    <a:pt x="126" y="1127"/>
                  </a:cubicBezTo>
                  <a:cubicBezTo>
                    <a:pt x="189" y="1190"/>
                    <a:pt x="276" y="1222"/>
                    <a:pt x="366" y="1222"/>
                  </a:cubicBezTo>
                  <a:cubicBezTo>
                    <a:pt x="457" y="1222"/>
                    <a:pt x="551" y="1190"/>
                    <a:pt x="630" y="1127"/>
                  </a:cubicBezTo>
                  <a:lnTo>
                    <a:pt x="1134" y="623"/>
                  </a:lnTo>
                  <a:cubicBezTo>
                    <a:pt x="1260" y="497"/>
                    <a:pt x="1260" y="276"/>
                    <a:pt x="1134" y="119"/>
                  </a:cubicBezTo>
                  <a:cubicBezTo>
                    <a:pt x="1056" y="40"/>
                    <a:pt x="969" y="1"/>
                    <a:pt x="882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418;p87"/>
            <p:cNvSpPr/>
            <p:nvPr/>
          </p:nvSpPr>
          <p:spPr>
            <a:xfrm>
              <a:off x="-49501125" y="3657325"/>
              <a:ext cx="35450" cy="18125"/>
            </a:xfrm>
            <a:custGeom>
              <a:avLst/>
              <a:gdLst/>
              <a:ahLst/>
              <a:cxnLst/>
              <a:rect l="l" t="t" r="r" b="b"/>
              <a:pathLst>
                <a:path w="1418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1071" y="725"/>
                  </a:lnTo>
                  <a:cubicBezTo>
                    <a:pt x="1260" y="725"/>
                    <a:pt x="1418" y="567"/>
                    <a:pt x="1418" y="378"/>
                  </a:cubicBezTo>
                  <a:cubicBezTo>
                    <a:pt x="1418" y="158"/>
                    <a:pt x="1260" y="0"/>
                    <a:pt x="1071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419;p87"/>
            <p:cNvSpPr/>
            <p:nvPr/>
          </p:nvSpPr>
          <p:spPr>
            <a:xfrm>
              <a:off x="-49499550" y="3598250"/>
              <a:ext cx="31525" cy="30550"/>
            </a:xfrm>
            <a:custGeom>
              <a:avLst/>
              <a:gdLst/>
              <a:ahLst/>
              <a:cxnLst/>
              <a:rect l="l" t="t" r="r" b="b"/>
              <a:pathLst>
                <a:path w="1261" h="1222" extrusionOk="0">
                  <a:moveTo>
                    <a:pt x="906" y="0"/>
                  </a:moveTo>
                  <a:cubicBezTo>
                    <a:pt x="812" y="0"/>
                    <a:pt x="709" y="32"/>
                    <a:pt x="630" y="95"/>
                  </a:cubicBezTo>
                  <a:lnTo>
                    <a:pt x="126" y="599"/>
                  </a:lnTo>
                  <a:cubicBezTo>
                    <a:pt x="0" y="725"/>
                    <a:pt x="0" y="945"/>
                    <a:pt x="126" y="1103"/>
                  </a:cubicBezTo>
                  <a:cubicBezTo>
                    <a:pt x="205" y="1182"/>
                    <a:pt x="292" y="1221"/>
                    <a:pt x="378" y="1221"/>
                  </a:cubicBezTo>
                  <a:cubicBezTo>
                    <a:pt x="465" y="1221"/>
                    <a:pt x="552" y="1182"/>
                    <a:pt x="630" y="1103"/>
                  </a:cubicBezTo>
                  <a:lnTo>
                    <a:pt x="1134" y="599"/>
                  </a:lnTo>
                  <a:cubicBezTo>
                    <a:pt x="1260" y="473"/>
                    <a:pt x="1260" y="252"/>
                    <a:pt x="1134" y="95"/>
                  </a:cubicBezTo>
                  <a:cubicBezTo>
                    <a:pt x="1087" y="32"/>
                    <a:pt x="1001" y="0"/>
                    <a:pt x="906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420;p87"/>
            <p:cNvSpPr/>
            <p:nvPr/>
          </p:nvSpPr>
          <p:spPr>
            <a:xfrm>
              <a:off x="-49499550" y="3704575"/>
              <a:ext cx="31525" cy="29950"/>
            </a:xfrm>
            <a:custGeom>
              <a:avLst/>
              <a:gdLst/>
              <a:ahLst/>
              <a:cxnLst/>
              <a:rect l="l" t="t" r="r" b="b"/>
              <a:pathLst>
                <a:path w="1261" h="1198" extrusionOk="0">
                  <a:moveTo>
                    <a:pt x="390" y="0"/>
                  </a:moveTo>
                  <a:cubicBezTo>
                    <a:pt x="300" y="0"/>
                    <a:pt x="205" y="32"/>
                    <a:pt x="126" y="95"/>
                  </a:cubicBezTo>
                  <a:cubicBezTo>
                    <a:pt x="0" y="221"/>
                    <a:pt x="0" y="441"/>
                    <a:pt x="126" y="599"/>
                  </a:cubicBezTo>
                  <a:lnTo>
                    <a:pt x="630" y="1103"/>
                  </a:lnTo>
                  <a:cubicBezTo>
                    <a:pt x="693" y="1166"/>
                    <a:pt x="780" y="1198"/>
                    <a:pt x="871" y="1198"/>
                  </a:cubicBezTo>
                  <a:cubicBezTo>
                    <a:pt x="961" y="1198"/>
                    <a:pt x="1056" y="1166"/>
                    <a:pt x="1134" y="1103"/>
                  </a:cubicBezTo>
                  <a:cubicBezTo>
                    <a:pt x="1260" y="1009"/>
                    <a:pt x="1260" y="757"/>
                    <a:pt x="1134" y="599"/>
                  </a:cubicBezTo>
                  <a:lnTo>
                    <a:pt x="630" y="95"/>
                  </a:lnTo>
                  <a:cubicBezTo>
                    <a:pt x="567" y="32"/>
                    <a:pt x="481" y="0"/>
                    <a:pt x="390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421;p87"/>
            <p:cNvSpPr/>
            <p:nvPr/>
          </p:nvSpPr>
          <p:spPr>
            <a:xfrm>
              <a:off x="-49725600" y="3551225"/>
              <a:ext cx="215050" cy="210875"/>
            </a:xfrm>
            <a:custGeom>
              <a:avLst/>
              <a:gdLst/>
              <a:ahLst/>
              <a:cxnLst/>
              <a:rect l="l" t="t" r="r" b="b"/>
              <a:pathLst>
                <a:path w="8602" h="8435" extrusionOk="0">
                  <a:moveTo>
                    <a:pt x="4354" y="0"/>
                  </a:moveTo>
                  <a:cubicBezTo>
                    <a:pt x="4070" y="0"/>
                    <a:pt x="3783" y="28"/>
                    <a:pt x="3497" y="86"/>
                  </a:cubicBezTo>
                  <a:cubicBezTo>
                    <a:pt x="1922" y="401"/>
                    <a:pt x="630" y="1724"/>
                    <a:pt x="252" y="3299"/>
                  </a:cubicBezTo>
                  <a:cubicBezTo>
                    <a:pt x="0" y="4654"/>
                    <a:pt x="347" y="6040"/>
                    <a:pt x="1261" y="7017"/>
                  </a:cubicBezTo>
                  <a:cubicBezTo>
                    <a:pt x="1607" y="7395"/>
                    <a:pt x="1828" y="7930"/>
                    <a:pt x="1922" y="8434"/>
                  </a:cubicBezTo>
                  <a:lnTo>
                    <a:pt x="3025" y="8434"/>
                  </a:lnTo>
                  <a:lnTo>
                    <a:pt x="3025" y="5284"/>
                  </a:lnTo>
                  <a:cubicBezTo>
                    <a:pt x="3025" y="5158"/>
                    <a:pt x="4064" y="3141"/>
                    <a:pt x="4127" y="3047"/>
                  </a:cubicBezTo>
                  <a:cubicBezTo>
                    <a:pt x="4190" y="2921"/>
                    <a:pt x="4317" y="2858"/>
                    <a:pt x="4443" y="2858"/>
                  </a:cubicBezTo>
                  <a:cubicBezTo>
                    <a:pt x="4569" y="2858"/>
                    <a:pt x="4695" y="2921"/>
                    <a:pt x="4758" y="3047"/>
                  </a:cubicBezTo>
                  <a:cubicBezTo>
                    <a:pt x="4852" y="3141"/>
                    <a:pt x="5860" y="5158"/>
                    <a:pt x="5860" y="5284"/>
                  </a:cubicBezTo>
                  <a:lnTo>
                    <a:pt x="5860" y="8434"/>
                  </a:lnTo>
                  <a:lnTo>
                    <a:pt x="6963" y="8434"/>
                  </a:lnTo>
                  <a:cubicBezTo>
                    <a:pt x="7057" y="7930"/>
                    <a:pt x="7278" y="7395"/>
                    <a:pt x="7625" y="6985"/>
                  </a:cubicBezTo>
                  <a:cubicBezTo>
                    <a:pt x="8255" y="6260"/>
                    <a:pt x="8601" y="5284"/>
                    <a:pt x="8601" y="4244"/>
                  </a:cubicBezTo>
                  <a:cubicBezTo>
                    <a:pt x="8601" y="2984"/>
                    <a:pt x="8066" y="1787"/>
                    <a:pt x="7026" y="936"/>
                  </a:cubicBezTo>
                  <a:cubicBezTo>
                    <a:pt x="6270" y="327"/>
                    <a:pt x="5327" y="0"/>
                    <a:pt x="4354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22;p87"/>
            <p:cNvSpPr/>
            <p:nvPr/>
          </p:nvSpPr>
          <p:spPr>
            <a:xfrm>
              <a:off x="-49633450" y="3697475"/>
              <a:ext cx="35475" cy="65400"/>
            </a:xfrm>
            <a:custGeom>
              <a:avLst/>
              <a:gdLst/>
              <a:ahLst/>
              <a:cxnLst/>
              <a:rect l="l" t="t" r="r" b="b"/>
              <a:pathLst>
                <a:path w="1419" h="2616" extrusionOk="0">
                  <a:moveTo>
                    <a:pt x="0" y="1"/>
                  </a:moveTo>
                  <a:lnTo>
                    <a:pt x="0" y="2616"/>
                  </a:lnTo>
                  <a:lnTo>
                    <a:pt x="1418" y="2616"/>
                  </a:lnTo>
                  <a:lnTo>
                    <a:pt x="1418" y="1"/>
                  </a:lnTo>
                  <a:cubicBezTo>
                    <a:pt x="1198" y="95"/>
                    <a:pt x="946" y="127"/>
                    <a:pt x="725" y="127"/>
                  </a:cubicBezTo>
                  <a:cubicBezTo>
                    <a:pt x="473" y="127"/>
                    <a:pt x="252" y="95"/>
                    <a:pt x="0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423;p87"/>
            <p:cNvSpPr/>
            <p:nvPr/>
          </p:nvSpPr>
          <p:spPr>
            <a:xfrm>
              <a:off x="-49676775" y="3780975"/>
              <a:ext cx="123675" cy="34675"/>
            </a:xfrm>
            <a:custGeom>
              <a:avLst/>
              <a:gdLst/>
              <a:ahLst/>
              <a:cxnLst/>
              <a:rect l="l" t="t" r="r" b="b"/>
              <a:pathLst>
                <a:path w="4947" h="1387" extrusionOk="0">
                  <a:moveTo>
                    <a:pt x="1" y="0"/>
                  </a:moveTo>
                  <a:lnTo>
                    <a:pt x="1" y="347"/>
                  </a:lnTo>
                  <a:cubicBezTo>
                    <a:pt x="1" y="946"/>
                    <a:pt x="473" y="1387"/>
                    <a:pt x="1072" y="1387"/>
                  </a:cubicBezTo>
                  <a:lnTo>
                    <a:pt x="3876" y="1387"/>
                  </a:lnTo>
                  <a:cubicBezTo>
                    <a:pt x="4474" y="1387"/>
                    <a:pt x="4947" y="946"/>
                    <a:pt x="4947" y="347"/>
                  </a:cubicBezTo>
                  <a:lnTo>
                    <a:pt x="4947" y="0"/>
                  </a:ln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424;p87"/>
            <p:cNvSpPr/>
            <p:nvPr/>
          </p:nvSpPr>
          <p:spPr>
            <a:xfrm>
              <a:off x="-49630300" y="3651800"/>
              <a:ext cx="29150" cy="31325"/>
            </a:xfrm>
            <a:custGeom>
              <a:avLst/>
              <a:gdLst/>
              <a:ahLst/>
              <a:cxnLst/>
              <a:rect l="l" t="t" r="r" b="b"/>
              <a:pathLst>
                <a:path w="1166" h="1253" extrusionOk="0">
                  <a:moveTo>
                    <a:pt x="599" y="1"/>
                  </a:moveTo>
                  <a:lnTo>
                    <a:pt x="0" y="1135"/>
                  </a:lnTo>
                  <a:cubicBezTo>
                    <a:pt x="189" y="1214"/>
                    <a:pt x="386" y="1253"/>
                    <a:pt x="583" y="1253"/>
                  </a:cubicBezTo>
                  <a:cubicBezTo>
                    <a:pt x="780" y="1253"/>
                    <a:pt x="977" y="1214"/>
                    <a:pt x="1166" y="1135"/>
                  </a:cubicBezTo>
                  <a:lnTo>
                    <a:pt x="599" y="1"/>
                  </a:ln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425;p87"/>
            <p:cNvSpPr/>
            <p:nvPr/>
          </p:nvSpPr>
          <p:spPr>
            <a:xfrm>
              <a:off x="-49657875" y="3833750"/>
              <a:ext cx="85100" cy="18125"/>
            </a:xfrm>
            <a:custGeom>
              <a:avLst/>
              <a:gdLst/>
              <a:ahLst/>
              <a:cxnLst/>
              <a:rect l="l" t="t" r="r" b="b"/>
              <a:pathLst>
                <a:path w="3404" h="725" extrusionOk="0">
                  <a:moveTo>
                    <a:pt x="1" y="0"/>
                  </a:moveTo>
                  <a:cubicBezTo>
                    <a:pt x="158" y="410"/>
                    <a:pt x="536" y="725"/>
                    <a:pt x="977" y="725"/>
                  </a:cubicBezTo>
                  <a:lnTo>
                    <a:pt x="2395" y="725"/>
                  </a:lnTo>
                  <a:cubicBezTo>
                    <a:pt x="2868" y="725"/>
                    <a:pt x="3246" y="410"/>
                    <a:pt x="3403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98" name="Picture 9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2472" y="0"/>
            <a:ext cx="581675" cy="581675"/>
          </a:xfrm>
          <a:prstGeom prst="rect">
            <a:avLst/>
          </a:prstGeom>
        </p:spPr>
      </p:pic>
      <p:sp>
        <p:nvSpPr>
          <p:cNvPr id="20" name="Google Shape;328;p35"/>
          <p:cNvSpPr txBox="1">
            <a:spLocks/>
          </p:cNvSpPr>
          <p:nvPr/>
        </p:nvSpPr>
        <p:spPr>
          <a:xfrm>
            <a:off x="650287" y="33886"/>
            <a:ext cx="7715400" cy="60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IN" sz="2800" smtClean="0"/>
              <a:t>Solution &amp; insights 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43719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39"/>
          <p:cNvSpPr txBox="1">
            <a:spLocks noGrp="1"/>
          </p:cNvSpPr>
          <p:nvPr>
            <p:ph type="title"/>
          </p:nvPr>
        </p:nvSpPr>
        <p:spPr>
          <a:xfrm>
            <a:off x="4384500" y="1404538"/>
            <a:ext cx="4045200" cy="76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556" name="Google Shape;556;p39"/>
          <p:cNvSpPr txBox="1">
            <a:spLocks noGrp="1"/>
          </p:cNvSpPr>
          <p:nvPr>
            <p:ph type="subTitle" idx="1"/>
          </p:nvPr>
        </p:nvSpPr>
        <p:spPr>
          <a:xfrm>
            <a:off x="4384500" y="2314563"/>
            <a:ext cx="4045200" cy="14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GB" dirty="0" err="1">
                <a:latin typeface="Poppins-Bold"/>
              </a:rPr>
              <a:t>Atliq</a:t>
            </a:r>
            <a:r>
              <a:rPr lang="en-GB" dirty="0">
                <a:latin typeface="Poppins-Bold"/>
              </a:rPr>
              <a:t> </a:t>
            </a:r>
            <a:r>
              <a:rPr lang="en-GB" dirty="0" err="1">
                <a:latin typeface="Poppins-Bold"/>
              </a:rPr>
              <a:t>Hardwares</a:t>
            </a:r>
            <a:r>
              <a:rPr lang="en-GB" dirty="0">
                <a:latin typeface="Poppins-Bold"/>
              </a:rPr>
              <a:t> </a:t>
            </a:r>
            <a:r>
              <a:rPr lang="en-GB" dirty="0" smtClean="0">
                <a:latin typeface="Poppins-Bold"/>
              </a:rPr>
              <a:t>is </a:t>
            </a:r>
            <a:r>
              <a:rPr lang="en-GB" dirty="0">
                <a:latin typeface="Poppins-Bold"/>
              </a:rPr>
              <a:t>one of the leading computer hardware producers in India and well expanded in other countries too.</a:t>
            </a:r>
            <a:endParaRPr dirty="0">
              <a:latin typeface="Poppins-Bold"/>
            </a:endParaRPr>
          </a:p>
        </p:txBody>
      </p:sp>
      <p:sp>
        <p:nvSpPr>
          <p:cNvPr id="557" name="Google Shape;557;p39"/>
          <p:cNvSpPr/>
          <p:nvPr/>
        </p:nvSpPr>
        <p:spPr>
          <a:xfrm>
            <a:off x="4651513" y="1645880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8" name="Google Shape;558;p39"/>
          <p:cNvSpPr/>
          <p:nvPr/>
        </p:nvSpPr>
        <p:spPr>
          <a:xfrm>
            <a:off x="5694800" y="4148331"/>
            <a:ext cx="107827" cy="107819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9" name="Google Shape;559;p39"/>
          <p:cNvSpPr/>
          <p:nvPr/>
        </p:nvSpPr>
        <p:spPr>
          <a:xfrm rot="-1685758">
            <a:off x="4258316" y="967447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1" name="Google Shape;621;p39"/>
          <p:cNvSpPr/>
          <p:nvPr/>
        </p:nvSpPr>
        <p:spPr>
          <a:xfrm rot="-1685758">
            <a:off x="4132391" y="3763947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23" name="Google Shape;623;p39"/>
          <p:cNvCxnSpPr/>
          <p:nvPr/>
        </p:nvCxnSpPr>
        <p:spPr>
          <a:xfrm>
            <a:off x="4600575" y="2314563"/>
            <a:ext cx="3829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872" y="2017113"/>
            <a:ext cx="3028950" cy="20193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5047" y="752410"/>
            <a:ext cx="1752600" cy="13335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00" y="0"/>
            <a:ext cx="581675" cy="58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592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61148" y="1675929"/>
            <a:ext cx="8821703" cy="1802952"/>
          </a:xfrm>
        </p:spPr>
        <p:txBody>
          <a:bodyPr/>
          <a:lstStyle/>
          <a:p>
            <a:endParaRPr lang="en-IN" dirty="0"/>
          </a:p>
          <a:p>
            <a:pPr marL="114300" indent="0" algn="ctr">
              <a:buNone/>
            </a:pPr>
            <a:r>
              <a:rPr lang="en-GB" sz="1800" dirty="0"/>
              <a:t>In which quarter of 2020, got the maximum </a:t>
            </a:r>
            <a:r>
              <a:rPr lang="en-GB" sz="1800" dirty="0" err="1"/>
              <a:t>total_sold_quantity</a:t>
            </a:r>
            <a:r>
              <a:rPr lang="en-GB" sz="1800" dirty="0"/>
              <a:t>? </a:t>
            </a:r>
            <a:endParaRPr lang="en-GB" sz="1800" dirty="0" smtClean="0"/>
          </a:p>
          <a:p>
            <a:pPr marL="114300" indent="0" algn="ctr">
              <a:buNone/>
            </a:pPr>
            <a:r>
              <a:rPr lang="en-GB" sz="1800" dirty="0" smtClean="0"/>
              <a:t>The </a:t>
            </a:r>
            <a:r>
              <a:rPr lang="en-GB" sz="1800" dirty="0"/>
              <a:t>final output contains these </a:t>
            </a:r>
            <a:r>
              <a:rPr lang="en-GB" sz="1800" dirty="0" smtClean="0"/>
              <a:t>fields </a:t>
            </a:r>
            <a:r>
              <a:rPr lang="en-GB" sz="1800" dirty="0"/>
              <a:t>sorted by the </a:t>
            </a:r>
            <a:r>
              <a:rPr lang="en-GB" sz="1800" dirty="0" err="1" smtClean="0"/>
              <a:t>total_sold_quantity</a:t>
            </a:r>
            <a:r>
              <a:rPr lang="en-GB" sz="1800" dirty="0" smtClean="0"/>
              <a:t>;</a:t>
            </a:r>
          </a:p>
          <a:p>
            <a:pPr marL="114300" indent="0" algn="ctr">
              <a:buNone/>
            </a:pPr>
            <a:r>
              <a:rPr lang="en-GB" sz="1800" dirty="0" smtClean="0"/>
              <a:t> Quarter, </a:t>
            </a:r>
            <a:r>
              <a:rPr lang="en-GB" sz="1800" dirty="0" err="1"/>
              <a:t>total_sold_quantity</a:t>
            </a:r>
            <a:r>
              <a:rPr lang="en-GB" sz="1800" dirty="0"/>
              <a:t>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Ad-hoc-request </a:t>
            </a:r>
            <a:r>
              <a:rPr lang="en-IN" dirty="0"/>
              <a:t>8</a:t>
            </a:r>
          </a:p>
        </p:txBody>
      </p:sp>
      <p:grpSp>
        <p:nvGrpSpPr>
          <p:cNvPr id="67" name="Group 66"/>
          <p:cNvGrpSpPr/>
          <p:nvPr/>
        </p:nvGrpSpPr>
        <p:grpSpPr>
          <a:xfrm>
            <a:off x="2454335" y="629834"/>
            <a:ext cx="670089" cy="819572"/>
            <a:chOff x="1093400" y="1043938"/>
            <a:chExt cx="1483825" cy="2180625"/>
          </a:xfrm>
        </p:grpSpPr>
        <p:grpSp>
          <p:nvGrpSpPr>
            <p:cNvPr id="68" name="Google Shape;400;p37"/>
            <p:cNvGrpSpPr/>
            <p:nvPr/>
          </p:nvGrpSpPr>
          <p:grpSpPr>
            <a:xfrm>
              <a:off x="2308150" y="1262488"/>
              <a:ext cx="65475" cy="397950"/>
              <a:chOff x="2551425" y="1409425"/>
              <a:chExt cx="65475" cy="397950"/>
            </a:xfrm>
          </p:grpSpPr>
          <p:sp>
            <p:nvSpPr>
              <p:cNvPr id="87" name="Google Shape;401;p37"/>
              <p:cNvSpPr/>
              <p:nvPr/>
            </p:nvSpPr>
            <p:spPr>
              <a:xfrm>
                <a:off x="2568775" y="1499550"/>
                <a:ext cx="36100" cy="30850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1234" extrusionOk="0">
                    <a:moveTo>
                      <a:pt x="621" y="0"/>
                    </a:moveTo>
                    <a:cubicBezTo>
                      <a:pt x="304" y="0"/>
                      <a:pt x="1" y="248"/>
                      <a:pt x="1" y="610"/>
                    </a:cubicBezTo>
                    <a:cubicBezTo>
                      <a:pt x="1" y="949"/>
                      <a:pt x="268" y="1234"/>
                      <a:pt x="607" y="1234"/>
                    </a:cubicBezTo>
                    <a:cubicBezTo>
                      <a:pt x="1159" y="1234"/>
                      <a:pt x="1444" y="575"/>
                      <a:pt x="1052" y="183"/>
                    </a:cubicBezTo>
                    <a:cubicBezTo>
                      <a:pt x="926" y="56"/>
                      <a:pt x="772" y="0"/>
                      <a:pt x="62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402;p37"/>
              <p:cNvSpPr/>
              <p:nvPr/>
            </p:nvSpPr>
            <p:spPr>
              <a:xfrm>
                <a:off x="2559875" y="1490575"/>
                <a:ext cx="57025" cy="48750"/>
              </a:xfrm>
              <a:custGeom>
                <a:avLst/>
                <a:gdLst/>
                <a:ahLst/>
                <a:cxnLst/>
                <a:rect l="l" t="t" r="r" b="b"/>
                <a:pathLst>
                  <a:path w="2281" h="1950" extrusionOk="0">
                    <a:moveTo>
                      <a:pt x="984" y="96"/>
                    </a:moveTo>
                    <a:cubicBezTo>
                      <a:pt x="1772" y="96"/>
                      <a:pt x="2169" y="1046"/>
                      <a:pt x="1622" y="1611"/>
                    </a:cubicBezTo>
                    <a:cubicBezTo>
                      <a:pt x="1435" y="1797"/>
                      <a:pt x="1207" y="1880"/>
                      <a:pt x="984" y="1880"/>
                    </a:cubicBezTo>
                    <a:cubicBezTo>
                      <a:pt x="525" y="1880"/>
                      <a:pt x="90" y="1527"/>
                      <a:pt x="90" y="987"/>
                    </a:cubicBezTo>
                    <a:cubicBezTo>
                      <a:pt x="90" y="488"/>
                      <a:pt x="482" y="96"/>
                      <a:pt x="963" y="96"/>
                    </a:cubicBezTo>
                    <a:cubicBezTo>
                      <a:pt x="970" y="96"/>
                      <a:pt x="977" y="96"/>
                      <a:pt x="984" y="96"/>
                    </a:cubicBezTo>
                    <a:close/>
                    <a:moveTo>
                      <a:pt x="979" y="0"/>
                    </a:moveTo>
                    <a:cubicBezTo>
                      <a:pt x="481" y="0"/>
                      <a:pt x="1" y="391"/>
                      <a:pt x="1" y="969"/>
                    </a:cubicBezTo>
                    <a:cubicBezTo>
                      <a:pt x="1" y="1504"/>
                      <a:pt x="428" y="1949"/>
                      <a:pt x="963" y="1949"/>
                    </a:cubicBezTo>
                    <a:cubicBezTo>
                      <a:pt x="1835" y="1949"/>
                      <a:pt x="2281" y="898"/>
                      <a:pt x="1657" y="292"/>
                    </a:cubicBezTo>
                    <a:cubicBezTo>
                      <a:pt x="1461" y="90"/>
                      <a:pt x="1218" y="0"/>
                      <a:pt x="97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403;p37"/>
              <p:cNvSpPr/>
              <p:nvPr/>
            </p:nvSpPr>
            <p:spPr>
              <a:xfrm>
                <a:off x="2568775" y="1418400"/>
                <a:ext cx="36100" cy="30950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1238" extrusionOk="0">
                    <a:moveTo>
                      <a:pt x="613" y="0"/>
                    </a:moveTo>
                    <a:cubicBezTo>
                      <a:pt x="299" y="0"/>
                      <a:pt x="1" y="243"/>
                      <a:pt x="1" y="614"/>
                    </a:cubicBezTo>
                    <a:cubicBezTo>
                      <a:pt x="1" y="952"/>
                      <a:pt x="268" y="1220"/>
                      <a:pt x="607" y="1238"/>
                    </a:cubicBezTo>
                    <a:cubicBezTo>
                      <a:pt x="1159" y="1238"/>
                      <a:pt x="1444" y="578"/>
                      <a:pt x="1052" y="186"/>
                    </a:cubicBezTo>
                    <a:cubicBezTo>
                      <a:pt x="923" y="58"/>
                      <a:pt x="766" y="0"/>
                      <a:pt x="61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404;p37"/>
              <p:cNvSpPr/>
              <p:nvPr/>
            </p:nvSpPr>
            <p:spPr>
              <a:xfrm>
                <a:off x="2559875" y="1409425"/>
                <a:ext cx="56900" cy="48400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1936" extrusionOk="0">
                    <a:moveTo>
                      <a:pt x="984" y="100"/>
                    </a:moveTo>
                    <a:cubicBezTo>
                      <a:pt x="1772" y="100"/>
                      <a:pt x="2169" y="1049"/>
                      <a:pt x="1604" y="1614"/>
                    </a:cubicBezTo>
                    <a:cubicBezTo>
                      <a:pt x="1426" y="1798"/>
                      <a:pt x="1204" y="1880"/>
                      <a:pt x="985" y="1880"/>
                    </a:cubicBezTo>
                    <a:cubicBezTo>
                      <a:pt x="524" y="1880"/>
                      <a:pt x="78" y="1517"/>
                      <a:pt x="90" y="973"/>
                    </a:cubicBezTo>
                    <a:cubicBezTo>
                      <a:pt x="90" y="492"/>
                      <a:pt x="482" y="100"/>
                      <a:pt x="963" y="100"/>
                    </a:cubicBezTo>
                    <a:cubicBezTo>
                      <a:pt x="970" y="100"/>
                      <a:pt x="977" y="100"/>
                      <a:pt x="984" y="100"/>
                    </a:cubicBezTo>
                    <a:close/>
                    <a:moveTo>
                      <a:pt x="971" y="0"/>
                    </a:moveTo>
                    <a:cubicBezTo>
                      <a:pt x="476" y="0"/>
                      <a:pt x="1" y="386"/>
                      <a:pt x="1" y="973"/>
                    </a:cubicBezTo>
                    <a:cubicBezTo>
                      <a:pt x="1" y="1507"/>
                      <a:pt x="428" y="1935"/>
                      <a:pt x="963" y="1935"/>
                    </a:cubicBezTo>
                    <a:cubicBezTo>
                      <a:pt x="970" y="1935"/>
                      <a:pt x="977" y="1935"/>
                      <a:pt x="984" y="1935"/>
                    </a:cubicBezTo>
                    <a:cubicBezTo>
                      <a:pt x="1843" y="1935"/>
                      <a:pt x="2276" y="897"/>
                      <a:pt x="1657" y="296"/>
                    </a:cubicBezTo>
                    <a:cubicBezTo>
                      <a:pt x="1459" y="92"/>
                      <a:pt x="1213" y="0"/>
                      <a:pt x="97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405;p37"/>
              <p:cNvSpPr/>
              <p:nvPr/>
            </p:nvSpPr>
            <p:spPr>
              <a:xfrm>
                <a:off x="2568775" y="1588075"/>
                <a:ext cx="36100" cy="30950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1238" extrusionOk="0">
                    <a:moveTo>
                      <a:pt x="613" y="1"/>
                    </a:moveTo>
                    <a:cubicBezTo>
                      <a:pt x="299" y="1"/>
                      <a:pt x="1" y="243"/>
                      <a:pt x="1" y="614"/>
                    </a:cubicBezTo>
                    <a:cubicBezTo>
                      <a:pt x="1" y="953"/>
                      <a:pt x="268" y="1220"/>
                      <a:pt x="607" y="1238"/>
                    </a:cubicBezTo>
                    <a:cubicBezTo>
                      <a:pt x="1159" y="1238"/>
                      <a:pt x="1444" y="579"/>
                      <a:pt x="1052" y="187"/>
                    </a:cubicBezTo>
                    <a:cubicBezTo>
                      <a:pt x="923" y="58"/>
                      <a:pt x="766" y="1"/>
                      <a:pt x="61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406;p37"/>
              <p:cNvSpPr/>
              <p:nvPr/>
            </p:nvSpPr>
            <p:spPr>
              <a:xfrm>
                <a:off x="2559875" y="1579100"/>
                <a:ext cx="57025" cy="48850"/>
              </a:xfrm>
              <a:custGeom>
                <a:avLst/>
                <a:gdLst/>
                <a:ahLst/>
                <a:cxnLst/>
                <a:rect l="l" t="t" r="r" b="b"/>
                <a:pathLst>
                  <a:path w="2281" h="1954" extrusionOk="0">
                    <a:moveTo>
                      <a:pt x="984" y="100"/>
                    </a:moveTo>
                    <a:cubicBezTo>
                      <a:pt x="1772" y="100"/>
                      <a:pt x="2169" y="1050"/>
                      <a:pt x="1622" y="1615"/>
                    </a:cubicBezTo>
                    <a:cubicBezTo>
                      <a:pt x="1438" y="1793"/>
                      <a:pt x="1213" y="1873"/>
                      <a:pt x="992" y="1873"/>
                    </a:cubicBezTo>
                    <a:cubicBezTo>
                      <a:pt x="531" y="1873"/>
                      <a:pt x="90" y="1522"/>
                      <a:pt x="90" y="991"/>
                    </a:cubicBezTo>
                    <a:cubicBezTo>
                      <a:pt x="90" y="492"/>
                      <a:pt x="482" y="100"/>
                      <a:pt x="963" y="100"/>
                    </a:cubicBezTo>
                    <a:cubicBezTo>
                      <a:pt x="970" y="100"/>
                      <a:pt x="977" y="100"/>
                      <a:pt x="984" y="100"/>
                    </a:cubicBezTo>
                    <a:close/>
                    <a:moveTo>
                      <a:pt x="971" y="1"/>
                    </a:moveTo>
                    <a:cubicBezTo>
                      <a:pt x="476" y="1"/>
                      <a:pt x="1" y="386"/>
                      <a:pt x="1" y="973"/>
                    </a:cubicBezTo>
                    <a:cubicBezTo>
                      <a:pt x="1" y="1508"/>
                      <a:pt x="428" y="1935"/>
                      <a:pt x="963" y="1953"/>
                    </a:cubicBezTo>
                    <a:cubicBezTo>
                      <a:pt x="1835" y="1953"/>
                      <a:pt x="2281" y="902"/>
                      <a:pt x="1657" y="296"/>
                    </a:cubicBezTo>
                    <a:cubicBezTo>
                      <a:pt x="1459" y="92"/>
                      <a:pt x="1213" y="1"/>
                      <a:pt x="97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407;p37"/>
              <p:cNvSpPr/>
              <p:nvPr/>
            </p:nvSpPr>
            <p:spPr>
              <a:xfrm>
                <a:off x="2563450" y="1679125"/>
                <a:ext cx="35650" cy="30950"/>
              </a:xfrm>
              <a:custGeom>
                <a:avLst/>
                <a:gdLst/>
                <a:ahLst/>
                <a:cxnLst/>
                <a:rect l="l" t="t" r="r" b="b"/>
                <a:pathLst>
                  <a:path w="1426" h="1238" extrusionOk="0">
                    <a:moveTo>
                      <a:pt x="820" y="1"/>
                    </a:moveTo>
                    <a:cubicBezTo>
                      <a:pt x="267" y="1"/>
                      <a:pt x="0" y="660"/>
                      <a:pt x="374" y="1052"/>
                    </a:cubicBezTo>
                    <a:cubicBezTo>
                      <a:pt x="503" y="1180"/>
                      <a:pt x="660" y="1238"/>
                      <a:pt x="813" y="1238"/>
                    </a:cubicBezTo>
                    <a:cubicBezTo>
                      <a:pt x="1127" y="1238"/>
                      <a:pt x="1425" y="995"/>
                      <a:pt x="1425" y="624"/>
                    </a:cubicBezTo>
                    <a:cubicBezTo>
                      <a:pt x="1425" y="286"/>
                      <a:pt x="1158" y="1"/>
                      <a:pt x="82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408;p37"/>
              <p:cNvSpPr/>
              <p:nvPr/>
            </p:nvSpPr>
            <p:spPr>
              <a:xfrm>
                <a:off x="2551425" y="1670225"/>
                <a:ext cx="56575" cy="48750"/>
              </a:xfrm>
              <a:custGeom>
                <a:avLst/>
                <a:gdLst/>
                <a:ahLst/>
                <a:cxnLst/>
                <a:rect l="l" t="t" r="r" b="b"/>
                <a:pathLst>
                  <a:path w="2263" h="1950" extrusionOk="0">
                    <a:moveTo>
                      <a:pt x="1278" y="73"/>
                    </a:moveTo>
                    <a:cubicBezTo>
                      <a:pt x="1739" y="73"/>
                      <a:pt x="2186" y="437"/>
                      <a:pt x="2173" y="980"/>
                    </a:cubicBezTo>
                    <a:cubicBezTo>
                      <a:pt x="2173" y="1461"/>
                      <a:pt x="1782" y="1853"/>
                      <a:pt x="1301" y="1853"/>
                    </a:cubicBezTo>
                    <a:cubicBezTo>
                      <a:pt x="1293" y="1853"/>
                      <a:pt x="1286" y="1853"/>
                      <a:pt x="1279" y="1853"/>
                    </a:cubicBezTo>
                    <a:cubicBezTo>
                      <a:pt x="491" y="1853"/>
                      <a:pt x="94" y="904"/>
                      <a:pt x="659" y="339"/>
                    </a:cubicBezTo>
                    <a:cubicBezTo>
                      <a:pt x="837" y="155"/>
                      <a:pt x="1059" y="73"/>
                      <a:pt x="1278" y="73"/>
                    </a:cubicBezTo>
                    <a:close/>
                    <a:moveTo>
                      <a:pt x="1301" y="0"/>
                    </a:moveTo>
                    <a:cubicBezTo>
                      <a:pt x="428" y="0"/>
                      <a:pt x="0" y="1051"/>
                      <a:pt x="606" y="1657"/>
                    </a:cubicBezTo>
                    <a:cubicBezTo>
                      <a:pt x="802" y="1859"/>
                      <a:pt x="1045" y="1949"/>
                      <a:pt x="1284" y="1949"/>
                    </a:cubicBezTo>
                    <a:cubicBezTo>
                      <a:pt x="1782" y="1949"/>
                      <a:pt x="2263" y="1558"/>
                      <a:pt x="2263" y="980"/>
                    </a:cubicBezTo>
                    <a:cubicBezTo>
                      <a:pt x="2263" y="446"/>
                      <a:pt x="1835" y="0"/>
                      <a:pt x="130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409;p37"/>
              <p:cNvSpPr/>
              <p:nvPr/>
            </p:nvSpPr>
            <p:spPr>
              <a:xfrm>
                <a:off x="2563450" y="1767750"/>
                <a:ext cx="35650" cy="30850"/>
              </a:xfrm>
              <a:custGeom>
                <a:avLst/>
                <a:gdLst/>
                <a:ahLst/>
                <a:cxnLst/>
                <a:rect l="l" t="t" r="r" b="b"/>
                <a:pathLst>
                  <a:path w="1426" h="1234" extrusionOk="0">
                    <a:moveTo>
                      <a:pt x="820" y="1"/>
                    </a:moveTo>
                    <a:cubicBezTo>
                      <a:pt x="267" y="1"/>
                      <a:pt x="0" y="660"/>
                      <a:pt x="374" y="1052"/>
                    </a:cubicBezTo>
                    <a:cubicBezTo>
                      <a:pt x="500" y="1177"/>
                      <a:pt x="653" y="1234"/>
                      <a:pt x="803" y="1234"/>
                    </a:cubicBezTo>
                    <a:cubicBezTo>
                      <a:pt x="1121" y="1234"/>
                      <a:pt x="1425" y="982"/>
                      <a:pt x="1425" y="606"/>
                    </a:cubicBezTo>
                    <a:cubicBezTo>
                      <a:pt x="1425" y="268"/>
                      <a:pt x="1158" y="1"/>
                      <a:pt x="82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410;p37"/>
              <p:cNvSpPr/>
              <p:nvPr/>
            </p:nvSpPr>
            <p:spPr>
              <a:xfrm>
                <a:off x="2551425" y="1758850"/>
                <a:ext cx="56575" cy="48525"/>
              </a:xfrm>
              <a:custGeom>
                <a:avLst/>
                <a:gdLst/>
                <a:ahLst/>
                <a:cxnLst/>
                <a:rect l="l" t="t" r="r" b="b"/>
                <a:pathLst>
                  <a:path w="2263" h="1941" extrusionOk="0">
                    <a:moveTo>
                      <a:pt x="1284" y="69"/>
                    </a:moveTo>
                    <a:cubicBezTo>
                      <a:pt x="1738" y="69"/>
                      <a:pt x="2173" y="423"/>
                      <a:pt x="2173" y="962"/>
                    </a:cubicBezTo>
                    <a:cubicBezTo>
                      <a:pt x="2191" y="1461"/>
                      <a:pt x="1799" y="1853"/>
                      <a:pt x="1301" y="1871"/>
                    </a:cubicBezTo>
                    <a:lnTo>
                      <a:pt x="1301" y="1853"/>
                    </a:lnTo>
                    <a:cubicBezTo>
                      <a:pt x="1293" y="1853"/>
                      <a:pt x="1286" y="1853"/>
                      <a:pt x="1279" y="1853"/>
                    </a:cubicBezTo>
                    <a:cubicBezTo>
                      <a:pt x="491" y="1853"/>
                      <a:pt x="94" y="904"/>
                      <a:pt x="659" y="339"/>
                    </a:cubicBezTo>
                    <a:cubicBezTo>
                      <a:pt x="840" y="153"/>
                      <a:pt x="1064" y="69"/>
                      <a:pt x="1284" y="69"/>
                    </a:cubicBezTo>
                    <a:close/>
                    <a:moveTo>
                      <a:pt x="1301" y="0"/>
                    </a:moveTo>
                    <a:cubicBezTo>
                      <a:pt x="428" y="0"/>
                      <a:pt x="0" y="1034"/>
                      <a:pt x="606" y="1657"/>
                    </a:cubicBezTo>
                    <a:cubicBezTo>
                      <a:pt x="801" y="1853"/>
                      <a:pt x="1043" y="1941"/>
                      <a:pt x="1281" y="1941"/>
                    </a:cubicBezTo>
                    <a:cubicBezTo>
                      <a:pt x="1780" y="1941"/>
                      <a:pt x="2263" y="1554"/>
                      <a:pt x="2263" y="962"/>
                    </a:cubicBezTo>
                    <a:cubicBezTo>
                      <a:pt x="2263" y="428"/>
                      <a:pt x="1835" y="0"/>
                      <a:pt x="130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9" name="Google Shape;417;p37"/>
            <p:cNvGrpSpPr/>
            <p:nvPr/>
          </p:nvGrpSpPr>
          <p:grpSpPr>
            <a:xfrm>
              <a:off x="1093400" y="1043938"/>
              <a:ext cx="1043050" cy="1488400"/>
              <a:chOff x="910475" y="761863"/>
              <a:chExt cx="1043050" cy="1488400"/>
            </a:xfrm>
          </p:grpSpPr>
          <p:sp>
            <p:nvSpPr>
              <p:cNvPr id="76" name="Google Shape;418;p37"/>
              <p:cNvSpPr/>
              <p:nvPr/>
            </p:nvSpPr>
            <p:spPr>
              <a:xfrm>
                <a:off x="910475" y="761863"/>
                <a:ext cx="1043050" cy="1488400"/>
              </a:xfrm>
              <a:custGeom>
                <a:avLst/>
                <a:gdLst/>
                <a:ahLst/>
                <a:cxnLst/>
                <a:rect l="l" t="t" r="r" b="b"/>
                <a:pathLst>
                  <a:path w="41722" h="59536" fill="none" extrusionOk="0">
                    <a:moveTo>
                      <a:pt x="41722" y="8159"/>
                    </a:moveTo>
                    <a:lnTo>
                      <a:pt x="41722" y="57914"/>
                    </a:lnTo>
                    <a:cubicBezTo>
                      <a:pt x="41722" y="58805"/>
                      <a:pt x="40991" y="59536"/>
                      <a:pt x="40101" y="59536"/>
                    </a:cubicBezTo>
                    <a:lnTo>
                      <a:pt x="1622" y="59536"/>
                    </a:lnTo>
                    <a:cubicBezTo>
                      <a:pt x="731" y="59536"/>
                      <a:pt x="1" y="58805"/>
                      <a:pt x="1" y="57914"/>
                    </a:cubicBezTo>
                    <a:lnTo>
                      <a:pt x="1" y="1621"/>
                    </a:lnTo>
                    <a:cubicBezTo>
                      <a:pt x="1" y="730"/>
                      <a:pt x="731" y="0"/>
                      <a:pt x="1622" y="0"/>
                    </a:cubicBezTo>
                    <a:lnTo>
                      <a:pt x="32512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dk2"/>
                  </a:gs>
                </a:gsLst>
                <a:lin ang="5400700" scaled="0"/>
              </a:gradFill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419;p37"/>
              <p:cNvSpPr/>
              <p:nvPr/>
            </p:nvSpPr>
            <p:spPr>
              <a:xfrm>
                <a:off x="1723250" y="761863"/>
                <a:ext cx="224500" cy="206225"/>
              </a:xfrm>
              <a:custGeom>
                <a:avLst/>
                <a:gdLst/>
                <a:ahLst/>
                <a:cxnLst/>
                <a:rect l="l" t="t" r="r" b="b"/>
                <a:pathLst>
                  <a:path w="8980" h="8249" fill="none" extrusionOk="0">
                    <a:moveTo>
                      <a:pt x="1" y="0"/>
                    </a:moveTo>
                    <a:lnTo>
                      <a:pt x="1" y="6645"/>
                    </a:lnTo>
                    <a:cubicBezTo>
                      <a:pt x="1" y="7518"/>
                      <a:pt x="713" y="8248"/>
                      <a:pt x="1604" y="8248"/>
                    </a:cubicBezTo>
                    <a:lnTo>
                      <a:pt x="8979" y="8248"/>
                    </a:lnTo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dk2"/>
                  </a:gs>
                </a:gsLst>
                <a:lin ang="5400700" scaled="0"/>
              </a:gradFill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420;p37"/>
              <p:cNvSpPr/>
              <p:nvPr/>
            </p:nvSpPr>
            <p:spPr>
              <a:xfrm>
                <a:off x="1051650" y="1062463"/>
                <a:ext cx="760700" cy="22300"/>
              </a:xfrm>
              <a:custGeom>
                <a:avLst/>
                <a:gdLst/>
                <a:ahLst/>
                <a:cxnLst/>
                <a:rect l="l" t="t" r="r" b="b"/>
                <a:pathLst>
                  <a:path w="30428" h="892" fill="none" extrusionOk="0">
                    <a:moveTo>
                      <a:pt x="1" y="1"/>
                    </a:moveTo>
                    <a:lnTo>
                      <a:pt x="30428" y="1"/>
                    </a:lnTo>
                    <a:lnTo>
                      <a:pt x="30428" y="891"/>
                    </a:lnTo>
                    <a:lnTo>
                      <a:pt x="1" y="89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dk2"/>
                  </a:gs>
                </a:gsLst>
                <a:lin ang="5400700" scaled="0"/>
              </a:gradFill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421;p37"/>
              <p:cNvSpPr/>
              <p:nvPr/>
            </p:nvSpPr>
            <p:spPr>
              <a:xfrm>
                <a:off x="1051650" y="1162663"/>
                <a:ext cx="760700" cy="22300"/>
              </a:xfrm>
              <a:custGeom>
                <a:avLst/>
                <a:gdLst/>
                <a:ahLst/>
                <a:cxnLst/>
                <a:rect l="l" t="t" r="r" b="b"/>
                <a:pathLst>
                  <a:path w="30428" h="892" fill="none" extrusionOk="0">
                    <a:moveTo>
                      <a:pt x="1" y="1"/>
                    </a:moveTo>
                    <a:lnTo>
                      <a:pt x="30428" y="1"/>
                    </a:lnTo>
                    <a:lnTo>
                      <a:pt x="30428" y="892"/>
                    </a:lnTo>
                    <a:lnTo>
                      <a:pt x="1" y="89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dk2"/>
                  </a:gs>
                </a:gsLst>
                <a:lin ang="5400700" scaled="0"/>
              </a:gradFill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422;p37"/>
              <p:cNvSpPr/>
              <p:nvPr/>
            </p:nvSpPr>
            <p:spPr>
              <a:xfrm>
                <a:off x="1051650" y="1262888"/>
                <a:ext cx="760700" cy="22275"/>
              </a:xfrm>
              <a:custGeom>
                <a:avLst/>
                <a:gdLst/>
                <a:ahLst/>
                <a:cxnLst/>
                <a:rect l="l" t="t" r="r" b="b"/>
                <a:pathLst>
                  <a:path w="30428" h="891" fill="none" extrusionOk="0">
                    <a:moveTo>
                      <a:pt x="1" y="0"/>
                    </a:moveTo>
                    <a:lnTo>
                      <a:pt x="30428" y="0"/>
                    </a:lnTo>
                    <a:lnTo>
                      <a:pt x="30428" y="891"/>
                    </a:lnTo>
                    <a:lnTo>
                      <a:pt x="1" y="89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dk2"/>
                  </a:gs>
                </a:gsLst>
                <a:lin ang="5400700" scaled="0"/>
              </a:gradFill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423;p37"/>
              <p:cNvSpPr/>
              <p:nvPr/>
            </p:nvSpPr>
            <p:spPr>
              <a:xfrm>
                <a:off x="1051650" y="1363088"/>
                <a:ext cx="760700" cy="22300"/>
              </a:xfrm>
              <a:custGeom>
                <a:avLst/>
                <a:gdLst/>
                <a:ahLst/>
                <a:cxnLst/>
                <a:rect l="l" t="t" r="r" b="b"/>
                <a:pathLst>
                  <a:path w="30428" h="892" fill="none" extrusionOk="0">
                    <a:moveTo>
                      <a:pt x="1" y="0"/>
                    </a:moveTo>
                    <a:lnTo>
                      <a:pt x="30428" y="0"/>
                    </a:lnTo>
                    <a:lnTo>
                      <a:pt x="30428" y="891"/>
                    </a:lnTo>
                    <a:lnTo>
                      <a:pt x="1" y="89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dk2"/>
                  </a:gs>
                </a:gsLst>
                <a:lin ang="5400700" scaled="0"/>
              </a:gradFill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424;p37"/>
              <p:cNvSpPr/>
              <p:nvPr/>
            </p:nvSpPr>
            <p:spPr>
              <a:xfrm>
                <a:off x="1051650" y="1463288"/>
                <a:ext cx="760700" cy="22300"/>
              </a:xfrm>
              <a:custGeom>
                <a:avLst/>
                <a:gdLst/>
                <a:ahLst/>
                <a:cxnLst/>
                <a:rect l="l" t="t" r="r" b="b"/>
                <a:pathLst>
                  <a:path w="30428" h="892" fill="none" extrusionOk="0">
                    <a:moveTo>
                      <a:pt x="1" y="1"/>
                    </a:moveTo>
                    <a:lnTo>
                      <a:pt x="30428" y="1"/>
                    </a:lnTo>
                    <a:lnTo>
                      <a:pt x="30428" y="891"/>
                    </a:lnTo>
                    <a:lnTo>
                      <a:pt x="1" y="89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dk2"/>
                  </a:gs>
                </a:gsLst>
                <a:lin ang="5400700" scaled="0"/>
              </a:gradFill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425;p37"/>
              <p:cNvSpPr/>
              <p:nvPr/>
            </p:nvSpPr>
            <p:spPr>
              <a:xfrm>
                <a:off x="1051650" y="1563488"/>
                <a:ext cx="760700" cy="22300"/>
              </a:xfrm>
              <a:custGeom>
                <a:avLst/>
                <a:gdLst/>
                <a:ahLst/>
                <a:cxnLst/>
                <a:rect l="l" t="t" r="r" b="b"/>
                <a:pathLst>
                  <a:path w="30428" h="892" fill="none" extrusionOk="0">
                    <a:moveTo>
                      <a:pt x="1" y="1"/>
                    </a:moveTo>
                    <a:lnTo>
                      <a:pt x="30428" y="1"/>
                    </a:lnTo>
                    <a:lnTo>
                      <a:pt x="30428" y="892"/>
                    </a:lnTo>
                    <a:lnTo>
                      <a:pt x="1" y="89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dk2"/>
                  </a:gs>
                </a:gsLst>
                <a:lin ang="5400700" scaled="0"/>
              </a:gradFill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426;p37"/>
              <p:cNvSpPr/>
              <p:nvPr/>
            </p:nvSpPr>
            <p:spPr>
              <a:xfrm>
                <a:off x="1051650" y="1663713"/>
                <a:ext cx="760700" cy="22275"/>
              </a:xfrm>
              <a:custGeom>
                <a:avLst/>
                <a:gdLst/>
                <a:ahLst/>
                <a:cxnLst/>
                <a:rect l="l" t="t" r="r" b="b"/>
                <a:pathLst>
                  <a:path w="30428" h="891" fill="none" extrusionOk="0">
                    <a:moveTo>
                      <a:pt x="1" y="0"/>
                    </a:moveTo>
                    <a:lnTo>
                      <a:pt x="30428" y="0"/>
                    </a:lnTo>
                    <a:lnTo>
                      <a:pt x="30428" y="891"/>
                    </a:lnTo>
                    <a:lnTo>
                      <a:pt x="1" y="89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dk2"/>
                  </a:gs>
                </a:gsLst>
                <a:lin ang="5400700" scaled="0"/>
              </a:gradFill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427;p37"/>
              <p:cNvSpPr/>
              <p:nvPr/>
            </p:nvSpPr>
            <p:spPr>
              <a:xfrm>
                <a:off x="1051650" y="1782613"/>
                <a:ext cx="315350" cy="22300"/>
              </a:xfrm>
              <a:custGeom>
                <a:avLst/>
                <a:gdLst/>
                <a:ahLst/>
                <a:cxnLst/>
                <a:rect l="l" t="t" r="r" b="b"/>
                <a:pathLst>
                  <a:path w="12614" h="892" fill="none" extrusionOk="0">
                    <a:moveTo>
                      <a:pt x="1" y="1"/>
                    </a:moveTo>
                    <a:lnTo>
                      <a:pt x="12613" y="1"/>
                    </a:lnTo>
                    <a:lnTo>
                      <a:pt x="12613" y="891"/>
                    </a:lnTo>
                    <a:lnTo>
                      <a:pt x="1" y="89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dk2"/>
                  </a:gs>
                </a:gsLst>
                <a:lin ang="5400700" scaled="0"/>
              </a:gradFill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428;p37"/>
              <p:cNvSpPr/>
              <p:nvPr/>
            </p:nvSpPr>
            <p:spPr>
              <a:xfrm>
                <a:off x="1051650" y="1990163"/>
                <a:ext cx="3932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731" fill="none" extrusionOk="0">
                    <a:moveTo>
                      <a:pt x="1" y="0"/>
                    </a:moveTo>
                    <a:lnTo>
                      <a:pt x="15731" y="0"/>
                    </a:lnTo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dk2"/>
                  </a:gs>
                </a:gsLst>
                <a:lin ang="5400700" scaled="0"/>
              </a:gradFill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0" name="Google Shape;429;p37"/>
            <p:cNvGrpSpPr/>
            <p:nvPr/>
          </p:nvGrpSpPr>
          <p:grpSpPr>
            <a:xfrm>
              <a:off x="1701625" y="2135638"/>
              <a:ext cx="875600" cy="1088925"/>
              <a:chOff x="5962175" y="478150"/>
              <a:chExt cx="875600" cy="1088925"/>
            </a:xfrm>
          </p:grpSpPr>
          <p:sp>
            <p:nvSpPr>
              <p:cNvPr id="71" name="Google Shape;430;p37"/>
              <p:cNvSpPr/>
              <p:nvPr/>
            </p:nvSpPr>
            <p:spPr>
              <a:xfrm>
                <a:off x="6095350" y="582825"/>
                <a:ext cx="504600" cy="504600"/>
              </a:xfrm>
              <a:custGeom>
                <a:avLst/>
                <a:gdLst/>
                <a:ahLst/>
                <a:cxnLst/>
                <a:rect l="l" t="t" r="r" b="b"/>
                <a:pathLst>
                  <a:path w="20184" h="20184" extrusionOk="0">
                    <a:moveTo>
                      <a:pt x="10083" y="0"/>
                    </a:moveTo>
                    <a:lnTo>
                      <a:pt x="10083" y="0"/>
                    </a:lnTo>
                    <a:cubicBezTo>
                      <a:pt x="15659" y="18"/>
                      <a:pt x="20166" y="4525"/>
                      <a:pt x="20184" y="10101"/>
                    </a:cubicBezTo>
                    <a:lnTo>
                      <a:pt x="20184" y="10101"/>
                    </a:lnTo>
                    <a:cubicBezTo>
                      <a:pt x="20166" y="15659"/>
                      <a:pt x="15659" y="20166"/>
                      <a:pt x="10083" y="20184"/>
                    </a:cubicBezTo>
                    <a:lnTo>
                      <a:pt x="10083" y="20184"/>
                    </a:lnTo>
                    <a:cubicBezTo>
                      <a:pt x="4525" y="20166"/>
                      <a:pt x="0" y="15659"/>
                      <a:pt x="0" y="10101"/>
                    </a:cubicBezTo>
                    <a:lnTo>
                      <a:pt x="0" y="10101"/>
                    </a:lnTo>
                    <a:cubicBezTo>
                      <a:pt x="0" y="4525"/>
                      <a:pt x="4525" y="18"/>
                      <a:pt x="10083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431;p37"/>
              <p:cNvSpPr/>
              <p:nvPr/>
            </p:nvSpPr>
            <p:spPr>
              <a:xfrm>
                <a:off x="6501075" y="1086075"/>
                <a:ext cx="145650" cy="186625"/>
              </a:xfrm>
              <a:custGeom>
                <a:avLst/>
                <a:gdLst/>
                <a:ahLst/>
                <a:cxnLst/>
                <a:rect l="l" t="t" r="r" b="b"/>
                <a:pathLst>
                  <a:path w="5826" h="7465" extrusionOk="0">
                    <a:moveTo>
                      <a:pt x="0" y="1176"/>
                    </a:moveTo>
                    <a:lnTo>
                      <a:pt x="1888" y="0"/>
                    </a:lnTo>
                    <a:lnTo>
                      <a:pt x="5825" y="6289"/>
                    </a:lnTo>
                    <a:lnTo>
                      <a:pt x="3937" y="7465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432;p37"/>
              <p:cNvSpPr/>
              <p:nvPr/>
            </p:nvSpPr>
            <p:spPr>
              <a:xfrm>
                <a:off x="5962175" y="478150"/>
                <a:ext cx="742450" cy="742000"/>
              </a:xfrm>
              <a:custGeom>
                <a:avLst/>
                <a:gdLst/>
                <a:ahLst/>
                <a:cxnLst/>
                <a:rect l="l" t="t" r="r" b="b"/>
                <a:pathLst>
                  <a:path w="29698" h="29680" extrusionOk="0">
                    <a:moveTo>
                      <a:pt x="15410" y="1"/>
                    </a:moveTo>
                    <a:cubicBezTo>
                      <a:pt x="9638" y="1"/>
                      <a:pt x="4419" y="3475"/>
                      <a:pt x="2210" y="8819"/>
                    </a:cubicBezTo>
                    <a:cubicBezTo>
                      <a:pt x="1" y="14146"/>
                      <a:pt x="1230" y="20291"/>
                      <a:pt x="5309" y="24371"/>
                    </a:cubicBezTo>
                    <a:cubicBezTo>
                      <a:pt x="9389" y="28468"/>
                      <a:pt x="15535" y="29680"/>
                      <a:pt x="20879" y="27471"/>
                    </a:cubicBezTo>
                    <a:cubicBezTo>
                      <a:pt x="26206" y="25262"/>
                      <a:pt x="29697" y="20060"/>
                      <a:pt x="29697" y="14288"/>
                    </a:cubicBezTo>
                    <a:cubicBezTo>
                      <a:pt x="29697" y="6396"/>
                      <a:pt x="23302" y="1"/>
                      <a:pt x="15410" y="1"/>
                    </a:cubicBezTo>
                    <a:close/>
                    <a:moveTo>
                      <a:pt x="15410" y="24068"/>
                    </a:moveTo>
                    <a:cubicBezTo>
                      <a:pt x="11455" y="24068"/>
                      <a:pt x="7875" y="21681"/>
                      <a:pt x="6360" y="18029"/>
                    </a:cubicBezTo>
                    <a:cubicBezTo>
                      <a:pt x="4846" y="14359"/>
                      <a:pt x="5684" y="10155"/>
                      <a:pt x="8480" y="7358"/>
                    </a:cubicBezTo>
                    <a:cubicBezTo>
                      <a:pt x="11277" y="4544"/>
                      <a:pt x="15499" y="3706"/>
                      <a:pt x="19151" y="5221"/>
                    </a:cubicBezTo>
                    <a:cubicBezTo>
                      <a:pt x="22821" y="6735"/>
                      <a:pt x="25208" y="10315"/>
                      <a:pt x="25208" y="14270"/>
                    </a:cubicBezTo>
                    <a:cubicBezTo>
                      <a:pt x="25208" y="19686"/>
                      <a:pt x="20826" y="24068"/>
                      <a:pt x="15410" y="24068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dk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433;p37"/>
              <p:cNvSpPr/>
              <p:nvPr/>
            </p:nvSpPr>
            <p:spPr>
              <a:xfrm>
                <a:off x="6581675" y="1224575"/>
                <a:ext cx="256100" cy="342500"/>
              </a:xfrm>
              <a:custGeom>
                <a:avLst/>
                <a:gdLst/>
                <a:ahLst/>
                <a:cxnLst/>
                <a:rect l="l" t="t" r="r" b="b"/>
                <a:pathLst>
                  <a:path w="10244" h="13700" extrusionOk="0">
                    <a:moveTo>
                      <a:pt x="9086" y="13148"/>
                    </a:moveTo>
                    <a:lnTo>
                      <a:pt x="9086" y="13148"/>
                    </a:lnTo>
                    <a:cubicBezTo>
                      <a:pt x="8177" y="13700"/>
                      <a:pt x="6984" y="13433"/>
                      <a:pt x="6414" y="12542"/>
                    </a:cubicBezTo>
                    <a:lnTo>
                      <a:pt x="571" y="3243"/>
                    </a:lnTo>
                    <a:cubicBezTo>
                      <a:pt x="1" y="2334"/>
                      <a:pt x="286" y="1141"/>
                      <a:pt x="1194" y="571"/>
                    </a:cubicBezTo>
                    <a:lnTo>
                      <a:pt x="1194" y="571"/>
                    </a:lnTo>
                    <a:cubicBezTo>
                      <a:pt x="2085" y="1"/>
                      <a:pt x="3278" y="286"/>
                      <a:pt x="3848" y="1176"/>
                    </a:cubicBezTo>
                    <a:lnTo>
                      <a:pt x="9692" y="10476"/>
                    </a:lnTo>
                    <a:cubicBezTo>
                      <a:pt x="10244" y="11384"/>
                      <a:pt x="9977" y="12578"/>
                      <a:pt x="9086" y="13148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dk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434;p37"/>
              <p:cNvSpPr/>
              <p:nvPr/>
            </p:nvSpPr>
            <p:spPr>
              <a:xfrm>
                <a:off x="6203125" y="760525"/>
                <a:ext cx="320675" cy="185725"/>
              </a:xfrm>
              <a:custGeom>
                <a:avLst/>
                <a:gdLst/>
                <a:ahLst/>
                <a:cxnLst/>
                <a:rect l="l" t="t" r="r" b="b"/>
                <a:pathLst>
                  <a:path w="12827" h="7429" extrusionOk="0">
                    <a:moveTo>
                      <a:pt x="0" y="4525"/>
                    </a:moveTo>
                    <a:lnTo>
                      <a:pt x="2494" y="7429"/>
                    </a:lnTo>
                    <a:cubicBezTo>
                      <a:pt x="2494" y="7429"/>
                      <a:pt x="5558" y="1782"/>
                      <a:pt x="12827" y="0"/>
                    </a:cubicBezTo>
                    <a:cubicBezTo>
                      <a:pt x="12827" y="0"/>
                      <a:pt x="6039" y="89"/>
                      <a:pt x="2334" y="6057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35" name="Picture 3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00" y="0"/>
            <a:ext cx="581675" cy="58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686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ubtitle 1"/>
          <p:cNvSpPr>
            <a:spLocks noGrp="1"/>
          </p:cNvSpPr>
          <p:nvPr>
            <p:ph type="subTitle" idx="1"/>
          </p:nvPr>
        </p:nvSpPr>
        <p:spPr>
          <a:xfrm>
            <a:off x="713433" y="601769"/>
            <a:ext cx="7704055" cy="2061043"/>
          </a:xfrm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txBody>
          <a:bodyPr/>
          <a:lstStyle/>
          <a:p>
            <a:r>
              <a:rPr lang="en-IN" sz="1200" dirty="0" smtClean="0">
                <a:solidFill>
                  <a:srgbClr val="FFC751"/>
                </a:solidFill>
                <a:latin typeface="+mn-lt"/>
              </a:rPr>
              <a:t>Due pandemic, we sold highest quantity of </a:t>
            </a:r>
            <a:r>
              <a:rPr lang="en-IN" sz="1200" dirty="0" smtClean="0">
                <a:solidFill>
                  <a:schemeClr val="tx1"/>
                </a:solidFill>
                <a:latin typeface="+mn-lt"/>
              </a:rPr>
              <a:t>15.6M </a:t>
            </a:r>
            <a:r>
              <a:rPr lang="en-IN" sz="1200" dirty="0" smtClean="0">
                <a:solidFill>
                  <a:srgbClr val="FFC751"/>
                </a:solidFill>
                <a:latin typeface="+mn-lt"/>
              </a:rPr>
              <a:t>in Q4 of FY2019-20</a:t>
            </a:r>
          </a:p>
          <a:p>
            <a:r>
              <a:rPr lang="en-IN" sz="1200" dirty="0" smtClean="0">
                <a:solidFill>
                  <a:srgbClr val="FFC751"/>
                </a:solidFill>
                <a:latin typeface="+mn-lt"/>
              </a:rPr>
              <a:t>We sold total </a:t>
            </a:r>
            <a:r>
              <a:rPr lang="en-IN" sz="1200" dirty="0" smtClean="0">
                <a:solidFill>
                  <a:schemeClr val="tx1"/>
                </a:solidFill>
                <a:latin typeface="+mn-lt"/>
              </a:rPr>
              <a:t>0.2M</a:t>
            </a:r>
            <a:r>
              <a:rPr lang="en-IN" sz="1200" dirty="0" smtClean="0">
                <a:solidFill>
                  <a:srgbClr val="FFC751"/>
                </a:solidFill>
                <a:latin typeface="+mn-lt"/>
              </a:rPr>
              <a:t> quantity in Q3, </a:t>
            </a:r>
            <a:r>
              <a:rPr lang="en-IN" sz="1200" dirty="0" smtClean="0">
                <a:solidFill>
                  <a:schemeClr val="tx1"/>
                </a:solidFill>
                <a:latin typeface="+mn-lt"/>
              </a:rPr>
              <a:t>3.2M </a:t>
            </a:r>
            <a:r>
              <a:rPr lang="en-IN" sz="1200" dirty="0" smtClean="0">
                <a:solidFill>
                  <a:srgbClr val="FFC751"/>
                </a:solidFill>
                <a:latin typeface="+mn-lt"/>
              </a:rPr>
              <a:t>quantity in Q2 and </a:t>
            </a:r>
            <a:r>
              <a:rPr lang="en-IN" sz="1200" dirty="0" smtClean="0">
                <a:solidFill>
                  <a:schemeClr val="tx1"/>
                </a:solidFill>
                <a:latin typeface="+mn-lt"/>
              </a:rPr>
              <a:t>1.8M</a:t>
            </a:r>
            <a:r>
              <a:rPr lang="en-IN" sz="1200" dirty="0" smtClean="0">
                <a:solidFill>
                  <a:srgbClr val="FFC751"/>
                </a:solidFill>
                <a:latin typeface="+mn-lt"/>
              </a:rPr>
              <a:t> quantity in Q1 of FY2019-20. </a:t>
            </a:r>
          </a:p>
          <a:p>
            <a:r>
              <a:rPr lang="en-IN" sz="1200" dirty="0" smtClean="0">
                <a:solidFill>
                  <a:srgbClr val="FFC751"/>
                </a:solidFill>
                <a:latin typeface="+mn-lt"/>
              </a:rPr>
              <a:t>In Q3 covid-19 was at </a:t>
            </a:r>
            <a:r>
              <a:rPr lang="en-IN" sz="1200" dirty="0" smtClean="0">
                <a:solidFill>
                  <a:schemeClr val="tx1"/>
                </a:solidFill>
                <a:latin typeface="+mn-lt"/>
              </a:rPr>
              <a:t>peak </a:t>
            </a:r>
            <a:r>
              <a:rPr lang="en-IN" sz="1200" dirty="0" smtClean="0">
                <a:solidFill>
                  <a:srgbClr val="FFC751"/>
                </a:solidFill>
                <a:latin typeface="+mn-lt"/>
              </a:rPr>
              <a:t>due to which our sales </a:t>
            </a:r>
            <a:r>
              <a:rPr lang="en-IN" sz="1200" dirty="0" smtClean="0">
                <a:solidFill>
                  <a:schemeClr val="tx1"/>
                </a:solidFill>
                <a:latin typeface="+mn-lt"/>
              </a:rPr>
              <a:t>declined</a:t>
            </a:r>
            <a:endParaRPr lang="en-IN" sz="1200" dirty="0">
              <a:solidFill>
                <a:schemeClr val="tx1"/>
              </a:solidFill>
              <a:latin typeface="+mn-lt"/>
            </a:endParaRPr>
          </a:p>
          <a:p>
            <a:pPr marL="114300" indent="0">
              <a:buNone/>
            </a:pPr>
            <a:endParaRPr lang="en-IN" sz="1200" dirty="0" smtClean="0">
              <a:solidFill>
                <a:srgbClr val="FFC751"/>
              </a:solidFill>
              <a:latin typeface="+mn-lt"/>
            </a:endParaRPr>
          </a:p>
          <a:p>
            <a:endParaRPr lang="en-IN" sz="1200" dirty="0">
              <a:solidFill>
                <a:srgbClr val="FFC751"/>
              </a:solidFill>
              <a:latin typeface="+mn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9690" y="1892828"/>
            <a:ext cx="1790700" cy="85725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6647" y="1504273"/>
            <a:ext cx="3842959" cy="231707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grpSp>
        <p:nvGrpSpPr>
          <p:cNvPr id="74" name="Google Shape;9414;p87"/>
          <p:cNvGrpSpPr/>
          <p:nvPr/>
        </p:nvGrpSpPr>
        <p:grpSpPr>
          <a:xfrm>
            <a:off x="262125" y="124895"/>
            <a:ext cx="354311" cy="355909"/>
            <a:chOff x="-49764975" y="3551225"/>
            <a:chExt cx="299300" cy="300650"/>
          </a:xfrm>
        </p:grpSpPr>
        <p:sp>
          <p:nvSpPr>
            <p:cNvPr id="75" name="Google Shape;9415;p87"/>
            <p:cNvSpPr/>
            <p:nvPr/>
          </p:nvSpPr>
          <p:spPr>
            <a:xfrm>
              <a:off x="-49764975" y="3657325"/>
              <a:ext cx="35450" cy="18125"/>
            </a:xfrm>
            <a:custGeom>
              <a:avLst/>
              <a:gdLst/>
              <a:ahLst/>
              <a:cxnLst/>
              <a:rect l="l" t="t" r="r" b="b"/>
              <a:pathLst>
                <a:path w="1418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1040" y="725"/>
                  </a:lnTo>
                  <a:cubicBezTo>
                    <a:pt x="1260" y="725"/>
                    <a:pt x="1418" y="567"/>
                    <a:pt x="1418" y="378"/>
                  </a:cubicBezTo>
                  <a:cubicBezTo>
                    <a:pt x="1386" y="158"/>
                    <a:pt x="1197" y="0"/>
                    <a:pt x="1040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9416;p87"/>
            <p:cNvSpPr/>
            <p:nvPr/>
          </p:nvSpPr>
          <p:spPr>
            <a:xfrm>
              <a:off x="-49763400" y="3598250"/>
              <a:ext cx="31525" cy="29950"/>
            </a:xfrm>
            <a:custGeom>
              <a:avLst/>
              <a:gdLst/>
              <a:ahLst/>
              <a:cxnLst/>
              <a:rect l="l" t="t" r="r" b="b"/>
              <a:pathLst>
                <a:path w="1261" h="1198" extrusionOk="0">
                  <a:moveTo>
                    <a:pt x="390" y="0"/>
                  </a:moveTo>
                  <a:cubicBezTo>
                    <a:pt x="299" y="0"/>
                    <a:pt x="205" y="32"/>
                    <a:pt x="126" y="95"/>
                  </a:cubicBezTo>
                  <a:cubicBezTo>
                    <a:pt x="0" y="221"/>
                    <a:pt x="0" y="441"/>
                    <a:pt x="126" y="599"/>
                  </a:cubicBezTo>
                  <a:lnTo>
                    <a:pt x="630" y="1103"/>
                  </a:lnTo>
                  <a:cubicBezTo>
                    <a:pt x="693" y="1166"/>
                    <a:pt x="780" y="1197"/>
                    <a:pt x="870" y="1197"/>
                  </a:cubicBezTo>
                  <a:cubicBezTo>
                    <a:pt x="961" y="1197"/>
                    <a:pt x="1056" y="1166"/>
                    <a:pt x="1134" y="1103"/>
                  </a:cubicBezTo>
                  <a:cubicBezTo>
                    <a:pt x="1260" y="1008"/>
                    <a:pt x="1260" y="756"/>
                    <a:pt x="1134" y="599"/>
                  </a:cubicBezTo>
                  <a:lnTo>
                    <a:pt x="630" y="95"/>
                  </a:lnTo>
                  <a:cubicBezTo>
                    <a:pt x="567" y="32"/>
                    <a:pt x="481" y="0"/>
                    <a:pt x="390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9417;p87"/>
            <p:cNvSpPr/>
            <p:nvPr/>
          </p:nvSpPr>
          <p:spPr>
            <a:xfrm>
              <a:off x="-49763400" y="3703975"/>
              <a:ext cx="31525" cy="30550"/>
            </a:xfrm>
            <a:custGeom>
              <a:avLst/>
              <a:gdLst/>
              <a:ahLst/>
              <a:cxnLst/>
              <a:rect l="l" t="t" r="r" b="b"/>
              <a:pathLst>
                <a:path w="1261" h="1222" extrusionOk="0">
                  <a:moveTo>
                    <a:pt x="882" y="1"/>
                  </a:moveTo>
                  <a:cubicBezTo>
                    <a:pt x="796" y="1"/>
                    <a:pt x="709" y="40"/>
                    <a:pt x="630" y="119"/>
                  </a:cubicBezTo>
                  <a:lnTo>
                    <a:pt x="126" y="623"/>
                  </a:lnTo>
                  <a:cubicBezTo>
                    <a:pt x="0" y="749"/>
                    <a:pt x="0" y="970"/>
                    <a:pt x="126" y="1127"/>
                  </a:cubicBezTo>
                  <a:cubicBezTo>
                    <a:pt x="189" y="1190"/>
                    <a:pt x="276" y="1222"/>
                    <a:pt x="366" y="1222"/>
                  </a:cubicBezTo>
                  <a:cubicBezTo>
                    <a:pt x="457" y="1222"/>
                    <a:pt x="551" y="1190"/>
                    <a:pt x="630" y="1127"/>
                  </a:cubicBezTo>
                  <a:lnTo>
                    <a:pt x="1134" y="623"/>
                  </a:lnTo>
                  <a:cubicBezTo>
                    <a:pt x="1260" y="497"/>
                    <a:pt x="1260" y="276"/>
                    <a:pt x="1134" y="119"/>
                  </a:cubicBezTo>
                  <a:cubicBezTo>
                    <a:pt x="1056" y="40"/>
                    <a:pt x="969" y="1"/>
                    <a:pt x="882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9418;p87"/>
            <p:cNvSpPr/>
            <p:nvPr/>
          </p:nvSpPr>
          <p:spPr>
            <a:xfrm>
              <a:off x="-49501125" y="3657325"/>
              <a:ext cx="35450" cy="18125"/>
            </a:xfrm>
            <a:custGeom>
              <a:avLst/>
              <a:gdLst/>
              <a:ahLst/>
              <a:cxnLst/>
              <a:rect l="l" t="t" r="r" b="b"/>
              <a:pathLst>
                <a:path w="1418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1071" y="725"/>
                  </a:lnTo>
                  <a:cubicBezTo>
                    <a:pt x="1260" y="725"/>
                    <a:pt x="1418" y="567"/>
                    <a:pt x="1418" y="378"/>
                  </a:cubicBezTo>
                  <a:cubicBezTo>
                    <a:pt x="1418" y="158"/>
                    <a:pt x="1260" y="0"/>
                    <a:pt x="1071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9419;p87"/>
            <p:cNvSpPr/>
            <p:nvPr/>
          </p:nvSpPr>
          <p:spPr>
            <a:xfrm>
              <a:off x="-49499550" y="3598250"/>
              <a:ext cx="31525" cy="30550"/>
            </a:xfrm>
            <a:custGeom>
              <a:avLst/>
              <a:gdLst/>
              <a:ahLst/>
              <a:cxnLst/>
              <a:rect l="l" t="t" r="r" b="b"/>
              <a:pathLst>
                <a:path w="1261" h="1222" extrusionOk="0">
                  <a:moveTo>
                    <a:pt x="906" y="0"/>
                  </a:moveTo>
                  <a:cubicBezTo>
                    <a:pt x="812" y="0"/>
                    <a:pt x="709" y="32"/>
                    <a:pt x="630" y="95"/>
                  </a:cubicBezTo>
                  <a:lnTo>
                    <a:pt x="126" y="599"/>
                  </a:lnTo>
                  <a:cubicBezTo>
                    <a:pt x="0" y="725"/>
                    <a:pt x="0" y="945"/>
                    <a:pt x="126" y="1103"/>
                  </a:cubicBezTo>
                  <a:cubicBezTo>
                    <a:pt x="205" y="1182"/>
                    <a:pt x="292" y="1221"/>
                    <a:pt x="378" y="1221"/>
                  </a:cubicBezTo>
                  <a:cubicBezTo>
                    <a:pt x="465" y="1221"/>
                    <a:pt x="552" y="1182"/>
                    <a:pt x="630" y="1103"/>
                  </a:cubicBezTo>
                  <a:lnTo>
                    <a:pt x="1134" y="599"/>
                  </a:lnTo>
                  <a:cubicBezTo>
                    <a:pt x="1260" y="473"/>
                    <a:pt x="1260" y="252"/>
                    <a:pt x="1134" y="95"/>
                  </a:cubicBezTo>
                  <a:cubicBezTo>
                    <a:pt x="1087" y="32"/>
                    <a:pt x="1001" y="0"/>
                    <a:pt x="906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9420;p87"/>
            <p:cNvSpPr/>
            <p:nvPr/>
          </p:nvSpPr>
          <p:spPr>
            <a:xfrm>
              <a:off x="-49499550" y="3704575"/>
              <a:ext cx="31525" cy="29950"/>
            </a:xfrm>
            <a:custGeom>
              <a:avLst/>
              <a:gdLst/>
              <a:ahLst/>
              <a:cxnLst/>
              <a:rect l="l" t="t" r="r" b="b"/>
              <a:pathLst>
                <a:path w="1261" h="1198" extrusionOk="0">
                  <a:moveTo>
                    <a:pt x="390" y="0"/>
                  </a:moveTo>
                  <a:cubicBezTo>
                    <a:pt x="300" y="0"/>
                    <a:pt x="205" y="32"/>
                    <a:pt x="126" y="95"/>
                  </a:cubicBezTo>
                  <a:cubicBezTo>
                    <a:pt x="0" y="221"/>
                    <a:pt x="0" y="441"/>
                    <a:pt x="126" y="599"/>
                  </a:cubicBezTo>
                  <a:lnTo>
                    <a:pt x="630" y="1103"/>
                  </a:lnTo>
                  <a:cubicBezTo>
                    <a:pt x="693" y="1166"/>
                    <a:pt x="780" y="1198"/>
                    <a:pt x="871" y="1198"/>
                  </a:cubicBezTo>
                  <a:cubicBezTo>
                    <a:pt x="961" y="1198"/>
                    <a:pt x="1056" y="1166"/>
                    <a:pt x="1134" y="1103"/>
                  </a:cubicBezTo>
                  <a:cubicBezTo>
                    <a:pt x="1260" y="1009"/>
                    <a:pt x="1260" y="757"/>
                    <a:pt x="1134" y="599"/>
                  </a:cubicBezTo>
                  <a:lnTo>
                    <a:pt x="630" y="95"/>
                  </a:lnTo>
                  <a:cubicBezTo>
                    <a:pt x="567" y="32"/>
                    <a:pt x="481" y="0"/>
                    <a:pt x="390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9421;p87"/>
            <p:cNvSpPr/>
            <p:nvPr/>
          </p:nvSpPr>
          <p:spPr>
            <a:xfrm>
              <a:off x="-49725600" y="3551225"/>
              <a:ext cx="215050" cy="210875"/>
            </a:xfrm>
            <a:custGeom>
              <a:avLst/>
              <a:gdLst/>
              <a:ahLst/>
              <a:cxnLst/>
              <a:rect l="l" t="t" r="r" b="b"/>
              <a:pathLst>
                <a:path w="8602" h="8435" extrusionOk="0">
                  <a:moveTo>
                    <a:pt x="4354" y="0"/>
                  </a:moveTo>
                  <a:cubicBezTo>
                    <a:pt x="4070" y="0"/>
                    <a:pt x="3783" y="28"/>
                    <a:pt x="3497" y="86"/>
                  </a:cubicBezTo>
                  <a:cubicBezTo>
                    <a:pt x="1922" y="401"/>
                    <a:pt x="630" y="1724"/>
                    <a:pt x="252" y="3299"/>
                  </a:cubicBezTo>
                  <a:cubicBezTo>
                    <a:pt x="0" y="4654"/>
                    <a:pt x="347" y="6040"/>
                    <a:pt x="1261" y="7017"/>
                  </a:cubicBezTo>
                  <a:cubicBezTo>
                    <a:pt x="1607" y="7395"/>
                    <a:pt x="1828" y="7930"/>
                    <a:pt x="1922" y="8434"/>
                  </a:cubicBezTo>
                  <a:lnTo>
                    <a:pt x="3025" y="8434"/>
                  </a:lnTo>
                  <a:lnTo>
                    <a:pt x="3025" y="5284"/>
                  </a:lnTo>
                  <a:cubicBezTo>
                    <a:pt x="3025" y="5158"/>
                    <a:pt x="4064" y="3141"/>
                    <a:pt x="4127" y="3047"/>
                  </a:cubicBezTo>
                  <a:cubicBezTo>
                    <a:pt x="4190" y="2921"/>
                    <a:pt x="4317" y="2858"/>
                    <a:pt x="4443" y="2858"/>
                  </a:cubicBezTo>
                  <a:cubicBezTo>
                    <a:pt x="4569" y="2858"/>
                    <a:pt x="4695" y="2921"/>
                    <a:pt x="4758" y="3047"/>
                  </a:cubicBezTo>
                  <a:cubicBezTo>
                    <a:pt x="4852" y="3141"/>
                    <a:pt x="5860" y="5158"/>
                    <a:pt x="5860" y="5284"/>
                  </a:cubicBezTo>
                  <a:lnTo>
                    <a:pt x="5860" y="8434"/>
                  </a:lnTo>
                  <a:lnTo>
                    <a:pt x="6963" y="8434"/>
                  </a:lnTo>
                  <a:cubicBezTo>
                    <a:pt x="7057" y="7930"/>
                    <a:pt x="7278" y="7395"/>
                    <a:pt x="7625" y="6985"/>
                  </a:cubicBezTo>
                  <a:cubicBezTo>
                    <a:pt x="8255" y="6260"/>
                    <a:pt x="8601" y="5284"/>
                    <a:pt x="8601" y="4244"/>
                  </a:cubicBezTo>
                  <a:cubicBezTo>
                    <a:pt x="8601" y="2984"/>
                    <a:pt x="8066" y="1787"/>
                    <a:pt x="7026" y="936"/>
                  </a:cubicBezTo>
                  <a:cubicBezTo>
                    <a:pt x="6270" y="327"/>
                    <a:pt x="5327" y="0"/>
                    <a:pt x="4354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9422;p87"/>
            <p:cNvSpPr/>
            <p:nvPr/>
          </p:nvSpPr>
          <p:spPr>
            <a:xfrm>
              <a:off x="-49633450" y="3697475"/>
              <a:ext cx="35475" cy="65400"/>
            </a:xfrm>
            <a:custGeom>
              <a:avLst/>
              <a:gdLst/>
              <a:ahLst/>
              <a:cxnLst/>
              <a:rect l="l" t="t" r="r" b="b"/>
              <a:pathLst>
                <a:path w="1419" h="2616" extrusionOk="0">
                  <a:moveTo>
                    <a:pt x="0" y="1"/>
                  </a:moveTo>
                  <a:lnTo>
                    <a:pt x="0" y="2616"/>
                  </a:lnTo>
                  <a:lnTo>
                    <a:pt x="1418" y="2616"/>
                  </a:lnTo>
                  <a:lnTo>
                    <a:pt x="1418" y="1"/>
                  </a:lnTo>
                  <a:cubicBezTo>
                    <a:pt x="1198" y="95"/>
                    <a:pt x="946" y="127"/>
                    <a:pt x="725" y="127"/>
                  </a:cubicBezTo>
                  <a:cubicBezTo>
                    <a:pt x="473" y="127"/>
                    <a:pt x="252" y="95"/>
                    <a:pt x="0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9423;p87"/>
            <p:cNvSpPr/>
            <p:nvPr/>
          </p:nvSpPr>
          <p:spPr>
            <a:xfrm>
              <a:off x="-49676775" y="3780975"/>
              <a:ext cx="123675" cy="34675"/>
            </a:xfrm>
            <a:custGeom>
              <a:avLst/>
              <a:gdLst/>
              <a:ahLst/>
              <a:cxnLst/>
              <a:rect l="l" t="t" r="r" b="b"/>
              <a:pathLst>
                <a:path w="4947" h="1387" extrusionOk="0">
                  <a:moveTo>
                    <a:pt x="1" y="0"/>
                  </a:moveTo>
                  <a:lnTo>
                    <a:pt x="1" y="347"/>
                  </a:lnTo>
                  <a:cubicBezTo>
                    <a:pt x="1" y="946"/>
                    <a:pt x="473" y="1387"/>
                    <a:pt x="1072" y="1387"/>
                  </a:cubicBezTo>
                  <a:lnTo>
                    <a:pt x="3876" y="1387"/>
                  </a:lnTo>
                  <a:cubicBezTo>
                    <a:pt x="4474" y="1387"/>
                    <a:pt x="4947" y="946"/>
                    <a:pt x="4947" y="347"/>
                  </a:cubicBezTo>
                  <a:lnTo>
                    <a:pt x="4947" y="0"/>
                  </a:ln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9424;p87"/>
            <p:cNvSpPr/>
            <p:nvPr/>
          </p:nvSpPr>
          <p:spPr>
            <a:xfrm>
              <a:off x="-49630300" y="3651800"/>
              <a:ext cx="29150" cy="31325"/>
            </a:xfrm>
            <a:custGeom>
              <a:avLst/>
              <a:gdLst/>
              <a:ahLst/>
              <a:cxnLst/>
              <a:rect l="l" t="t" r="r" b="b"/>
              <a:pathLst>
                <a:path w="1166" h="1253" extrusionOk="0">
                  <a:moveTo>
                    <a:pt x="599" y="1"/>
                  </a:moveTo>
                  <a:lnTo>
                    <a:pt x="0" y="1135"/>
                  </a:lnTo>
                  <a:cubicBezTo>
                    <a:pt x="189" y="1214"/>
                    <a:pt x="386" y="1253"/>
                    <a:pt x="583" y="1253"/>
                  </a:cubicBezTo>
                  <a:cubicBezTo>
                    <a:pt x="780" y="1253"/>
                    <a:pt x="977" y="1214"/>
                    <a:pt x="1166" y="1135"/>
                  </a:cubicBezTo>
                  <a:lnTo>
                    <a:pt x="599" y="1"/>
                  </a:ln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9425;p87"/>
            <p:cNvSpPr/>
            <p:nvPr/>
          </p:nvSpPr>
          <p:spPr>
            <a:xfrm>
              <a:off x="-49657875" y="3833750"/>
              <a:ext cx="85100" cy="18125"/>
            </a:xfrm>
            <a:custGeom>
              <a:avLst/>
              <a:gdLst/>
              <a:ahLst/>
              <a:cxnLst/>
              <a:rect l="l" t="t" r="r" b="b"/>
              <a:pathLst>
                <a:path w="3404" h="725" extrusionOk="0">
                  <a:moveTo>
                    <a:pt x="1" y="0"/>
                  </a:moveTo>
                  <a:cubicBezTo>
                    <a:pt x="158" y="410"/>
                    <a:pt x="536" y="725"/>
                    <a:pt x="977" y="725"/>
                  </a:cubicBezTo>
                  <a:lnTo>
                    <a:pt x="2395" y="725"/>
                  </a:lnTo>
                  <a:cubicBezTo>
                    <a:pt x="2868" y="725"/>
                    <a:pt x="3246" y="410"/>
                    <a:pt x="3403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86" name="Picture 8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2472" y="0"/>
            <a:ext cx="581675" cy="581675"/>
          </a:xfrm>
          <a:prstGeom prst="rect">
            <a:avLst/>
          </a:prstGeom>
        </p:spPr>
      </p:pic>
      <p:sp>
        <p:nvSpPr>
          <p:cNvPr id="20" name="Google Shape;328;p35"/>
          <p:cNvSpPr txBox="1">
            <a:spLocks/>
          </p:cNvSpPr>
          <p:nvPr/>
        </p:nvSpPr>
        <p:spPr>
          <a:xfrm>
            <a:off x="650287" y="33886"/>
            <a:ext cx="7715400" cy="60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IN" sz="2800" smtClean="0"/>
              <a:t>Solution &amp; insights 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18895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61148" y="1628993"/>
            <a:ext cx="8821703" cy="1802952"/>
          </a:xfrm>
        </p:spPr>
        <p:txBody>
          <a:bodyPr/>
          <a:lstStyle/>
          <a:p>
            <a:pPr marL="114300" indent="0">
              <a:buNone/>
            </a:pPr>
            <a:endParaRPr lang="en-IN" dirty="0"/>
          </a:p>
          <a:p>
            <a:pPr marL="114300" indent="0" algn="ctr">
              <a:buNone/>
            </a:pPr>
            <a:r>
              <a:rPr lang="en-GB" sz="1800" dirty="0" smtClean="0"/>
              <a:t>Which </a:t>
            </a:r>
            <a:r>
              <a:rPr lang="en-GB" sz="1800" dirty="0"/>
              <a:t>channel helped to bring more gross sales in the fiscal year 2021 and the percentage of contribution? </a:t>
            </a:r>
            <a:endParaRPr lang="en-GB" sz="1800" dirty="0" smtClean="0"/>
          </a:p>
          <a:p>
            <a:pPr marL="114300" indent="0" algn="ctr">
              <a:buNone/>
            </a:pPr>
            <a:r>
              <a:rPr lang="en-GB" sz="1800" dirty="0" smtClean="0"/>
              <a:t>The </a:t>
            </a:r>
            <a:r>
              <a:rPr lang="en-GB" sz="1800" dirty="0"/>
              <a:t>final output contains these </a:t>
            </a:r>
            <a:r>
              <a:rPr lang="en-GB" sz="1800" dirty="0" smtClean="0"/>
              <a:t>fields; channel, </a:t>
            </a:r>
            <a:r>
              <a:rPr lang="en-GB" sz="1800" dirty="0" err="1" smtClean="0"/>
              <a:t>gross_sales_mln</a:t>
            </a:r>
            <a:r>
              <a:rPr lang="en-GB" sz="1800" dirty="0" smtClean="0"/>
              <a:t>, </a:t>
            </a:r>
            <a:r>
              <a:rPr lang="en-GB" sz="1800" dirty="0"/>
              <a:t>percentage </a:t>
            </a:r>
            <a:endParaRPr lang="en-IN" sz="1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Ad-hoc-request </a:t>
            </a:r>
            <a:r>
              <a:rPr lang="en-IN" dirty="0"/>
              <a:t>9</a:t>
            </a:r>
          </a:p>
        </p:txBody>
      </p:sp>
      <p:grpSp>
        <p:nvGrpSpPr>
          <p:cNvPr id="67" name="Group 66"/>
          <p:cNvGrpSpPr/>
          <p:nvPr/>
        </p:nvGrpSpPr>
        <p:grpSpPr>
          <a:xfrm>
            <a:off x="2392690" y="629834"/>
            <a:ext cx="670089" cy="819572"/>
            <a:chOff x="1093400" y="1043938"/>
            <a:chExt cx="1483825" cy="2180625"/>
          </a:xfrm>
        </p:grpSpPr>
        <p:grpSp>
          <p:nvGrpSpPr>
            <p:cNvPr id="68" name="Google Shape;400;p37"/>
            <p:cNvGrpSpPr/>
            <p:nvPr/>
          </p:nvGrpSpPr>
          <p:grpSpPr>
            <a:xfrm>
              <a:off x="2308150" y="1262488"/>
              <a:ext cx="65475" cy="397950"/>
              <a:chOff x="2551425" y="1409425"/>
              <a:chExt cx="65475" cy="397950"/>
            </a:xfrm>
          </p:grpSpPr>
          <p:sp>
            <p:nvSpPr>
              <p:cNvPr id="87" name="Google Shape;401;p37"/>
              <p:cNvSpPr/>
              <p:nvPr/>
            </p:nvSpPr>
            <p:spPr>
              <a:xfrm>
                <a:off x="2568775" y="1499550"/>
                <a:ext cx="36100" cy="30850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1234" extrusionOk="0">
                    <a:moveTo>
                      <a:pt x="621" y="0"/>
                    </a:moveTo>
                    <a:cubicBezTo>
                      <a:pt x="304" y="0"/>
                      <a:pt x="1" y="248"/>
                      <a:pt x="1" y="610"/>
                    </a:cubicBezTo>
                    <a:cubicBezTo>
                      <a:pt x="1" y="949"/>
                      <a:pt x="268" y="1234"/>
                      <a:pt x="607" y="1234"/>
                    </a:cubicBezTo>
                    <a:cubicBezTo>
                      <a:pt x="1159" y="1234"/>
                      <a:pt x="1444" y="575"/>
                      <a:pt x="1052" y="183"/>
                    </a:cubicBezTo>
                    <a:cubicBezTo>
                      <a:pt x="926" y="56"/>
                      <a:pt x="772" y="0"/>
                      <a:pt x="62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402;p37"/>
              <p:cNvSpPr/>
              <p:nvPr/>
            </p:nvSpPr>
            <p:spPr>
              <a:xfrm>
                <a:off x="2559875" y="1490575"/>
                <a:ext cx="57025" cy="48750"/>
              </a:xfrm>
              <a:custGeom>
                <a:avLst/>
                <a:gdLst/>
                <a:ahLst/>
                <a:cxnLst/>
                <a:rect l="l" t="t" r="r" b="b"/>
                <a:pathLst>
                  <a:path w="2281" h="1950" extrusionOk="0">
                    <a:moveTo>
                      <a:pt x="984" y="96"/>
                    </a:moveTo>
                    <a:cubicBezTo>
                      <a:pt x="1772" y="96"/>
                      <a:pt x="2169" y="1046"/>
                      <a:pt x="1622" y="1611"/>
                    </a:cubicBezTo>
                    <a:cubicBezTo>
                      <a:pt x="1435" y="1797"/>
                      <a:pt x="1207" y="1880"/>
                      <a:pt x="984" y="1880"/>
                    </a:cubicBezTo>
                    <a:cubicBezTo>
                      <a:pt x="525" y="1880"/>
                      <a:pt x="90" y="1527"/>
                      <a:pt x="90" y="987"/>
                    </a:cubicBezTo>
                    <a:cubicBezTo>
                      <a:pt x="90" y="488"/>
                      <a:pt x="482" y="96"/>
                      <a:pt x="963" y="96"/>
                    </a:cubicBezTo>
                    <a:cubicBezTo>
                      <a:pt x="970" y="96"/>
                      <a:pt x="977" y="96"/>
                      <a:pt x="984" y="96"/>
                    </a:cubicBezTo>
                    <a:close/>
                    <a:moveTo>
                      <a:pt x="979" y="0"/>
                    </a:moveTo>
                    <a:cubicBezTo>
                      <a:pt x="481" y="0"/>
                      <a:pt x="1" y="391"/>
                      <a:pt x="1" y="969"/>
                    </a:cubicBezTo>
                    <a:cubicBezTo>
                      <a:pt x="1" y="1504"/>
                      <a:pt x="428" y="1949"/>
                      <a:pt x="963" y="1949"/>
                    </a:cubicBezTo>
                    <a:cubicBezTo>
                      <a:pt x="1835" y="1949"/>
                      <a:pt x="2281" y="898"/>
                      <a:pt x="1657" y="292"/>
                    </a:cubicBezTo>
                    <a:cubicBezTo>
                      <a:pt x="1461" y="90"/>
                      <a:pt x="1218" y="0"/>
                      <a:pt x="97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403;p37"/>
              <p:cNvSpPr/>
              <p:nvPr/>
            </p:nvSpPr>
            <p:spPr>
              <a:xfrm>
                <a:off x="2568775" y="1418400"/>
                <a:ext cx="36100" cy="30950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1238" extrusionOk="0">
                    <a:moveTo>
                      <a:pt x="613" y="0"/>
                    </a:moveTo>
                    <a:cubicBezTo>
                      <a:pt x="299" y="0"/>
                      <a:pt x="1" y="243"/>
                      <a:pt x="1" y="614"/>
                    </a:cubicBezTo>
                    <a:cubicBezTo>
                      <a:pt x="1" y="952"/>
                      <a:pt x="268" y="1220"/>
                      <a:pt x="607" y="1238"/>
                    </a:cubicBezTo>
                    <a:cubicBezTo>
                      <a:pt x="1159" y="1238"/>
                      <a:pt x="1444" y="578"/>
                      <a:pt x="1052" y="186"/>
                    </a:cubicBezTo>
                    <a:cubicBezTo>
                      <a:pt x="923" y="58"/>
                      <a:pt x="766" y="0"/>
                      <a:pt x="61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404;p37"/>
              <p:cNvSpPr/>
              <p:nvPr/>
            </p:nvSpPr>
            <p:spPr>
              <a:xfrm>
                <a:off x="2559875" y="1409425"/>
                <a:ext cx="56900" cy="48400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1936" extrusionOk="0">
                    <a:moveTo>
                      <a:pt x="984" y="100"/>
                    </a:moveTo>
                    <a:cubicBezTo>
                      <a:pt x="1772" y="100"/>
                      <a:pt x="2169" y="1049"/>
                      <a:pt x="1604" y="1614"/>
                    </a:cubicBezTo>
                    <a:cubicBezTo>
                      <a:pt x="1426" y="1798"/>
                      <a:pt x="1204" y="1880"/>
                      <a:pt x="985" y="1880"/>
                    </a:cubicBezTo>
                    <a:cubicBezTo>
                      <a:pt x="524" y="1880"/>
                      <a:pt x="78" y="1517"/>
                      <a:pt x="90" y="973"/>
                    </a:cubicBezTo>
                    <a:cubicBezTo>
                      <a:pt x="90" y="492"/>
                      <a:pt x="482" y="100"/>
                      <a:pt x="963" y="100"/>
                    </a:cubicBezTo>
                    <a:cubicBezTo>
                      <a:pt x="970" y="100"/>
                      <a:pt x="977" y="100"/>
                      <a:pt x="984" y="100"/>
                    </a:cubicBezTo>
                    <a:close/>
                    <a:moveTo>
                      <a:pt x="971" y="0"/>
                    </a:moveTo>
                    <a:cubicBezTo>
                      <a:pt x="476" y="0"/>
                      <a:pt x="1" y="386"/>
                      <a:pt x="1" y="973"/>
                    </a:cubicBezTo>
                    <a:cubicBezTo>
                      <a:pt x="1" y="1507"/>
                      <a:pt x="428" y="1935"/>
                      <a:pt x="963" y="1935"/>
                    </a:cubicBezTo>
                    <a:cubicBezTo>
                      <a:pt x="970" y="1935"/>
                      <a:pt x="977" y="1935"/>
                      <a:pt x="984" y="1935"/>
                    </a:cubicBezTo>
                    <a:cubicBezTo>
                      <a:pt x="1843" y="1935"/>
                      <a:pt x="2276" y="897"/>
                      <a:pt x="1657" y="296"/>
                    </a:cubicBezTo>
                    <a:cubicBezTo>
                      <a:pt x="1459" y="92"/>
                      <a:pt x="1213" y="0"/>
                      <a:pt x="97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405;p37"/>
              <p:cNvSpPr/>
              <p:nvPr/>
            </p:nvSpPr>
            <p:spPr>
              <a:xfrm>
                <a:off x="2568775" y="1588075"/>
                <a:ext cx="36100" cy="30950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1238" extrusionOk="0">
                    <a:moveTo>
                      <a:pt x="613" y="1"/>
                    </a:moveTo>
                    <a:cubicBezTo>
                      <a:pt x="299" y="1"/>
                      <a:pt x="1" y="243"/>
                      <a:pt x="1" y="614"/>
                    </a:cubicBezTo>
                    <a:cubicBezTo>
                      <a:pt x="1" y="953"/>
                      <a:pt x="268" y="1220"/>
                      <a:pt x="607" y="1238"/>
                    </a:cubicBezTo>
                    <a:cubicBezTo>
                      <a:pt x="1159" y="1238"/>
                      <a:pt x="1444" y="579"/>
                      <a:pt x="1052" y="187"/>
                    </a:cubicBezTo>
                    <a:cubicBezTo>
                      <a:pt x="923" y="58"/>
                      <a:pt x="766" y="1"/>
                      <a:pt x="61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406;p37"/>
              <p:cNvSpPr/>
              <p:nvPr/>
            </p:nvSpPr>
            <p:spPr>
              <a:xfrm>
                <a:off x="2559875" y="1579100"/>
                <a:ext cx="57025" cy="48850"/>
              </a:xfrm>
              <a:custGeom>
                <a:avLst/>
                <a:gdLst/>
                <a:ahLst/>
                <a:cxnLst/>
                <a:rect l="l" t="t" r="r" b="b"/>
                <a:pathLst>
                  <a:path w="2281" h="1954" extrusionOk="0">
                    <a:moveTo>
                      <a:pt x="984" y="100"/>
                    </a:moveTo>
                    <a:cubicBezTo>
                      <a:pt x="1772" y="100"/>
                      <a:pt x="2169" y="1050"/>
                      <a:pt x="1622" y="1615"/>
                    </a:cubicBezTo>
                    <a:cubicBezTo>
                      <a:pt x="1438" y="1793"/>
                      <a:pt x="1213" y="1873"/>
                      <a:pt x="992" y="1873"/>
                    </a:cubicBezTo>
                    <a:cubicBezTo>
                      <a:pt x="531" y="1873"/>
                      <a:pt x="90" y="1522"/>
                      <a:pt x="90" y="991"/>
                    </a:cubicBezTo>
                    <a:cubicBezTo>
                      <a:pt x="90" y="492"/>
                      <a:pt x="482" y="100"/>
                      <a:pt x="963" y="100"/>
                    </a:cubicBezTo>
                    <a:cubicBezTo>
                      <a:pt x="970" y="100"/>
                      <a:pt x="977" y="100"/>
                      <a:pt x="984" y="100"/>
                    </a:cubicBezTo>
                    <a:close/>
                    <a:moveTo>
                      <a:pt x="971" y="1"/>
                    </a:moveTo>
                    <a:cubicBezTo>
                      <a:pt x="476" y="1"/>
                      <a:pt x="1" y="386"/>
                      <a:pt x="1" y="973"/>
                    </a:cubicBezTo>
                    <a:cubicBezTo>
                      <a:pt x="1" y="1508"/>
                      <a:pt x="428" y="1935"/>
                      <a:pt x="963" y="1953"/>
                    </a:cubicBezTo>
                    <a:cubicBezTo>
                      <a:pt x="1835" y="1953"/>
                      <a:pt x="2281" y="902"/>
                      <a:pt x="1657" y="296"/>
                    </a:cubicBezTo>
                    <a:cubicBezTo>
                      <a:pt x="1459" y="92"/>
                      <a:pt x="1213" y="1"/>
                      <a:pt x="97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407;p37"/>
              <p:cNvSpPr/>
              <p:nvPr/>
            </p:nvSpPr>
            <p:spPr>
              <a:xfrm>
                <a:off x="2563450" y="1679125"/>
                <a:ext cx="35650" cy="30950"/>
              </a:xfrm>
              <a:custGeom>
                <a:avLst/>
                <a:gdLst/>
                <a:ahLst/>
                <a:cxnLst/>
                <a:rect l="l" t="t" r="r" b="b"/>
                <a:pathLst>
                  <a:path w="1426" h="1238" extrusionOk="0">
                    <a:moveTo>
                      <a:pt x="820" y="1"/>
                    </a:moveTo>
                    <a:cubicBezTo>
                      <a:pt x="267" y="1"/>
                      <a:pt x="0" y="660"/>
                      <a:pt x="374" y="1052"/>
                    </a:cubicBezTo>
                    <a:cubicBezTo>
                      <a:pt x="503" y="1180"/>
                      <a:pt x="660" y="1238"/>
                      <a:pt x="813" y="1238"/>
                    </a:cubicBezTo>
                    <a:cubicBezTo>
                      <a:pt x="1127" y="1238"/>
                      <a:pt x="1425" y="995"/>
                      <a:pt x="1425" y="624"/>
                    </a:cubicBezTo>
                    <a:cubicBezTo>
                      <a:pt x="1425" y="286"/>
                      <a:pt x="1158" y="1"/>
                      <a:pt x="82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408;p37"/>
              <p:cNvSpPr/>
              <p:nvPr/>
            </p:nvSpPr>
            <p:spPr>
              <a:xfrm>
                <a:off x="2551425" y="1670225"/>
                <a:ext cx="56575" cy="48750"/>
              </a:xfrm>
              <a:custGeom>
                <a:avLst/>
                <a:gdLst/>
                <a:ahLst/>
                <a:cxnLst/>
                <a:rect l="l" t="t" r="r" b="b"/>
                <a:pathLst>
                  <a:path w="2263" h="1950" extrusionOk="0">
                    <a:moveTo>
                      <a:pt x="1278" y="73"/>
                    </a:moveTo>
                    <a:cubicBezTo>
                      <a:pt x="1739" y="73"/>
                      <a:pt x="2186" y="437"/>
                      <a:pt x="2173" y="980"/>
                    </a:cubicBezTo>
                    <a:cubicBezTo>
                      <a:pt x="2173" y="1461"/>
                      <a:pt x="1782" y="1853"/>
                      <a:pt x="1301" y="1853"/>
                    </a:cubicBezTo>
                    <a:cubicBezTo>
                      <a:pt x="1293" y="1853"/>
                      <a:pt x="1286" y="1853"/>
                      <a:pt x="1279" y="1853"/>
                    </a:cubicBezTo>
                    <a:cubicBezTo>
                      <a:pt x="491" y="1853"/>
                      <a:pt x="94" y="904"/>
                      <a:pt x="659" y="339"/>
                    </a:cubicBezTo>
                    <a:cubicBezTo>
                      <a:pt x="837" y="155"/>
                      <a:pt x="1059" y="73"/>
                      <a:pt x="1278" y="73"/>
                    </a:cubicBezTo>
                    <a:close/>
                    <a:moveTo>
                      <a:pt x="1301" y="0"/>
                    </a:moveTo>
                    <a:cubicBezTo>
                      <a:pt x="428" y="0"/>
                      <a:pt x="0" y="1051"/>
                      <a:pt x="606" y="1657"/>
                    </a:cubicBezTo>
                    <a:cubicBezTo>
                      <a:pt x="802" y="1859"/>
                      <a:pt x="1045" y="1949"/>
                      <a:pt x="1284" y="1949"/>
                    </a:cubicBezTo>
                    <a:cubicBezTo>
                      <a:pt x="1782" y="1949"/>
                      <a:pt x="2263" y="1558"/>
                      <a:pt x="2263" y="980"/>
                    </a:cubicBezTo>
                    <a:cubicBezTo>
                      <a:pt x="2263" y="446"/>
                      <a:pt x="1835" y="0"/>
                      <a:pt x="130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409;p37"/>
              <p:cNvSpPr/>
              <p:nvPr/>
            </p:nvSpPr>
            <p:spPr>
              <a:xfrm>
                <a:off x="2563450" y="1767750"/>
                <a:ext cx="35650" cy="30850"/>
              </a:xfrm>
              <a:custGeom>
                <a:avLst/>
                <a:gdLst/>
                <a:ahLst/>
                <a:cxnLst/>
                <a:rect l="l" t="t" r="r" b="b"/>
                <a:pathLst>
                  <a:path w="1426" h="1234" extrusionOk="0">
                    <a:moveTo>
                      <a:pt x="820" y="1"/>
                    </a:moveTo>
                    <a:cubicBezTo>
                      <a:pt x="267" y="1"/>
                      <a:pt x="0" y="660"/>
                      <a:pt x="374" y="1052"/>
                    </a:cubicBezTo>
                    <a:cubicBezTo>
                      <a:pt x="500" y="1177"/>
                      <a:pt x="653" y="1234"/>
                      <a:pt x="803" y="1234"/>
                    </a:cubicBezTo>
                    <a:cubicBezTo>
                      <a:pt x="1121" y="1234"/>
                      <a:pt x="1425" y="982"/>
                      <a:pt x="1425" y="606"/>
                    </a:cubicBezTo>
                    <a:cubicBezTo>
                      <a:pt x="1425" y="268"/>
                      <a:pt x="1158" y="1"/>
                      <a:pt x="82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410;p37"/>
              <p:cNvSpPr/>
              <p:nvPr/>
            </p:nvSpPr>
            <p:spPr>
              <a:xfrm>
                <a:off x="2551425" y="1758850"/>
                <a:ext cx="56575" cy="48525"/>
              </a:xfrm>
              <a:custGeom>
                <a:avLst/>
                <a:gdLst/>
                <a:ahLst/>
                <a:cxnLst/>
                <a:rect l="l" t="t" r="r" b="b"/>
                <a:pathLst>
                  <a:path w="2263" h="1941" extrusionOk="0">
                    <a:moveTo>
                      <a:pt x="1284" y="69"/>
                    </a:moveTo>
                    <a:cubicBezTo>
                      <a:pt x="1738" y="69"/>
                      <a:pt x="2173" y="423"/>
                      <a:pt x="2173" y="962"/>
                    </a:cubicBezTo>
                    <a:cubicBezTo>
                      <a:pt x="2191" y="1461"/>
                      <a:pt x="1799" y="1853"/>
                      <a:pt x="1301" y="1871"/>
                    </a:cubicBezTo>
                    <a:lnTo>
                      <a:pt x="1301" y="1853"/>
                    </a:lnTo>
                    <a:cubicBezTo>
                      <a:pt x="1293" y="1853"/>
                      <a:pt x="1286" y="1853"/>
                      <a:pt x="1279" y="1853"/>
                    </a:cubicBezTo>
                    <a:cubicBezTo>
                      <a:pt x="491" y="1853"/>
                      <a:pt x="94" y="904"/>
                      <a:pt x="659" y="339"/>
                    </a:cubicBezTo>
                    <a:cubicBezTo>
                      <a:pt x="840" y="153"/>
                      <a:pt x="1064" y="69"/>
                      <a:pt x="1284" y="69"/>
                    </a:cubicBezTo>
                    <a:close/>
                    <a:moveTo>
                      <a:pt x="1301" y="0"/>
                    </a:moveTo>
                    <a:cubicBezTo>
                      <a:pt x="428" y="0"/>
                      <a:pt x="0" y="1034"/>
                      <a:pt x="606" y="1657"/>
                    </a:cubicBezTo>
                    <a:cubicBezTo>
                      <a:pt x="801" y="1853"/>
                      <a:pt x="1043" y="1941"/>
                      <a:pt x="1281" y="1941"/>
                    </a:cubicBezTo>
                    <a:cubicBezTo>
                      <a:pt x="1780" y="1941"/>
                      <a:pt x="2263" y="1554"/>
                      <a:pt x="2263" y="962"/>
                    </a:cubicBezTo>
                    <a:cubicBezTo>
                      <a:pt x="2263" y="428"/>
                      <a:pt x="1835" y="0"/>
                      <a:pt x="130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9" name="Google Shape;417;p37"/>
            <p:cNvGrpSpPr/>
            <p:nvPr/>
          </p:nvGrpSpPr>
          <p:grpSpPr>
            <a:xfrm>
              <a:off x="1093400" y="1043938"/>
              <a:ext cx="1043050" cy="1488400"/>
              <a:chOff x="910475" y="761863"/>
              <a:chExt cx="1043050" cy="1488400"/>
            </a:xfrm>
          </p:grpSpPr>
          <p:sp>
            <p:nvSpPr>
              <p:cNvPr id="76" name="Google Shape;418;p37"/>
              <p:cNvSpPr/>
              <p:nvPr/>
            </p:nvSpPr>
            <p:spPr>
              <a:xfrm>
                <a:off x="910475" y="761863"/>
                <a:ext cx="1043050" cy="1488400"/>
              </a:xfrm>
              <a:custGeom>
                <a:avLst/>
                <a:gdLst/>
                <a:ahLst/>
                <a:cxnLst/>
                <a:rect l="l" t="t" r="r" b="b"/>
                <a:pathLst>
                  <a:path w="41722" h="59536" fill="none" extrusionOk="0">
                    <a:moveTo>
                      <a:pt x="41722" y="8159"/>
                    </a:moveTo>
                    <a:lnTo>
                      <a:pt x="41722" y="57914"/>
                    </a:lnTo>
                    <a:cubicBezTo>
                      <a:pt x="41722" y="58805"/>
                      <a:pt x="40991" y="59536"/>
                      <a:pt x="40101" y="59536"/>
                    </a:cubicBezTo>
                    <a:lnTo>
                      <a:pt x="1622" y="59536"/>
                    </a:lnTo>
                    <a:cubicBezTo>
                      <a:pt x="731" y="59536"/>
                      <a:pt x="1" y="58805"/>
                      <a:pt x="1" y="57914"/>
                    </a:cubicBezTo>
                    <a:lnTo>
                      <a:pt x="1" y="1621"/>
                    </a:lnTo>
                    <a:cubicBezTo>
                      <a:pt x="1" y="730"/>
                      <a:pt x="731" y="0"/>
                      <a:pt x="1622" y="0"/>
                    </a:cubicBezTo>
                    <a:lnTo>
                      <a:pt x="32512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dk2"/>
                  </a:gs>
                </a:gsLst>
                <a:lin ang="5400700" scaled="0"/>
              </a:gradFill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419;p37"/>
              <p:cNvSpPr/>
              <p:nvPr/>
            </p:nvSpPr>
            <p:spPr>
              <a:xfrm>
                <a:off x="1723250" y="761863"/>
                <a:ext cx="224500" cy="206225"/>
              </a:xfrm>
              <a:custGeom>
                <a:avLst/>
                <a:gdLst/>
                <a:ahLst/>
                <a:cxnLst/>
                <a:rect l="l" t="t" r="r" b="b"/>
                <a:pathLst>
                  <a:path w="8980" h="8249" fill="none" extrusionOk="0">
                    <a:moveTo>
                      <a:pt x="1" y="0"/>
                    </a:moveTo>
                    <a:lnTo>
                      <a:pt x="1" y="6645"/>
                    </a:lnTo>
                    <a:cubicBezTo>
                      <a:pt x="1" y="7518"/>
                      <a:pt x="713" y="8248"/>
                      <a:pt x="1604" y="8248"/>
                    </a:cubicBezTo>
                    <a:lnTo>
                      <a:pt x="8979" y="8248"/>
                    </a:lnTo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dk2"/>
                  </a:gs>
                </a:gsLst>
                <a:lin ang="5400700" scaled="0"/>
              </a:gradFill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420;p37"/>
              <p:cNvSpPr/>
              <p:nvPr/>
            </p:nvSpPr>
            <p:spPr>
              <a:xfrm>
                <a:off x="1051650" y="1062463"/>
                <a:ext cx="760700" cy="22300"/>
              </a:xfrm>
              <a:custGeom>
                <a:avLst/>
                <a:gdLst/>
                <a:ahLst/>
                <a:cxnLst/>
                <a:rect l="l" t="t" r="r" b="b"/>
                <a:pathLst>
                  <a:path w="30428" h="892" fill="none" extrusionOk="0">
                    <a:moveTo>
                      <a:pt x="1" y="1"/>
                    </a:moveTo>
                    <a:lnTo>
                      <a:pt x="30428" y="1"/>
                    </a:lnTo>
                    <a:lnTo>
                      <a:pt x="30428" y="891"/>
                    </a:lnTo>
                    <a:lnTo>
                      <a:pt x="1" y="89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dk2"/>
                  </a:gs>
                </a:gsLst>
                <a:lin ang="5400700" scaled="0"/>
              </a:gradFill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421;p37"/>
              <p:cNvSpPr/>
              <p:nvPr/>
            </p:nvSpPr>
            <p:spPr>
              <a:xfrm>
                <a:off x="1051650" y="1162663"/>
                <a:ext cx="760700" cy="22300"/>
              </a:xfrm>
              <a:custGeom>
                <a:avLst/>
                <a:gdLst/>
                <a:ahLst/>
                <a:cxnLst/>
                <a:rect l="l" t="t" r="r" b="b"/>
                <a:pathLst>
                  <a:path w="30428" h="892" fill="none" extrusionOk="0">
                    <a:moveTo>
                      <a:pt x="1" y="1"/>
                    </a:moveTo>
                    <a:lnTo>
                      <a:pt x="30428" y="1"/>
                    </a:lnTo>
                    <a:lnTo>
                      <a:pt x="30428" y="892"/>
                    </a:lnTo>
                    <a:lnTo>
                      <a:pt x="1" y="89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dk2"/>
                  </a:gs>
                </a:gsLst>
                <a:lin ang="5400700" scaled="0"/>
              </a:gradFill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422;p37"/>
              <p:cNvSpPr/>
              <p:nvPr/>
            </p:nvSpPr>
            <p:spPr>
              <a:xfrm>
                <a:off x="1051650" y="1262888"/>
                <a:ext cx="760700" cy="22275"/>
              </a:xfrm>
              <a:custGeom>
                <a:avLst/>
                <a:gdLst/>
                <a:ahLst/>
                <a:cxnLst/>
                <a:rect l="l" t="t" r="r" b="b"/>
                <a:pathLst>
                  <a:path w="30428" h="891" fill="none" extrusionOk="0">
                    <a:moveTo>
                      <a:pt x="1" y="0"/>
                    </a:moveTo>
                    <a:lnTo>
                      <a:pt x="30428" y="0"/>
                    </a:lnTo>
                    <a:lnTo>
                      <a:pt x="30428" y="891"/>
                    </a:lnTo>
                    <a:lnTo>
                      <a:pt x="1" y="89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dk2"/>
                  </a:gs>
                </a:gsLst>
                <a:lin ang="5400700" scaled="0"/>
              </a:gradFill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423;p37"/>
              <p:cNvSpPr/>
              <p:nvPr/>
            </p:nvSpPr>
            <p:spPr>
              <a:xfrm>
                <a:off x="1051650" y="1363088"/>
                <a:ext cx="760700" cy="22300"/>
              </a:xfrm>
              <a:custGeom>
                <a:avLst/>
                <a:gdLst/>
                <a:ahLst/>
                <a:cxnLst/>
                <a:rect l="l" t="t" r="r" b="b"/>
                <a:pathLst>
                  <a:path w="30428" h="892" fill="none" extrusionOk="0">
                    <a:moveTo>
                      <a:pt x="1" y="0"/>
                    </a:moveTo>
                    <a:lnTo>
                      <a:pt x="30428" y="0"/>
                    </a:lnTo>
                    <a:lnTo>
                      <a:pt x="30428" y="891"/>
                    </a:lnTo>
                    <a:lnTo>
                      <a:pt x="1" y="89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dk2"/>
                  </a:gs>
                </a:gsLst>
                <a:lin ang="5400700" scaled="0"/>
              </a:gradFill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424;p37"/>
              <p:cNvSpPr/>
              <p:nvPr/>
            </p:nvSpPr>
            <p:spPr>
              <a:xfrm>
                <a:off x="1051650" y="1463288"/>
                <a:ext cx="760700" cy="22300"/>
              </a:xfrm>
              <a:custGeom>
                <a:avLst/>
                <a:gdLst/>
                <a:ahLst/>
                <a:cxnLst/>
                <a:rect l="l" t="t" r="r" b="b"/>
                <a:pathLst>
                  <a:path w="30428" h="892" fill="none" extrusionOk="0">
                    <a:moveTo>
                      <a:pt x="1" y="1"/>
                    </a:moveTo>
                    <a:lnTo>
                      <a:pt x="30428" y="1"/>
                    </a:lnTo>
                    <a:lnTo>
                      <a:pt x="30428" y="891"/>
                    </a:lnTo>
                    <a:lnTo>
                      <a:pt x="1" y="89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dk2"/>
                  </a:gs>
                </a:gsLst>
                <a:lin ang="5400700" scaled="0"/>
              </a:gradFill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425;p37"/>
              <p:cNvSpPr/>
              <p:nvPr/>
            </p:nvSpPr>
            <p:spPr>
              <a:xfrm>
                <a:off x="1051650" y="1563488"/>
                <a:ext cx="760700" cy="22300"/>
              </a:xfrm>
              <a:custGeom>
                <a:avLst/>
                <a:gdLst/>
                <a:ahLst/>
                <a:cxnLst/>
                <a:rect l="l" t="t" r="r" b="b"/>
                <a:pathLst>
                  <a:path w="30428" h="892" fill="none" extrusionOk="0">
                    <a:moveTo>
                      <a:pt x="1" y="1"/>
                    </a:moveTo>
                    <a:lnTo>
                      <a:pt x="30428" y="1"/>
                    </a:lnTo>
                    <a:lnTo>
                      <a:pt x="30428" y="892"/>
                    </a:lnTo>
                    <a:lnTo>
                      <a:pt x="1" y="89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dk2"/>
                  </a:gs>
                </a:gsLst>
                <a:lin ang="5400700" scaled="0"/>
              </a:gradFill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426;p37"/>
              <p:cNvSpPr/>
              <p:nvPr/>
            </p:nvSpPr>
            <p:spPr>
              <a:xfrm>
                <a:off x="1051650" y="1663713"/>
                <a:ext cx="760700" cy="22275"/>
              </a:xfrm>
              <a:custGeom>
                <a:avLst/>
                <a:gdLst/>
                <a:ahLst/>
                <a:cxnLst/>
                <a:rect l="l" t="t" r="r" b="b"/>
                <a:pathLst>
                  <a:path w="30428" h="891" fill="none" extrusionOk="0">
                    <a:moveTo>
                      <a:pt x="1" y="0"/>
                    </a:moveTo>
                    <a:lnTo>
                      <a:pt x="30428" y="0"/>
                    </a:lnTo>
                    <a:lnTo>
                      <a:pt x="30428" y="891"/>
                    </a:lnTo>
                    <a:lnTo>
                      <a:pt x="1" y="89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dk2"/>
                  </a:gs>
                </a:gsLst>
                <a:lin ang="5400700" scaled="0"/>
              </a:gradFill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427;p37"/>
              <p:cNvSpPr/>
              <p:nvPr/>
            </p:nvSpPr>
            <p:spPr>
              <a:xfrm>
                <a:off x="1051650" y="1782613"/>
                <a:ext cx="315350" cy="22300"/>
              </a:xfrm>
              <a:custGeom>
                <a:avLst/>
                <a:gdLst/>
                <a:ahLst/>
                <a:cxnLst/>
                <a:rect l="l" t="t" r="r" b="b"/>
                <a:pathLst>
                  <a:path w="12614" h="892" fill="none" extrusionOk="0">
                    <a:moveTo>
                      <a:pt x="1" y="1"/>
                    </a:moveTo>
                    <a:lnTo>
                      <a:pt x="12613" y="1"/>
                    </a:lnTo>
                    <a:lnTo>
                      <a:pt x="12613" y="891"/>
                    </a:lnTo>
                    <a:lnTo>
                      <a:pt x="1" y="89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dk2"/>
                  </a:gs>
                </a:gsLst>
                <a:lin ang="5400700" scaled="0"/>
              </a:gradFill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428;p37"/>
              <p:cNvSpPr/>
              <p:nvPr/>
            </p:nvSpPr>
            <p:spPr>
              <a:xfrm>
                <a:off x="1051650" y="1990163"/>
                <a:ext cx="3932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731" fill="none" extrusionOk="0">
                    <a:moveTo>
                      <a:pt x="1" y="0"/>
                    </a:moveTo>
                    <a:lnTo>
                      <a:pt x="15731" y="0"/>
                    </a:lnTo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dk2"/>
                  </a:gs>
                </a:gsLst>
                <a:lin ang="5400700" scaled="0"/>
              </a:gradFill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0" name="Google Shape;429;p37"/>
            <p:cNvGrpSpPr/>
            <p:nvPr/>
          </p:nvGrpSpPr>
          <p:grpSpPr>
            <a:xfrm>
              <a:off x="1701625" y="2135638"/>
              <a:ext cx="875600" cy="1088925"/>
              <a:chOff x="5962175" y="478150"/>
              <a:chExt cx="875600" cy="1088925"/>
            </a:xfrm>
          </p:grpSpPr>
          <p:sp>
            <p:nvSpPr>
              <p:cNvPr id="71" name="Google Shape;430;p37"/>
              <p:cNvSpPr/>
              <p:nvPr/>
            </p:nvSpPr>
            <p:spPr>
              <a:xfrm>
                <a:off x="6095350" y="582825"/>
                <a:ext cx="504600" cy="504600"/>
              </a:xfrm>
              <a:custGeom>
                <a:avLst/>
                <a:gdLst/>
                <a:ahLst/>
                <a:cxnLst/>
                <a:rect l="l" t="t" r="r" b="b"/>
                <a:pathLst>
                  <a:path w="20184" h="20184" extrusionOk="0">
                    <a:moveTo>
                      <a:pt x="10083" y="0"/>
                    </a:moveTo>
                    <a:lnTo>
                      <a:pt x="10083" y="0"/>
                    </a:lnTo>
                    <a:cubicBezTo>
                      <a:pt x="15659" y="18"/>
                      <a:pt x="20166" y="4525"/>
                      <a:pt x="20184" y="10101"/>
                    </a:cubicBezTo>
                    <a:lnTo>
                      <a:pt x="20184" y="10101"/>
                    </a:lnTo>
                    <a:cubicBezTo>
                      <a:pt x="20166" y="15659"/>
                      <a:pt x="15659" y="20166"/>
                      <a:pt x="10083" y="20184"/>
                    </a:cubicBezTo>
                    <a:lnTo>
                      <a:pt x="10083" y="20184"/>
                    </a:lnTo>
                    <a:cubicBezTo>
                      <a:pt x="4525" y="20166"/>
                      <a:pt x="0" y="15659"/>
                      <a:pt x="0" y="10101"/>
                    </a:cubicBezTo>
                    <a:lnTo>
                      <a:pt x="0" y="10101"/>
                    </a:lnTo>
                    <a:cubicBezTo>
                      <a:pt x="0" y="4525"/>
                      <a:pt x="4525" y="18"/>
                      <a:pt x="10083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431;p37"/>
              <p:cNvSpPr/>
              <p:nvPr/>
            </p:nvSpPr>
            <p:spPr>
              <a:xfrm>
                <a:off x="6501075" y="1086075"/>
                <a:ext cx="145650" cy="186625"/>
              </a:xfrm>
              <a:custGeom>
                <a:avLst/>
                <a:gdLst/>
                <a:ahLst/>
                <a:cxnLst/>
                <a:rect l="l" t="t" r="r" b="b"/>
                <a:pathLst>
                  <a:path w="5826" h="7465" extrusionOk="0">
                    <a:moveTo>
                      <a:pt x="0" y="1176"/>
                    </a:moveTo>
                    <a:lnTo>
                      <a:pt x="1888" y="0"/>
                    </a:lnTo>
                    <a:lnTo>
                      <a:pt x="5825" y="6289"/>
                    </a:lnTo>
                    <a:lnTo>
                      <a:pt x="3937" y="7465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432;p37"/>
              <p:cNvSpPr/>
              <p:nvPr/>
            </p:nvSpPr>
            <p:spPr>
              <a:xfrm>
                <a:off x="5962175" y="478150"/>
                <a:ext cx="742450" cy="742000"/>
              </a:xfrm>
              <a:custGeom>
                <a:avLst/>
                <a:gdLst/>
                <a:ahLst/>
                <a:cxnLst/>
                <a:rect l="l" t="t" r="r" b="b"/>
                <a:pathLst>
                  <a:path w="29698" h="29680" extrusionOk="0">
                    <a:moveTo>
                      <a:pt x="15410" y="1"/>
                    </a:moveTo>
                    <a:cubicBezTo>
                      <a:pt x="9638" y="1"/>
                      <a:pt x="4419" y="3475"/>
                      <a:pt x="2210" y="8819"/>
                    </a:cubicBezTo>
                    <a:cubicBezTo>
                      <a:pt x="1" y="14146"/>
                      <a:pt x="1230" y="20291"/>
                      <a:pt x="5309" y="24371"/>
                    </a:cubicBezTo>
                    <a:cubicBezTo>
                      <a:pt x="9389" y="28468"/>
                      <a:pt x="15535" y="29680"/>
                      <a:pt x="20879" y="27471"/>
                    </a:cubicBezTo>
                    <a:cubicBezTo>
                      <a:pt x="26206" y="25262"/>
                      <a:pt x="29697" y="20060"/>
                      <a:pt x="29697" y="14288"/>
                    </a:cubicBezTo>
                    <a:cubicBezTo>
                      <a:pt x="29697" y="6396"/>
                      <a:pt x="23302" y="1"/>
                      <a:pt x="15410" y="1"/>
                    </a:cubicBezTo>
                    <a:close/>
                    <a:moveTo>
                      <a:pt x="15410" y="24068"/>
                    </a:moveTo>
                    <a:cubicBezTo>
                      <a:pt x="11455" y="24068"/>
                      <a:pt x="7875" y="21681"/>
                      <a:pt x="6360" y="18029"/>
                    </a:cubicBezTo>
                    <a:cubicBezTo>
                      <a:pt x="4846" y="14359"/>
                      <a:pt x="5684" y="10155"/>
                      <a:pt x="8480" y="7358"/>
                    </a:cubicBezTo>
                    <a:cubicBezTo>
                      <a:pt x="11277" y="4544"/>
                      <a:pt x="15499" y="3706"/>
                      <a:pt x="19151" y="5221"/>
                    </a:cubicBezTo>
                    <a:cubicBezTo>
                      <a:pt x="22821" y="6735"/>
                      <a:pt x="25208" y="10315"/>
                      <a:pt x="25208" y="14270"/>
                    </a:cubicBezTo>
                    <a:cubicBezTo>
                      <a:pt x="25208" y="19686"/>
                      <a:pt x="20826" y="24068"/>
                      <a:pt x="15410" y="24068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dk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433;p37"/>
              <p:cNvSpPr/>
              <p:nvPr/>
            </p:nvSpPr>
            <p:spPr>
              <a:xfrm>
                <a:off x="6581675" y="1224575"/>
                <a:ext cx="256100" cy="342500"/>
              </a:xfrm>
              <a:custGeom>
                <a:avLst/>
                <a:gdLst/>
                <a:ahLst/>
                <a:cxnLst/>
                <a:rect l="l" t="t" r="r" b="b"/>
                <a:pathLst>
                  <a:path w="10244" h="13700" extrusionOk="0">
                    <a:moveTo>
                      <a:pt x="9086" y="13148"/>
                    </a:moveTo>
                    <a:lnTo>
                      <a:pt x="9086" y="13148"/>
                    </a:lnTo>
                    <a:cubicBezTo>
                      <a:pt x="8177" y="13700"/>
                      <a:pt x="6984" y="13433"/>
                      <a:pt x="6414" y="12542"/>
                    </a:cubicBezTo>
                    <a:lnTo>
                      <a:pt x="571" y="3243"/>
                    </a:lnTo>
                    <a:cubicBezTo>
                      <a:pt x="1" y="2334"/>
                      <a:pt x="286" y="1141"/>
                      <a:pt x="1194" y="571"/>
                    </a:cubicBezTo>
                    <a:lnTo>
                      <a:pt x="1194" y="571"/>
                    </a:lnTo>
                    <a:cubicBezTo>
                      <a:pt x="2085" y="1"/>
                      <a:pt x="3278" y="286"/>
                      <a:pt x="3848" y="1176"/>
                    </a:cubicBezTo>
                    <a:lnTo>
                      <a:pt x="9692" y="10476"/>
                    </a:lnTo>
                    <a:cubicBezTo>
                      <a:pt x="10244" y="11384"/>
                      <a:pt x="9977" y="12578"/>
                      <a:pt x="9086" y="13148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dk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434;p37"/>
              <p:cNvSpPr/>
              <p:nvPr/>
            </p:nvSpPr>
            <p:spPr>
              <a:xfrm>
                <a:off x="6203125" y="760525"/>
                <a:ext cx="320675" cy="185725"/>
              </a:xfrm>
              <a:custGeom>
                <a:avLst/>
                <a:gdLst/>
                <a:ahLst/>
                <a:cxnLst/>
                <a:rect l="l" t="t" r="r" b="b"/>
                <a:pathLst>
                  <a:path w="12827" h="7429" extrusionOk="0">
                    <a:moveTo>
                      <a:pt x="0" y="4525"/>
                    </a:moveTo>
                    <a:lnTo>
                      <a:pt x="2494" y="7429"/>
                    </a:lnTo>
                    <a:cubicBezTo>
                      <a:pt x="2494" y="7429"/>
                      <a:pt x="5558" y="1782"/>
                      <a:pt x="12827" y="0"/>
                    </a:cubicBezTo>
                    <a:cubicBezTo>
                      <a:pt x="12827" y="0"/>
                      <a:pt x="6039" y="89"/>
                      <a:pt x="2334" y="6057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97" name="Picture 9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2472" y="0"/>
            <a:ext cx="581675" cy="58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443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ubtitle 1"/>
          <p:cNvSpPr>
            <a:spLocks noGrp="1"/>
          </p:cNvSpPr>
          <p:nvPr>
            <p:ph type="subTitle" idx="1"/>
          </p:nvPr>
        </p:nvSpPr>
        <p:spPr>
          <a:xfrm>
            <a:off x="563313" y="603845"/>
            <a:ext cx="7704055" cy="2061043"/>
          </a:xfrm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txBody>
          <a:bodyPr/>
          <a:lstStyle/>
          <a:p>
            <a:r>
              <a:rPr lang="en-IN" sz="1200" dirty="0" smtClean="0">
                <a:solidFill>
                  <a:srgbClr val="FFC751"/>
                </a:solidFill>
                <a:latin typeface="+mn-lt"/>
              </a:rPr>
              <a:t>Our major part of business were coming from retailers channel (</a:t>
            </a:r>
            <a:r>
              <a:rPr lang="en-IN" sz="1200" dirty="0" smtClean="0">
                <a:solidFill>
                  <a:schemeClr val="tx1"/>
                </a:solidFill>
                <a:latin typeface="+mn-lt"/>
              </a:rPr>
              <a:t>73.21% contribution</a:t>
            </a:r>
            <a:r>
              <a:rPr lang="en-IN" sz="1200" dirty="0" smtClean="0">
                <a:solidFill>
                  <a:srgbClr val="FFC751"/>
                </a:solidFill>
                <a:latin typeface="+mn-lt"/>
              </a:rPr>
              <a:t>) in FY2020-21 due to </a:t>
            </a:r>
            <a:r>
              <a:rPr lang="en-IN" sz="1200" dirty="0" smtClean="0">
                <a:solidFill>
                  <a:schemeClr val="tx1"/>
                </a:solidFill>
                <a:latin typeface="+mn-lt"/>
              </a:rPr>
              <a:t>large customer base </a:t>
            </a:r>
            <a:r>
              <a:rPr lang="en-IN" sz="1200" dirty="0" smtClean="0">
                <a:solidFill>
                  <a:srgbClr val="FFC751"/>
                </a:solidFill>
                <a:latin typeface="+mn-lt"/>
              </a:rPr>
              <a:t>on this channel</a:t>
            </a:r>
          </a:p>
          <a:p>
            <a:r>
              <a:rPr lang="en-IN" sz="1200" dirty="0" smtClean="0">
                <a:solidFill>
                  <a:srgbClr val="FFC751"/>
                </a:solidFill>
                <a:latin typeface="+mn-lt"/>
              </a:rPr>
              <a:t>Direct channel comprises of platforms where </a:t>
            </a:r>
            <a:r>
              <a:rPr lang="en-IN" sz="1200" dirty="0" err="1">
                <a:solidFill>
                  <a:schemeClr val="tx1"/>
                </a:solidFill>
                <a:latin typeface="+mn-lt"/>
              </a:rPr>
              <a:t>A</a:t>
            </a:r>
            <a:r>
              <a:rPr lang="en-IN" sz="1200" dirty="0" err="1" smtClean="0">
                <a:solidFill>
                  <a:schemeClr val="tx1"/>
                </a:solidFill>
                <a:latin typeface="+mn-lt"/>
              </a:rPr>
              <a:t>tliq</a:t>
            </a:r>
            <a:r>
              <a:rPr lang="en-IN" sz="1200" dirty="0" smtClean="0">
                <a:solidFill>
                  <a:schemeClr val="tx1"/>
                </a:solidFill>
                <a:latin typeface="+mn-lt"/>
              </a:rPr>
              <a:t> directly selling to end users </a:t>
            </a:r>
            <a:r>
              <a:rPr lang="en-IN" sz="1200" dirty="0" smtClean="0">
                <a:solidFill>
                  <a:srgbClr val="FFC751"/>
                </a:solidFill>
                <a:latin typeface="+mn-lt"/>
              </a:rPr>
              <a:t>and it contributed to around </a:t>
            </a:r>
            <a:r>
              <a:rPr lang="en-IN" sz="1200" dirty="0" smtClean="0">
                <a:solidFill>
                  <a:schemeClr val="tx1"/>
                </a:solidFill>
                <a:latin typeface="+mn-lt"/>
              </a:rPr>
              <a:t>15.47%</a:t>
            </a:r>
            <a:r>
              <a:rPr lang="en-IN" sz="1200" dirty="0" smtClean="0">
                <a:solidFill>
                  <a:srgbClr val="FFC751"/>
                </a:solidFill>
                <a:latin typeface="+mn-lt"/>
              </a:rPr>
              <a:t> to total gross sales in FY2020-21</a:t>
            </a:r>
          </a:p>
          <a:p>
            <a:r>
              <a:rPr lang="en-IN" sz="1200" dirty="0" smtClean="0">
                <a:solidFill>
                  <a:srgbClr val="FFC751"/>
                </a:solidFill>
                <a:latin typeface="+mn-lt"/>
              </a:rPr>
              <a:t>Distributors contributed the </a:t>
            </a:r>
            <a:r>
              <a:rPr lang="en-IN" sz="1200" dirty="0" smtClean="0">
                <a:solidFill>
                  <a:schemeClr val="tx1"/>
                </a:solidFill>
                <a:latin typeface="+mn-lt"/>
              </a:rPr>
              <a:t>least to total gross sales </a:t>
            </a:r>
            <a:r>
              <a:rPr lang="en-IN" sz="1200" dirty="0" smtClean="0">
                <a:solidFill>
                  <a:srgbClr val="FFC751"/>
                </a:solidFill>
                <a:latin typeface="+mn-lt"/>
              </a:rPr>
              <a:t>of around </a:t>
            </a:r>
            <a:r>
              <a:rPr lang="en-IN" sz="1200" dirty="0" smtClean="0">
                <a:solidFill>
                  <a:schemeClr val="tx1"/>
                </a:solidFill>
                <a:latin typeface="+mn-lt"/>
              </a:rPr>
              <a:t>11.30% </a:t>
            </a:r>
            <a:r>
              <a:rPr lang="en-IN" sz="1200" dirty="0" smtClean="0">
                <a:solidFill>
                  <a:srgbClr val="FFC751"/>
                </a:solidFill>
                <a:latin typeface="+mn-lt"/>
              </a:rPr>
              <a:t>in FY2020-21.There are only </a:t>
            </a:r>
            <a:r>
              <a:rPr lang="en-IN" sz="1200" dirty="0" smtClean="0">
                <a:solidFill>
                  <a:schemeClr val="tx1"/>
                </a:solidFill>
                <a:latin typeface="+mn-lt"/>
              </a:rPr>
              <a:t>5 </a:t>
            </a:r>
            <a:r>
              <a:rPr lang="en-IN" sz="1200" dirty="0" smtClean="0">
                <a:solidFill>
                  <a:srgbClr val="FFC751"/>
                </a:solidFill>
                <a:latin typeface="+mn-lt"/>
              </a:rPr>
              <a:t>distributors of </a:t>
            </a:r>
            <a:r>
              <a:rPr lang="en-IN" sz="1200" dirty="0" err="1" smtClean="0">
                <a:solidFill>
                  <a:srgbClr val="FFC751"/>
                </a:solidFill>
                <a:latin typeface="+mn-lt"/>
              </a:rPr>
              <a:t>Atliq</a:t>
            </a:r>
            <a:r>
              <a:rPr lang="en-IN" sz="1200" dirty="0" smtClean="0">
                <a:solidFill>
                  <a:srgbClr val="FFC751"/>
                </a:solidFill>
                <a:latin typeface="+mn-lt"/>
              </a:rPr>
              <a:t> in </a:t>
            </a:r>
            <a:r>
              <a:rPr lang="en-IN" sz="1200" dirty="0" smtClean="0">
                <a:solidFill>
                  <a:schemeClr val="tx1"/>
                </a:solidFill>
                <a:latin typeface="+mn-lt"/>
              </a:rPr>
              <a:t>3</a:t>
            </a:r>
            <a:r>
              <a:rPr lang="en-IN" sz="1200" dirty="0" smtClean="0">
                <a:solidFill>
                  <a:srgbClr val="FFC751"/>
                </a:solidFill>
                <a:latin typeface="+mn-lt"/>
              </a:rPr>
              <a:t> different markets</a:t>
            </a:r>
            <a:endParaRPr lang="en-IN" sz="1200" dirty="0">
              <a:solidFill>
                <a:srgbClr val="FFC751"/>
              </a:solidFill>
              <a:latin typeface="+mn-lt"/>
            </a:endParaRPr>
          </a:p>
          <a:p>
            <a:pPr marL="114300" indent="0">
              <a:buNone/>
            </a:pPr>
            <a:endParaRPr lang="en-IN" sz="1200" dirty="0" smtClean="0">
              <a:solidFill>
                <a:srgbClr val="FFC751"/>
              </a:solidFill>
              <a:latin typeface="+mn-lt"/>
            </a:endParaRPr>
          </a:p>
          <a:p>
            <a:endParaRPr lang="en-IN" sz="1200" dirty="0">
              <a:solidFill>
                <a:srgbClr val="FFC751"/>
              </a:solidFill>
              <a:latin typeface="+mn-l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682" y="2407178"/>
            <a:ext cx="2419350" cy="6858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8018" y="1899425"/>
            <a:ext cx="4153946" cy="238710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grpSp>
        <p:nvGrpSpPr>
          <p:cNvPr id="74" name="Google Shape;9414;p87"/>
          <p:cNvGrpSpPr/>
          <p:nvPr/>
        </p:nvGrpSpPr>
        <p:grpSpPr>
          <a:xfrm>
            <a:off x="262125" y="124895"/>
            <a:ext cx="354311" cy="355909"/>
            <a:chOff x="-49764975" y="3551225"/>
            <a:chExt cx="299300" cy="300650"/>
          </a:xfrm>
        </p:grpSpPr>
        <p:sp>
          <p:nvSpPr>
            <p:cNvPr id="75" name="Google Shape;9415;p87"/>
            <p:cNvSpPr/>
            <p:nvPr/>
          </p:nvSpPr>
          <p:spPr>
            <a:xfrm>
              <a:off x="-49764975" y="3657325"/>
              <a:ext cx="35450" cy="18125"/>
            </a:xfrm>
            <a:custGeom>
              <a:avLst/>
              <a:gdLst/>
              <a:ahLst/>
              <a:cxnLst/>
              <a:rect l="l" t="t" r="r" b="b"/>
              <a:pathLst>
                <a:path w="1418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1040" y="725"/>
                  </a:lnTo>
                  <a:cubicBezTo>
                    <a:pt x="1260" y="725"/>
                    <a:pt x="1418" y="567"/>
                    <a:pt x="1418" y="378"/>
                  </a:cubicBezTo>
                  <a:cubicBezTo>
                    <a:pt x="1386" y="158"/>
                    <a:pt x="1197" y="0"/>
                    <a:pt x="1040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9416;p87"/>
            <p:cNvSpPr/>
            <p:nvPr/>
          </p:nvSpPr>
          <p:spPr>
            <a:xfrm>
              <a:off x="-49763400" y="3598250"/>
              <a:ext cx="31525" cy="29950"/>
            </a:xfrm>
            <a:custGeom>
              <a:avLst/>
              <a:gdLst/>
              <a:ahLst/>
              <a:cxnLst/>
              <a:rect l="l" t="t" r="r" b="b"/>
              <a:pathLst>
                <a:path w="1261" h="1198" extrusionOk="0">
                  <a:moveTo>
                    <a:pt x="390" y="0"/>
                  </a:moveTo>
                  <a:cubicBezTo>
                    <a:pt x="299" y="0"/>
                    <a:pt x="205" y="32"/>
                    <a:pt x="126" y="95"/>
                  </a:cubicBezTo>
                  <a:cubicBezTo>
                    <a:pt x="0" y="221"/>
                    <a:pt x="0" y="441"/>
                    <a:pt x="126" y="599"/>
                  </a:cubicBezTo>
                  <a:lnTo>
                    <a:pt x="630" y="1103"/>
                  </a:lnTo>
                  <a:cubicBezTo>
                    <a:pt x="693" y="1166"/>
                    <a:pt x="780" y="1197"/>
                    <a:pt x="870" y="1197"/>
                  </a:cubicBezTo>
                  <a:cubicBezTo>
                    <a:pt x="961" y="1197"/>
                    <a:pt x="1056" y="1166"/>
                    <a:pt x="1134" y="1103"/>
                  </a:cubicBezTo>
                  <a:cubicBezTo>
                    <a:pt x="1260" y="1008"/>
                    <a:pt x="1260" y="756"/>
                    <a:pt x="1134" y="599"/>
                  </a:cubicBezTo>
                  <a:lnTo>
                    <a:pt x="630" y="95"/>
                  </a:lnTo>
                  <a:cubicBezTo>
                    <a:pt x="567" y="32"/>
                    <a:pt x="481" y="0"/>
                    <a:pt x="390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9417;p87"/>
            <p:cNvSpPr/>
            <p:nvPr/>
          </p:nvSpPr>
          <p:spPr>
            <a:xfrm>
              <a:off x="-49763400" y="3703975"/>
              <a:ext cx="31525" cy="30550"/>
            </a:xfrm>
            <a:custGeom>
              <a:avLst/>
              <a:gdLst/>
              <a:ahLst/>
              <a:cxnLst/>
              <a:rect l="l" t="t" r="r" b="b"/>
              <a:pathLst>
                <a:path w="1261" h="1222" extrusionOk="0">
                  <a:moveTo>
                    <a:pt x="882" y="1"/>
                  </a:moveTo>
                  <a:cubicBezTo>
                    <a:pt x="796" y="1"/>
                    <a:pt x="709" y="40"/>
                    <a:pt x="630" y="119"/>
                  </a:cubicBezTo>
                  <a:lnTo>
                    <a:pt x="126" y="623"/>
                  </a:lnTo>
                  <a:cubicBezTo>
                    <a:pt x="0" y="749"/>
                    <a:pt x="0" y="970"/>
                    <a:pt x="126" y="1127"/>
                  </a:cubicBezTo>
                  <a:cubicBezTo>
                    <a:pt x="189" y="1190"/>
                    <a:pt x="276" y="1222"/>
                    <a:pt x="366" y="1222"/>
                  </a:cubicBezTo>
                  <a:cubicBezTo>
                    <a:pt x="457" y="1222"/>
                    <a:pt x="551" y="1190"/>
                    <a:pt x="630" y="1127"/>
                  </a:cubicBezTo>
                  <a:lnTo>
                    <a:pt x="1134" y="623"/>
                  </a:lnTo>
                  <a:cubicBezTo>
                    <a:pt x="1260" y="497"/>
                    <a:pt x="1260" y="276"/>
                    <a:pt x="1134" y="119"/>
                  </a:cubicBezTo>
                  <a:cubicBezTo>
                    <a:pt x="1056" y="40"/>
                    <a:pt x="969" y="1"/>
                    <a:pt x="882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9418;p87"/>
            <p:cNvSpPr/>
            <p:nvPr/>
          </p:nvSpPr>
          <p:spPr>
            <a:xfrm>
              <a:off x="-49501125" y="3657325"/>
              <a:ext cx="35450" cy="18125"/>
            </a:xfrm>
            <a:custGeom>
              <a:avLst/>
              <a:gdLst/>
              <a:ahLst/>
              <a:cxnLst/>
              <a:rect l="l" t="t" r="r" b="b"/>
              <a:pathLst>
                <a:path w="1418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1071" y="725"/>
                  </a:lnTo>
                  <a:cubicBezTo>
                    <a:pt x="1260" y="725"/>
                    <a:pt x="1418" y="567"/>
                    <a:pt x="1418" y="378"/>
                  </a:cubicBezTo>
                  <a:cubicBezTo>
                    <a:pt x="1418" y="158"/>
                    <a:pt x="1260" y="0"/>
                    <a:pt x="1071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9419;p87"/>
            <p:cNvSpPr/>
            <p:nvPr/>
          </p:nvSpPr>
          <p:spPr>
            <a:xfrm>
              <a:off x="-49499550" y="3598250"/>
              <a:ext cx="31525" cy="30550"/>
            </a:xfrm>
            <a:custGeom>
              <a:avLst/>
              <a:gdLst/>
              <a:ahLst/>
              <a:cxnLst/>
              <a:rect l="l" t="t" r="r" b="b"/>
              <a:pathLst>
                <a:path w="1261" h="1222" extrusionOk="0">
                  <a:moveTo>
                    <a:pt x="906" y="0"/>
                  </a:moveTo>
                  <a:cubicBezTo>
                    <a:pt x="812" y="0"/>
                    <a:pt x="709" y="32"/>
                    <a:pt x="630" y="95"/>
                  </a:cubicBezTo>
                  <a:lnTo>
                    <a:pt x="126" y="599"/>
                  </a:lnTo>
                  <a:cubicBezTo>
                    <a:pt x="0" y="725"/>
                    <a:pt x="0" y="945"/>
                    <a:pt x="126" y="1103"/>
                  </a:cubicBezTo>
                  <a:cubicBezTo>
                    <a:pt x="205" y="1182"/>
                    <a:pt x="292" y="1221"/>
                    <a:pt x="378" y="1221"/>
                  </a:cubicBezTo>
                  <a:cubicBezTo>
                    <a:pt x="465" y="1221"/>
                    <a:pt x="552" y="1182"/>
                    <a:pt x="630" y="1103"/>
                  </a:cubicBezTo>
                  <a:lnTo>
                    <a:pt x="1134" y="599"/>
                  </a:lnTo>
                  <a:cubicBezTo>
                    <a:pt x="1260" y="473"/>
                    <a:pt x="1260" y="252"/>
                    <a:pt x="1134" y="95"/>
                  </a:cubicBezTo>
                  <a:cubicBezTo>
                    <a:pt x="1087" y="32"/>
                    <a:pt x="1001" y="0"/>
                    <a:pt x="906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9420;p87"/>
            <p:cNvSpPr/>
            <p:nvPr/>
          </p:nvSpPr>
          <p:spPr>
            <a:xfrm>
              <a:off x="-49499550" y="3704575"/>
              <a:ext cx="31525" cy="29950"/>
            </a:xfrm>
            <a:custGeom>
              <a:avLst/>
              <a:gdLst/>
              <a:ahLst/>
              <a:cxnLst/>
              <a:rect l="l" t="t" r="r" b="b"/>
              <a:pathLst>
                <a:path w="1261" h="1198" extrusionOk="0">
                  <a:moveTo>
                    <a:pt x="390" y="0"/>
                  </a:moveTo>
                  <a:cubicBezTo>
                    <a:pt x="300" y="0"/>
                    <a:pt x="205" y="32"/>
                    <a:pt x="126" y="95"/>
                  </a:cubicBezTo>
                  <a:cubicBezTo>
                    <a:pt x="0" y="221"/>
                    <a:pt x="0" y="441"/>
                    <a:pt x="126" y="599"/>
                  </a:cubicBezTo>
                  <a:lnTo>
                    <a:pt x="630" y="1103"/>
                  </a:lnTo>
                  <a:cubicBezTo>
                    <a:pt x="693" y="1166"/>
                    <a:pt x="780" y="1198"/>
                    <a:pt x="871" y="1198"/>
                  </a:cubicBezTo>
                  <a:cubicBezTo>
                    <a:pt x="961" y="1198"/>
                    <a:pt x="1056" y="1166"/>
                    <a:pt x="1134" y="1103"/>
                  </a:cubicBezTo>
                  <a:cubicBezTo>
                    <a:pt x="1260" y="1009"/>
                    <a:pt x="1260" y="757"/>
                    <a:pt x="1134" y="599"/>
                  </a:cubicBezTo>
                  <a:lnTo>
                    <a:pt x="630" y="95"/>
                  </a:lnTo>
                  <a:cubicBezTo>
                    <a:pt x="567" y="32"/>
                    <a:pt x="481" y="0"/>
                    <a:pt x="390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9421;p87"/>
            <p:cNvSpPr/>
            <p:nvPr/>
          </p:nvSpPr>
          <p:spPr>
            <a:xfrm>
              <a:off x="-49725600" y="3551225"/>
              <a:ext cx="215050" cy="210875"/>
            </a:xfrm>
            <a:custGeom>
              <a:avLst/>
              <a:gdLst/>
              <a:ahLst/>
              <a:cxnLst/>
              <a:rect l="l" t="t" r="r" b="b"/>
              <a:pathLst>
                <a:path w="8602" h="8435" extrusionOk="0">
                  <a:moveTo>
                    <a:pt x="4354" y="0"/>
                  </a:moveTo>
                  <a:cubicBezTo>
                    <a:pt x="4070" y="0"/>
                    <a:pt x="3783" y="28"/>
                    <a:pt x="3497" y="86"/>
                  </a:cubicBezTo>
                  <a:cubicBezTo>
                    <a:pt x="1922" y="401"/>
                    <a:pt x="630" y="1724"/>
                    <a:pt x="252" y="3299"/>
                  </a:cubicBezTo>
                  <a:cubicBezTo>
                    <a:pt x="0" y="4654"/>
                    <a:pt x="347" y="6040"/>
                    <a:pt x="1261" y="7017"/>
                  </a:cubicBezTo>
                  <a:cubicBezTo>
                    <a:pt x="1607" y="7395"/>
                    <a:pt x="1828" y="7930"/>
                    <a:pt x="1922" y="8434"/>
                  </a:cubicBezTo>
                  <a:lnTo>
                    <a:pt x="3025" y="8434"/>
                  </a:lnTo>
                  <a:lnTo>
                    <a:pt x="3025" y="5284"/>
                  </a:lnTo>
                  <a:cubicBezTo>
                    <a:pt x="3025" y="5158"/>
                    <a:pt x="4064" y="3141"/>
                    <a:pt x="4127" y="3047"/>
                  </a:cubicBezTo>
                  <a:cubicBezTo>
                    <a:pt x="4190" y="2921"/>
                    <a:pt x="4317" y="2858"/>
                    <a:pt x="4443" y="2858"/>
                  </a:cubicBezTo>
                  <a:cubicBezTo>
                    <a:pt x="4569" y="2858"/>
                    <a:pt x="4695" y="2921"/>
                    <a:pt x="4758" y="3047"/>
                  </a:cubicBezTo>
                  <a:cubicBezTo>
                    <a:pt x="4852" y="3141"/>
                    <a:pt x="5860" y="5158"/>
                    <a:pt x="5860" y="5284"/>
                  </a:cubicBezTo>
                  <a:lnTo>
                    <a:pt x="5860" y="8434"/>
                  </a:lnTo>
                  <a:lnTo>
                    <a:pt x="6963" y="8434"/>
                  </a:lnTo>
                  <a:cubicBezTo>
                    <a:pt x="7057" y="7930"/>
                    <a:pt x="7278" y="7395"/>
                    <a:pt x="7625" y="6985"/>
                  </a:cubicBezTo>
                  <a:cubicBezTo>
                    <a:pt x="8255" y="6260"/>
                    <a:pt x="8601" y="5284"/>
                    <a:pt x="8601" y="4244"/>
                  </a:cubicBezTo>
                  <a:cubicBezTo>
                    <a:pt x="8601" y="2984"/>
                    <a:pt x="8066" y="1787"/>
                    <a:pt x="7026" y="936"/>
                  </a:cubicBezTo>
                  <a:cubicBezTo>
                    <a:pt x="6270" y="327"/>
                    <a:pt x="5327" y="0"/>
                    <a:pt x="4354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9422;p87"/>
            <p:cNvSpPr/>
            <p:nvPr/>
          </p:nvSpPr>
          <p:spPr>
            <a:xfrm>
              <a:off x="-49633450" y="3697475"/>
              <a:ext cx="35475" cy="65400"/>
            </a:xfrm>
            <a:custGeom>
              <a:avLst/>
              <a:gdLst/>
              <a:ahLst/>
              <a:cxnLst/>
              <a:rect l="l" t="t" r="r" b="b"/>
              <a:pathLst>
                <a:path w="1419" h="2616" extrusionOk="0">
                  <a:moveTo>
                    <a:pt x="0" y="1"/>
                  </a:moveTo>
                  <a:lnTo>
                    <a:pt x="0" y="2616"/>
                  </a:lnTo>
                  <a:lnTo>
                    <a:pt x="1418" y="2616"/>
                  </a:lnTo>
                  <a:lnTo>
                    <a:pt x="1418" y="1"/>
                  </a:lnTo>
                  <a:cubicBezTo>
                    <a:pt x="1198" y="95"/>
                    <a:pt x="946" y="127"/>
                    <a:pt x="725" y="127"/>
                  </a:cubicBezTo>
                  <a:cubicBezTo>
                    <a:pt x="473" y="127"/>
                    <a:pt x="252" y="95"/>
                    <a:pt x="0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9423;p87"/>
            <p:cNvSpPr/>
            <p:nvPr/>
          </p:nvSpPr>
          <p:spPr>
            <a:xfrm>
              <a:off x="-49676775" y="3780975"/>
              <a:ext cx="123675" cy="34675"/>
            </a:xfrm>
            <a:custGeom>
              <a:avLst/>
              <a:gdLst/>
              <a:ahLst/>
              <a:cxnLst/>
              <a:rect l="l" t="t" r="r" b="b"/>
              <a:pathLst>
                <a:path w="4947" h="1387" extrusionOk="0">
                  <a:moveTo>
                    <a:pt x="1" y="0"/>
                  </a:moveTo>
                  <a:lnTo>
                    <a:pt x="1" y="347"/>
                  </a:lnTo>
                  <a:cubicBezTo>
                    <a:pt x="1" y="946"/>
                    <a:pt x="473" y="1387"/>
                    <a:pt x="1072" y="1387"/>
                  </a:cubicBezTo>
                  <a:lnTo>
                    <a:pt x="3876" y="1387"/>
                  </a:lnTo>
                  <a:cubicBezTo>
                    <a:pt x="4474" y="1387"/>
                    <a:pt x="4947" y="946"/>
                    <a:pt x="4947" y="347"/>
                  </a:cubicBezTo>
                  <a:lnTo>
                    <a:pt x="4947" y="0"/>
                  </a:ln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9424;p87"/>
            <p:cNvSpPr/>
            <p:nvPr/>
          </p:nvSpPr>
          <p:spPr>
            <a:xfrm>
              <a:off x="-49630300" y="3651800"/>
              <a:ext cx="29150" cy="31325"/>
            </a:xfrm>
            <a:custGeom>
              <a:avLst/>
              <a:gdLst/>
              <a:ahLst/>
              <a:cxnLst/>
              <a:rect l="l" t="t" r="r" b="b"/>
              <a:pathLst>
                <a:path w="1166" h="1253" extrusionOk="0">
                  <a:moveTo>
                    <a:pt x="599" y="1"/>
                  </a:moveTo>
                  <a:lnTo>
                    <a:pt x="0" y="1135"/>
                  </a:lnTo>
                  <a:cubicBezTo>
                    <a:pt x="189" y="1214"/>
                    <a:pt x="386" y="1253"/>
                    <a:pt x="583" y="1253"/>
                  </a:cubicBezTo>
                  <a:cubicBezTo>
                    <a:pt x="780" y="1253"/>
                    <a:pt x="977" y="1214"/>
                    <a:pt x="1166" y="1135"/>
                  </a:cubicBezTo>
                  <a:lnTo>
                    <a:pt x="599" y="1"/>
                  </a:ln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9425;p87"/>
            <p:cNvSpPr/>
            <p:nvPr/>
          </p:nvSpPr>
          <p:spPr>
            <a:xfrm>
              <a:off x="-49657875" y="3833750"/>
              <a:ext cx="85100" cy="18125"/>
            </a:xfrm>
            <a:custGeom>
              <a:avLst/>
              <a:gdLst/>
              <a:ahLst/>
              <a:cxnLst/>
              <a:rect l="l" t="t" r="r" b="b"/>
              <a:pathLst>
                <a:path w="3404" h="725" extrusionOk="0">
                  <a:moveTo>
                    <a:pt x="1" y="0"/>
                  </a:moveTo>
                  <a:cubicBezTo>
                    <a:pt x="158" y="410"/>
                    <a:pt x="536" y="725"/>
                    <a:pt x="977" y="725"/>
                  </a:cubicBezTo>
                  <a:lnTo>
                    <a:pt x="2395" y="725"/>
                  </a:lnTo>
                  <a:cubicBezTo>
                    <a:pt x="2868" y="725"/>
                    <a:pt x="3246" y="410"/>
                    <a:pt x="3403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86" name="Picture 8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2472" y="0"/>
            <a:ext cx="581675" cy="581675"/>
          </a:xfrm>
          <a:prstGeom prst="rect">
            <a:avLst/>
          </a:prstGeom>
        </p:spPr>
      </p:pic>
      <p:sp>
        <p:nvSpPr>
          <p:cNvPr id="20" name="Google Shape;328;p35"/>
          <p:cNvSpPr txBox="1">
            <a:spLocks/>
          </p:cNvSpPr>
          <p:nvPr/>
        </p:nvSpPr>
        <p:spPr>
          <a:xfrm>
            <a:off x="650287" y="33886"/>
            <a:ext cx="7715400" cy="60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IN" sz="2800" smtClean="0"/>
              <a:t>Solution &amp; insights 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240281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61148" y="1586619"/>
            <a:ext cx="8821703" cy="1802952"/>
          </a:xfrm>
        </p:spPr>
        <p:txBody>
          <a:bodyPr/>
          <a:lstStyle/>
          <a:p>
            <a:pPr algn="ctr"/>
            <a:endParaRPr lang="en-IN" sz="1800" dirty="0"/>
          </a:p>
          <a:p>
            <a:pPr marL="114300" indent="0" algn="ctr">
              <a:buNone/>
            </a:pPr>
            <a:r>
              <a:rPr lang="en-GB" sz="1800" dirty="0" smtClean="0"/>
              <a:t>Get </a:t>
            </a:r>
            <a:r>
              <a:rPr lang="en-GB" sz="1800" dirty="0"/>
              <a:t>the Top 3 products in each division that have a high </a:t>
            </a:r>
            <a:r>
              <a:rPr lang="en-GB" sz="1800" dirty="0" err="1"/>
              <a:t>total_sold_quantity</a:t>
            </a:r>
            <a:r>
              <a:rPr lang="en-GB" sz="1800" dirty="0"/>
              <a:t> in the </a:t>
            </a:r>
            <a:r>
              <a:rPr lang="en-GB" sz="1800" dirty="0" err="1"/>
              <a:t>fiscal_year</a:t>
            </a:r>
            <a:r>
              <a:rPr lang="en-GB" sz="1800" dirty="0"/>
              <a:t> 2021? </a:t>
            </a:r>
            <a:endParaRPr lang="en-GB" sz="1800" dirty="0" smtClean="0"/>
          </a:p>
          <a:p>
            <a:pPr marL="114300" indent="0" algn="ctr">
              <a:buNone/>
            </a:pPr>
            <a:r>
              <a:rPr lang="en-GB" sz="1800" dirty="0" smtClean="0"/>
              <a:t>The </a:t>
            </a:r>
            <a:r>
              <a:rPr lang="en-GB" sz="1800" dirty="0"/>
              <a:t>final output contains these </a:t>
            </a:r>
            <a:r>
              <a:rPr lang="en-GB" sz="1800" dirty="0" smtClean="0"/>
              <a:t>fields; division, </a:t>
            </a:r>
            <a:r>
              <a:rPr lang="en-GB" sz="1800" dirty="0" err="1" smtClean="0"/>
              <a:t>product_code</a:t>
            </a:r>
            <a:r>
              <a:rPr lang="en-GB" sz="1800" dirty="0" smtClean="0"/>
              <a:t>, </a:t>
            </a:r>
            <a:r>
              <a:rPr lang="en-IN" sz="1800" dirty="0" smtClean="0"/>
              <a:t>product, </a:t>
            </a:r>
            <a:r>
              <a:rPr lang="en-IN" sz="1800" dirty="0" err="1" smtClean="0"/>
              <a:t>total_sold_quantity</a:t>
            </a:r>
            <a:r>
              <a:rPr lang="en-IN" sz="1800" dirty="0" smtClean="0"/>
              <a:t>, </a:t>
            </a:r>
            <a:r>
              <a:rPr lang="en-IN" sz="1800" dirty="0" err="1"/>
              <a:t>rank_order</a:t>
            </a:r>
            <a:r>
              <a:rPr lang="en-IN" sz="1800" dirty="0"/>
              <a:t>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Ad-hoc-request 10</a:t>
            </a:r>
            <a:endParaRPr lang="en-IN" dirty="0"/>
          </a:p>
        </p:txBody>
      </p:sp>
      <p:grpSp>
        <p:nvGrpSpPr>
          <p:cNvPr id="67" name="Group 66"/>
          <p:cNvGrpSpPr/>
          <p:nvPr/>
        </p:nvGrpSpPr>
        <p:grpSpPr>
          <a:xfrm>
            <a:off x="2279674" y="618091"/>
            <a:ext cx="670089" cy="819572"/>
            <a:chOff x="1093400" y="1043938"/>
            <a:chExt cx="1483825" cy="2180625"/>
          </a:xfrm>
        </p:grpSpPr>
        <p:grpSp>
          <p:nvGrpSpPr>
            <p:cNvPr id="68" name="Google Shape;400;p37"/>
            <p:cNvGrpSpPr/>
            <p:nvPr/>
          </p:nvGrpSpPr>
          <p:grpSpPr>
            <a:xfrm>
              <a:off x="2308150" y="1262488"/>
              <a:ext cx="65475" cy="397950"/>
              <a:chOff x="2551425" y="1409425"/>
              <a:chExt cx="65475" cy="397950"/>
            </a:xfrm>
          </p:grpSpPr>
          <p:sp>
            <p:nvSpPr>
              <p:cNvPr id="87" name="Google Shape;401;p37"/>
              <p:cNvSpPr/>
              <p:nvPr/>
            </p:nvSpPr>
            <p:spPr>
              <a:xfrm>
                <a:off x="2568775" y="1499550"/>
                <a:ext cx="36100" cy="30850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1234" extrusionOk="0">
                    <a:moveTo>
                      <a:pt x="621" y="0"/>
                    </a:moveTo>
                    <a:cubicBezTo>
                      <a:pt x="304" y="0"/>
                      <a:pt x="1" y="248"/>
                      <a:pt x="1" y="610"/>
                    </a:cubicBezTo>
                    <a:cubicBezTo>
                      <a:pt x="1" y="949"/>
                      <a:pt x="268" y="1234"/>
                      <a:pt x="607" y="1234"/>
                    </a:cubicBezTo>
                    <a:cubicBezTo>
                      <a:pt x="1159" y="1234"/>
                      <a:pt x="1444" y="575"/>
                      <a:pt x="1052" y="183"/>
                    </a:cubicBezTo>
                    <a:cubicBezTo>
                      <a:pt x="926" y="56"/>
                      <a:pt x="772" y="0"/>
                      <a:pt x="62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402;p37"/>
              <p:cNvSpPr/>
              <p:nvPr/>
            </p:nvSpPr>
            <p:spPr>
              <a:xfrm>
                <a:off x="2559875" y="1490575"/>
                <a:ext cx="57025" cy="48750"/>
              </a:xfrm>
              <a:custGeom>
                <a:avLst/>
                <a:gdLst/>
                <a:ahLst/>
                <a:cxnLst/>
                <a:rect l="l" t="t" r="r" b="b"/>
                <a:pathLst>
                  <a:path w="2281" h="1950" extrusionOk="0">
                    <a:moveTo>
                      <a:pt x="984" y="96"/>
                    </a:moveTo>
                    <a:cubicBezTo>
                      <a:pt x="1772" y="96"/>
                      <a:pt x="2169" y="1046"/>
                      <a:pt x="1622" y="1611"/>
                    </a:cubicBezTo>
                    <a:cubicBezTo>
                      <a:pt x="1435" y="1797"/>
                      <a:pt x="1207" y="1880"/>
                      <a:pt x="984" y="1880"/>
                    </a:cubicBezTo>
                    <a:cubicBezTo>
                      <a:pt x="525" y="1880"/>
                      <a:pt x="90" y="1527"/>
                      <a:pt x="90" y="987"/>
                    </a:cubicBezTo>
                    <a:cubicBezTo>
                      <a:pt x="90" y="488"/>
                      <a:pt x="482" y="96"/>
                      <a:pt x="963" y="96"/>
                    </a:cubicBezTo>
                    <a:cubicBezTo>
                      <a:pt x="970" y="96"/>
                      <a:pt x="977" y="96"/>
                      <a:pt x="984" y="96"/>
                    </a:cubicBezTo>
                    <a:close/>
                    <a:moveTo>
                      <a:pt x="979" y="0"/>
                    </a:moveTo>
                    <a:cubicBezTo>
                      <a:pt x="481" y="0"/>
                      <a:pt x="1" y="391"/>
                      <a:pt x="1" y="969"/>
                    </a:cubicBezTo>
                    <a:cubicBezTo>
                      <a:pt x="1" y="1504"/>
                      <a:pt x="428" y="1949"/>
                      <a:pt x="963" y="1949"/>
                    </a:cubicBezTo>
                    <a:cubicBezTo>
                      <a:pt x="1835" y="1949"/>
                      <a:pt x="2281" y="898"/>
                      <a:pt x="1657" y="292"/>
                    </a:cubicBezTo>
                    <a:cubicBezTo>
                      <a:pt x="1461" y="90"/>
                      <a:pt x="1218" y="0"/>
                      <a:pt x="97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403;p37"/>
              <p:cNvSpPr/>
              <p:nvPr/>
            </p:nvSpPr>
            <p:spPr>
              <a:xfrm>
                <a:off x="2568775" y="1418400"/>
                <a:ext cx="36100" cy="30950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1238" extrusionOk="0">
                    <a:moveTo>
                      <a:pt x="613" y="0"/>
                    </a:moveTo>
                    <a:cubicBezTo>
                      <a:pt x="299" y="0"/>
                      <a:pt x="1" y="243"/>
                      <a:pt x="1" y="614"/>
                    </a:cubicBezTo>
                    <a:cubicBezTo>
                      <a:pt x="1" y="952"/>
                      <a:pt x="268" y="1220"/>
                      <a:pt x="607" y="1238"/>
                    </a:cubicBezTo>
                    <a:cubicBezTo>
                      <a:pt x="1159" y="1238"/>
                      <a:pt x="1444" y="578"/>
                      <a:pt x="1052" y="186"/>
                    </a:cubicBezTo>
                    <a:cubicBezTo>
                      <a:pt x="923" y="58"/>
                      <a:pt x="766" y="0"/>
                      <a:pt x="61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404;p37"/>
              <p:cNvSpPr/>
              <p:nvPr/>
            </p:nvSpPr>
            <p:spPr>
              <a:xfrm>
                <a:off x="2559875" y="1409425"/>
                <a:ext cx="56900" cy="48400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1936" extrusionOk="0">
                    <a:moveTo>
                      <a:pt x="984" y="100"/>
                    </a:moveTo>
                    <a:cubicBezTo>
                      <a:pt x="1772" y="100"/>
                      <a:pt x="2169" y="1049"/>
                      <a:pt x="1604" y="1614"/>
                    </a:cubicBezTo>
                    <a:cubicBezTo>
                      <a:pt x="1426" y="1798"/>
                      <a:pt x="1204" y="1880"/>
                      <a:pt x="985" y="1880"/>
                    </a:cubicBezTo>
                    <a:cubicBezTo>
                      <a:pt x="524" y="1880"/>
                      <a:pt x="78" y="1517"/>
                      <a:pt x="90" y="973"/>
                    </a:cubicBezTo>
                    <a:cubicBezTo>
                      <a:pt x="90" y="492"/>
                      <a:pt x="482" y="100"/>
                      <a:pt x="963" y="100"/>
                    </a:cubicBezTo>
                    <a:cubicBezTo>
                      <a:pt x="970" y="100"/>
                      <a:pt x="977" y="100"/>
                      <a:pt x="984" y="100"/>
                    </a:cubicBezTo>
                    <a:close/>
                    <a:moveTo>
                      <a:pt x="971" y="0"/>
                    </a:moveTo>
                    <a:cubicBezTo>
                      <a:pt x="476" y="0"/>
                      <a:pt x="1" y="386"/>
                      <a:pt x="1" y="973"/>
                    </a:cubicBezTo>
                    <a:cubicBezTo>
                      <a:pt x="1" y="1507"/>
                      <a:pt x="428" y="1935"/>
                      <a:pt x="963" y="1935"/>
                    </a:cubicBezTo>
                    <a:cubicBezTo>
                      <a:pt x="970" y="1935"/>
                      <a:pt x="977" y="1935"/>
                      <a:pt x="984" y="1935"/>
                    </a:cubicBezTo>
                    <a:cubicBezTo>
                      <a:pt x="1843" y="1935"/>
                      <a:pt x="2276" y="897"/>
                      <a:pt x="1657" y="296"/>
                    </a:cubicBezTo>
                    <a:cubicBezTo>
                      <a:pt x="1459" y="92"/>
                      <a:pt x="1213" y="0"/>
                      <a:pt x="97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405;p37"/>
              <p:cNvSpPr/>
              <p:nvPr/>
            </p:nvSpPr>
            <p:spPr>
              <a:xfrm>
                <a:off x="2568775" y="1588075"/>
                <a:ext cx="36100" cy="30950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1238" extrusionOk="0">
                    <a:moveTo>
                      <a:pt x="613" y="1"/>
                    </a:moveTo>
                    <a:cubicBezTo>
                      <a:pt x="299" y="1"/>
                      <a:pt x="1" y="243"/>
                      <a:pt x="1" y="614"/>
                    </a:cubicBezTo>
                    <a:cubicBezTo>
                      <a:pt x="1" y="953"/>
                      <a:pt x="268" y="1220"/>
                      <a:pt x="607" y="1238"/>
                    </a:cubicBezTo>
                    <a:cubicBezTo>
                      <a:pt x="1159" y="1238"/>
                      <a:pt x="1444" y="579"/>
                      <a:pt x="1052" y="187"/>
                    </a:cubicBezTo>
                    <a:cubicBezTo>
                      <a:pt x="923" y="58"/>
                      <a:pt x="766" y="1"/>
                      <a:pt x="61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406;p37"/>
              <p:cNvSpPr/>
              <p:nvPr/>
            </p:nvSpPr>
            <p:spPr>
              <a:xfrm>
                <a:off x="2559875" y="1579100"/>
                <a:ext cx="57025" cy="48850"/>
              </a:xfrm>
              <a:custGeom>
                <a:avLst/>
                <a:gdLst/>
                <a:ahLst/>
                <a:cxnLst/>
                <a:rect l="l" t="t" r="r" b="b"/>
                <a:pathLst>
                  <a:path w="2281" h="1954" extrusionOk="0">
                    <a:moveTo>
                      <a:pt x="984" y="100"/>
                    </a:moveTo>
                    <a:cubicBezTo>
                      <a:pt x="1772" y="100"/>
                      <a:pt x="2169" y="1050"/>
                      <a:pt x="1622" y="1615"/>
                    </a:cubicBezTo>
                    <a:cubicBezTo>
                      <a:pt x="1438" y="1793"/>
                      <a:pt x="1213" y="1873"/>
                      <a:pt x="992" y="1873"/>
                    </a:cubicBezTo>
                    <a:cubicBezTo>
                      <a:pt x="531" y="1873"/>
                      <a:pt x="90" y="1522"/>
                      <a:pt x="90" y="991"/>
                    </a:cubicBezTo>
                    <a:cubicBezTo>
                      <a:pt x="90" y="492"/>
                      <a:pt x="482" y="100"/>
                      <a:pt x="963" y="100"/>
                    </a:cubicBezTo>
                    <a:cubicBezTo>
                      <a:pt x="970" y="100"/>
                      <a:pt x="977" y="100"/>
                      <a:pt x="984" y="100"/>
                    </a:cubicBezTo>
                    <a:close/>
                    <a:moveTo>
                      <a:pt x="971" y="1"/>
                    </a:moveTo>
                    <a:cubicBezTo>
                      <a:pt x="476" y="1"/>
                      <a:pt x="1" y="386"/>
                      <a:pt x="1" y="973"/>
                    </a:cubicBezTo>
                    <a:cubicBezTo>
                      <a:pt x="1" y="1508"/>
                      <a:pt x="428" y="1935"/>
                      <a:pt x="963" y="1953"/>
                    </a:cubicBezTo>
                    <a:cubicBezTo>
                      <a:pt x="1835" y="1953"/>
                      <a:pt x="2281" y="902"/>
                      <a:pt x="1657" y="296"/>
                    </a:cubicBezTo>
                    <a:cubicBezTo>
                      <a:pt x="1459" y="92"/>
                      <a:pt x="1213" y="1"/>
                      <a:pt x="97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407;p37"/>
              <p:cNvSpPr/>
              <p:nvPr/>
            </p:nvSpPr>
            <p:spPr>
              <a:xfrm>
                <a:off x="2563450" y="1679125"/>
                <a:ext cx="35650" cy="30950"/>
              </a:xfrm>
              <a:custGeom>
                <a:avLst/>
                <a:gdLst/>
                <a:ahLst/>
                <a:cxnLst/>
                <a:rect l="l" t="t" r="r" b="b"/>
                <a:pathLst>
                  <a:path w="1426" h="1238" extrusionOk="0">
                    <a:moveTo>
                      <a:pt x="820" y="1"/>
                    </a:moveTo>
                    <a:cubicBezTo>
                      <a:pt x="267" y="1"/>
                      <a:pt x="0" y="660"/>
                      <a:pt x="374" y="1052"/>
                    </a:cubicBezTo>
                    <a:cubicBezTo>
                      <a:pt x="503" y="1180"/>
                      <a:pt x="660" y="1238"/>
                      <a:pt x="813" y="1238"/>
                    </a:cubicBezTo>
                    <a:cubicBezTo>
                      <a:pt x="1127" y="1238"/>
                      <a:pt x="1425" y="995"/>
                      <a:pt x="1425" y="624"/>
                    </a:cubicBezTo>
                    <a:cubicBezTo>
                      <a:pt x="1425" y="286"/>
                      <a:pt x="1158" y="1"/>
                      <a:pt x="82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408;p37"/>
              <p:cNvSpPr/>
              <p:nvPr/>
            </p:nvSpPr>
            <p:spPr>
              <a:xfrm>
                <a:off x="2551425" y="1670225"/>
                <a:ext cx="56575" cy="48750"/>
              </a:xfrm>
              <a:custGeom>
                <a:avLst/>
                <a:gdLst/>
                <a:ahLst/>
                <a:cxnLst/>
                <a:rect l="l" t="t" r="r" b="b"/>
                <a:pathLst>
                  <a:path w="2263" h="1950" extrusionOk="0">
                    <a:moveTo>
                      <a:pt x="1278" y="73"/>
                    </a:moveTo>
                    <a:cubicBezTo>
                      <a:pt x="1739" y="73"/>
                      <a:pt x="2186" y="437"/>
                      <a:pt x="2173" y="980"/>
                    </a:cubicBezTo>
                    <a:cubicBezTo>
                      <a:pt x="2173" y="1461"/>
                      <a:pt x="1782" y="1853"/>
                      <a:pt x="1301" y="1853"/>
                    </a:cubicBezTo>
                    <a:cubicBezTo>
                      <a:pt x="1293" y="1853"/>
                      <a:pt x="1286" y="1853"/>
                      <a:pt x="1279" y="1853"/>
                    </a:cubicBezTo>
                    <a:cubicBezTo>
                      <a:pt x="491" y="1853"/>
                      <a:pt x="94" y="904"/>
                      <a:pt x="659" y="339"/>
                    </a:cubicBezTo>
                    <a:cubicBezTo>
                      <a:pt x="837" y="155"/>
                      <a:pt x="1059" y="73"/>
                      <a:pt x="1278" y="73"/>
                    </a:cubicBezTo>
                    <a:close/>
                    <a:moveTo>
                      <a:pt x="1301" y="0"/>
                    </a:moveTo>
                    <a:cubicBezTo>
                      <a:pt x="428" y="0"/>
                      <a:pt x="0" y="1051"/>
                      <a:pt x="606" y="1657"/>
                    </a:cubicBezTo>
                    <a:cubicBezTo>
                      <a:pt x="802" y="1859"/>
                      <a:pt x="1045" y="1949"/>
                      <a:pt x="1284" y="1949"/>
                    </a:cubicBezTo>
                    <a:cubicBezTo>
                      <a:pt x="1782" y="1949"/>
                      <a:pt x="2263" y="1558"/>
                      <a:pt x="2263" y="980"/>
                    </a:cubicBezTo>
                    <a:cubicBezTo>
                      <a:pt x="2263" y="446"/>
                      <a:pt x="1835" y="0"/>
                      <a:pt x="130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409;p37"/>
              <p:cNvSpPr/>
              <p:nvPr/>
            </p:nvSpPr>
            <p:spPr>
              <a:xfrm>
                <a:off x="2563450" y="1767750"/>
                <a:ext cx="35650" cy="30850"/>
              </a:xfrm>
              <a:custGeom>
                <a:avLst/>
                <a:gdLst/>
                <a:ahLst/>
                <a:cxnLst/>
                <a:rect l="l" t="t" r="r" b="b"/>
                <a:pathLst>
                  <a:path w="1426" h="1234" extrusionOk="0">
                    <a:moveTo>
                      <a:pt x="820" y="1"/>
                    </a:moveTo>
                    <a:cubicBezTo>
                      <a:pt x="267" y="1"/>
                      <a:pt x="0" y="660"/>
                      <a:pt x="374" y="1052"/>
                    </a:cubicBezTo>
                    <a:cubicBezTo>
                      <a:pt x="500" y="1177"/>
                      <a:pt x="653" y="1234"/>
                      <a:pt x="803" y="1234"/>
                    </a:cubicBezTo>
                    <a:cubicBezTo>
                      <a:pt x="1121" y="1234"/>
                      <a:pt x="1425" y="982"/>
                      <a:pt x="1425" y="606"/>
                    </a:cubicBezTo>
                    <a:cubicBezTo>
                      <a:pt x="1425" y="268"/>
                      <a:pt x="1158" y="1"/>
                      <a:pt x="82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410;p37"/>
              <p:cNvSpPr/>
              <p:nvPr/>
            </p:nvSpPr>
            <p:spPr>
              <a:xfrm>
                <a:off x="2551425" y="1758850"/>
                <a:ext cx="56575" cy="48525"/>
              </a:xfrm>
              <a:custGeom>
                <a:avLst/>
                <a:gdLst/>
                <a:ahLst/>
                <a:cxnLst/>
                <a:rect l="l" t="t" r="r" b="b"/>
                <a:pathLst>
                  <a:path w="2263" h="1941" extrusionOk="0">
                    <a:moveTo>
                      <a:pt x="1284" y="69"/>
                    </a:moveTo>
                    <a:cubicBezTo>
                      <a:pt x="1738" y="69"/>
                      <a:pt x="2173" y="423"/>
                      <a:pt x="2173" y="962"/>
                    </a:cubicBezTo>
                    <a:cubicBezTo>
                      <a:pt x="2191" y="1461"/>
                      <a:pt x="1799" y="1853"/>
                      <a:pt x="1301" y="1871"/>
                    </a:cubicBezTo>
                    <a:lnTo>
                      <a:pt x="1301" y="1853"/>
                    </a:lnTo>
                    <a:cubicBezTo>
                      <a:pt x="1293" y="1853"/>
                      <a:pt x="1286" y="1853"/>
                      <a:pt x="1279" y="1853"/>
                    </a:cubicBezTo>
                    <a:cubicBezTo>
                      <a:pt x="491" y="1853"/>
                      <a:pt x="94" y="904"/>
                      <a:pt x="659" y="339"/>
                    </a:cubicBezTo>
                    <a:cubicBezTo>
                      <a:pt x="840" y="153"/>
                      <a:pt x="1064" y="69"/>
                      <a:pt x="1284" y="69"/>
                    </a:cubicBezTo>
                    <a:close/>
                    <a:moveTo>
                      <a:pt x="1301" y="0"/>
                    </a:moveTo>
                    <a:cubicBezTo>
                      <a:pt x="428" y="0"/>
                      <a:pt x="0" y="1034"/>
                      <a:pt x="606" y="1657"/>
                    </a:cubicBezTo>
                    <a:cubicBezTo>
                      <a:pt x="801" y="1853"/>
                      <a:pt x="1043" y="1941"/>
                      <a:pt x="1281" y="1941"/>
                    </a:cubicBezTo>
                    <a:cubicBezTo>
                      <a:pt x="1780" y="1941"/>
                      <a:pt x="2263" y="1554"/>
                      <a:pt x="2263" y="962"/>
                    </a:cubicBezTo>
                    <a:cubicBezTo>
                      <a:pt x="2263" y="428"/>
                      <a:pt x="1835" y="0"/>
                      <a:pt x="130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9" name="Google Shape;417;p37"/>
            <p:cNvGrpSpPr/>
            <p:nvPr/>
          </p:nvGrpSpPr>
          <p:grpSpPr>
            <a:xfrm>
              <a:off x="1093400" y="1043938"/>
              <a:ext cx="1043050" cy="1488400"/>
              <a:chOff x="910475" y="761863"/>
              <a:chExt cx="1043050" cy="1488400"/>
            </a:xfrm>
          </p:grpSpPr>
          <p:sp>
            <p:nvSpPr>
              <p:cNvPr id="76" name="Google Shape;418;p37"/>
              <p:cNvSpPr/>
              <p:nvPr/>
            </p:nvSpPr>
            <p:spPr>
              <a:xfrm>
                <a:off x="910475" y="761863"/>
                <a:ext cx="1043050" cy="1488400"/>
              </a:xfrm>
              <a:custGeom>
                <a:avLst/>
                <a:gdLst/>
                <a:ahLst/>
                <a:cxnLst/>
                <a:rect l="l" t="t" r="r" b="b"/>
                <a:pathLst>
                  <a:path w="41722" h="59536" fill="none" extrusionOk="0">
                    <a:moveTo>
                      <a:pt x="41722" y="8159"/>
                    </a:moveTo>
                    <a:lnTo>
                      <a:pt x="41722" y="57914"/>
                    </a:lnTo>
                    <a:cubicBezTo>
                      <a:pt x="41722" y="58805"/>
                      <a:pt x="40991" y="59536"/>
                      <a:pt x="40101" y="59536"/>
                    </a:cubicBezTo>
                    <a:lnTo>
                      <a:pt x="1622" y="59536"/>
                    </a:lnTo>
                    <a:cubicBezTo>
                      <a:pt x="731" y="59536"/>
                      <a:pt x="1" y="58805"/>
                      <a:pt x="1" y="57914"/>
                    </a:cubicBezTo>
                    <a:lnTo>
                      <a:pt x="1" y="1621"/>
                    </a:lnTo>
                    <a:cubicBezTo>
                      <a:pt x="1" y="730"/>
                      <a:pt x="731" y="0"/>
                      <a:pt x="1622" y="0"/>
                    </a:cubicBezTo>
                    <a:lnTo>
                      <a:pt x="32512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dk2"/>
                  </a:gs>
                </a:gsLst>
                <a:lin ang="5400700" scaled="0"/>
              </a:gradFill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419;p37"/>
              <p:cNvSpPr/>
              <p:nvPr/>
            </p:nvSpPr>
            <p:spPr>
              <a:xfrm>
                <a:off x="1723250" y="761863"/>
                <a:ext cx="224500" cy="206225"/>
              </a:xfrm>
              <a:custGeom>
                <a:avLst/>
                <a:gdLst/>
                <a:ahLst/>
                <a:cxnLst/>
                <a:rect l="l" t="t" r="r" b="b"/>
                <a:pathLst>
                  <a:path w="8980" h="8249" fill="none" extrusionOk="0">
                    <a:moveTo>
                      <a:pt x="1" y="0"/>
                    </a:moveTo>
                    <a:lnTo>
                      <a:pt x="1" y="6645"/>
                    </a:lnTo>
                    <a:cubicBezTo>
                      <a:pt x="1" y="7518"/>
                      <a:pt x="713" y="8248"/>
                      <a:pt x="1604" y="8248"/>
                    </a:cubicBezTo>
                    <a:lnTo>
                      <a:pt x="8979" y="8248"/>
                    </a:lnTo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dk2"/>
                  </a:gs>
                </a:gsLst>
                <a:lin ang="5400700" scaled="0"/>
              </a:gradFill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420;p37"/>
              <p:cNvSpPr/>
              <p:nvPr/>
            </p:nvSpPr>
            <p:spPr>
              <a:xfrm>
                <a:off x="1051650" y="1062463"/>
                <a:ext cx="760700" cy="22300"/>
              </a:xfrm>
              <a:custGeom>
                <a:avLst/>
                <a:gdLst/>
                <a:ahLst/>
                <a:cxnLst/>
                <a:rect l="l" t="t" r="r" b="b"/>
                <a:pathLst>
                  <a:path w="30428" h="892" fill="none" extrusionOk="0">
                    <a:moveTo>
                      <a:pt x="1" y="1"/>
                    </a:moveTo>
                    <a:lnTo>
                      <a:pt x="30428" y="1"/>
                    </a:lnTo>
                    <a:lnTo>
                      <a:pt x="30428" y="891"/>
                    </a:lnTo>
                    <a:lnTo>
                      <a:pt x="1" y="89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dk2"/>
                  </a:gs>
                </a:gsLst>
                <a:lin ang="5400700" scaled="0"/>
              </a:gradFill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421;p37"/>
              <p:cNvSpPr/>
              <p:nvPr/>
            </p:nvSpPr>
            <p:spPr>
              <a:xfrm>
                <a:off x="1051650" y="1162663"/>
                <a:ext cx="760700" cy="22300"/>
              </a:xfrm>
              <a:custGeom>
                <a:avLst/>
                <a:gdLst/>
                <a:ahLst/>
                <a:cxnLst/>
                <a:rect l="l" t="t" r="r" b="b"/>
                <a:pathLst>
                  <a:path w="30428" h="892" fill="none" extrusionOk="0">
                    <a:moveTo>
                      <a:pt x="1" y="1"/>
                    </a:moveTo>
                    <a:lnTo>
                      <a:pt x="30428" y="1"/>
                    </a:lnTo>
                    <a:lnTo>
                      <a:pt x="30428" y="892"/>
                    </a:lnTo>
                    <a:lnTo>
                      <a:pt x="1" y="89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dk2"/>
                  </a:gs>
                </a:gsLst>
                <a:lin ang="5400700" scaled="0"/>
              </a:gradFill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422;p37"/>
              <p:cNvSpPr/>
              <p:nvPr/>
            </p:nvSpPr>
            <p:spPr>
              <a:xfrm>
                <a:off x="1051650" y="1262888"/>
                <a:ext cx="760700" cy="22275"/>
              </a:xfrm>
              <a:custGeom>
                <a:avLst/>
                <a:gdLst/>
                <a:ahLst/>
                <a:cxnLst/>
                <a:rect l="l" t="t" r="r" b="b"/>
                <a:pathLst>
                  <a:path w="30428" h="891" fill="none" extrusionOk="0">
                    <a:moveTo>
                      <a:pt x="1" y="0"/>
                    </a:moveTo>
                    <a:lnTo>
                      <a:pt x="30428" y="0"/>
                    </a:lnTo>
                    <a:lnTo>
                      <a:pt x="30428" y="891"/>
                    </a:lnTo>
                    <a:lnTo>
                      <a:pt x="1" y="89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dk2"/>
                  </a:gs>
                </a:gsLst>
                <a:lin ang="5400700" scaled="0"/>
              </a:gradFill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423;p37"/>
              <p:cNvSpPr/>
              <p:nvPr/>
            </p:nvSpPr>
            <p:spPr>
              <a:xfrm>
                <a:off x="1051650" y="1363088"/>
                <a:ext cx="760700" cy="22300"/>
              </a:xfrm>
              <a:custGeom>
                <a:avLst/>
                <a:gdLst/>
                <a:ahLst/>
                <a:cxnLst/>
                <a:rect l="l" t="t" r="r" b="b"/>
                <a:pathLst>
                  <a:path w="30428" h="892" fill="none" extrusionOk="0">
                    <a:moveTo>
                      <a:pt x="1" y="0"/>
                    </a:moveTo>
                    <a:lnTo>
                      <a:pt x="30428" y="0"/>
                    </a:lnTo>
                    <a:lnTo>
                      <a:pt x="30428" y="891"/>
                    </a:lnTo>
                    <a:lnTo>
                      <a:pt x="1" y="89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dk2"/>
                  </a:gs>
                </a:gsLst>
                <a:lin ang="5400700" scaled="0"/>
              </a:gradFill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424;p37"/>
              <p:cNvSpPr/>
              <p:nvPr/>
            </p:nvSpPr>
            <p:spPr>
              <a:xfrm>
                <a:off x="1051650" y="1463288"/>
                <a:ext cx="760700" cy="22300"/>
              </a:xfrm>
              <a:custGeom>
                <a:avLst/>
                <a:gdLst/>
                <a:ahLst/>
                <a:cxnLst/>
                <a:rect l="l" t="t" r="r" b="b"/>
                <a:pathLst>
                  <a:path w="30428" h="892" fill="none" extrusionOk="0">
                    <a:moveTo>
                      <a:pt x="1" y="1"/>
                    </a:moveTo>
                    <a:lnTo>
                      <a:pt x="30428" y="1"/>
                    </a:lnTo>
                    <a:lnTo>
                      <a:pt x="30428" y="891"/>
                    </a:lnTo>
                    <a:lnTo>
                      <a:pt x="1" y="89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dk2"/>
                  </a:gs>
                </a:gsLst>
                <a:lin ang="5400700" scaled="0"/>
              </a:gradFill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425;p37"/>
              <p:cNvSpPr/>
              <p:nvPr/>
            </p:nvSpPr>
            <p:spPr>
              <a:xfrm>
                <a:off x="1051650" y="1563488"/>
                <a:ext cx="760700" cy="22300"/>
              </a:xfrm>
              <a:custGeom>
                <a:avLst/>
                <a:gdLst/>
                <a:ahLst/>
                <a:cxnLst/>
                <a:rect l="l" t="t" r="r" b="b"/>
                <a:pathLst>
                  <a:path w="30428" h="892" fill="none" extrusionOk="0">
                    <a:moveTo>
                      <a:pt x="1" y="1"/>
                    </a:moveTo>
                    <a:lnTo>
                      <a:pt x="30428" y="1"/>
                    </a:lnTo>
                    <a:lnTo>
                      <a:pt x="30428" y="892"/>
                    </a:lnTo>
                    <a:lnTo>
                      <a:pt x="1" y="89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dk2"/>
                  </a:gs>
                </a:gsLst>
                <a:lin ang="5400700" scaled="0"/>
              </a:gradFill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426;p37"/>
              <p:cNvSpPr/>
              <p:nvPr/>
            </p:nvSpPr>
            <p:spPr>
              <a:xfrm>
                <a:off x="1051650" y="1663713"/>
                <a:ext cx="760700" cy="22275"/>
              </a:xfrm>
              <a:custGeom>
                <a:avLst/>
                <a:gdLst/>
                <a:ahLst/>
                <a:cxnLst/>
                <a:rect l="l" t="t" r="r" b="b"/>
                <a:pathLst>
                  <a:path w="30428" h="891" fill="none" extrusionOk="0">
                    <a:moveTo>
                      <a:pt x="1" y="0"/>
                    </a:moveTo>
                    <a:lnTo>
                      <a:pt x="30428" y="0"/>
                    </a:lnTo>
                    <a:lnTo>
                      <a:pt x="30428" y="891"/>
                    </a:lnTo>
                    <a:lnTo>
                      <a:pt x="1" y="89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dk2"/>
                  </a:gs>
                </a:gsLst>
                <a:lin ang="5400700" scaled="0"/>
              </a:gradFill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427;p37"/>
              <p:cNvSpPr/>
              <p:nvPr/>
            </p:nvSpPr>
            <p:spPr>
              <a:xfrm>
                <a:off x="1051650" y="1782613"/>
                <a:ext cx="315350" cy="22300"/>
              </a:xfrm>
              <a:custGeom>
                <a:avLst/>
                <a:gdLst/>
                <a:ahLst/>
                <a:cxnLst/>
                <a:rect l="l" t="t" r="r" b="b"/>
                <a:pathLst>
                  <a:path w="12614" h="892" fill="none" extrusionOk="0">
                    <a:moveTo>
                      <a:pt x="1" y="1"/>
                    </a:moveTo>
                    <a:lnTo>
                      <a:pt x="12613" y="1"/>
                    </a:lnTo>
                    <a:lnTo>
                      <a:pt x="12613" y="891"/>
                    </a:lnTo>
                    <a:lnTo>
                      <a:pt x="1" y="89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dk2"/>
                  </a:gs>
                </a:gsLst>
                <a:lin ang="5400700" scaled="0"/>
              </a:gradFill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428;p37"/>
              <p:cNvSpPr/>
              <p:nvPr/>
            </p:nvSpPr>
            <p:spPr>
              <a:xfrm>
                <a:off x="1051650" y="1990163"/>
                <a:ext cx="3932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731" fill="none" extrusionOk="0">
                    <a:moveTo>
                      <a:pt x="1" y="0"/>
                    </a:moveTo>
                    <a:lnTo>
                      <a:pt x="15731" y="0"/>
                    </a:lnTo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dk2"/>
                  </a:gs>
                </a:gsLst>
                <a:lin ang="5400700" scaled="0"/>
              </a:gradFill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0" name="Google Shape;429;p37"/>
            <p:cNvGrpSpPr/>
            <p:nvPr/>
          </p:nvGrpSpPr>
          <p:grpSpPr>
            <a:xfrm>
              <a:off x="1701625" y="2135638"/>
              <a:ext cx="875600" cy="1088925"/>
              <a:chOff x="5962175" y="478150"/>
              <a:chExt cx="875600" cy="1088925"/>
            </a:xfrm>
          </p:grpSpPr>
          <p:sp>
            <p:nvSpPr>
              <p:cNvPr id="71" name="Google Shape;430;p37"/>
              <p:cNvSpPr/>
              <p:nvPr/>
            </p:nvSpPr>
            <p:spPr>
              <a:xfrm>
                <a:off x="6095350" y="582825"/>
                <a:ext cx="504600" cy="504600"/>
              </a:xfrm>
              <a:custGeom>
                <a:avLst/>
                <a:gdLst/>
                <a:ahLst/>
                <a:cxnLst/>
                <a:rect l="l" t="t" r="r" b="b"/>
                <a:pathLst>
                  <a:path w="20184" h="20184" extrusionOk="0">
                    <a:moveTo>
                      <a:pt x="10083" y="0"/>
                    </a:moveTo>
                    <a:lnTo>
                      <a:pt x="10083" y="0"/>
                    </a:lnTo>
                    <a:cubicBezTo>
                      <a:pt x="15659" y="18"/>
                      <a:pt x="20166" y="4525"/>
                      <a:pt x="20184" y="10101"/>
                    </a:cubicBezTo>
                    <a:lnTo>
                      <a:pt x="20184" y="10101"/>
                    </a:lnTo>
                    <a:cubicBezTo>
                      <a:pt x="20166" y="15659"/>
                      <a:pt x="15659" y="20166"/>
                      <a:pt x="10083" y="20184"/>
                    </a:cubicBezTo>
                    <a:lnTo>
                      <a:pt x="10083" y="20184"/>
                    </a:lnTo>
                    <a:cubicBezTo>
                      <a:pt x="4525" y="20166"/>
                      <a:pt x="0" y="15659"/>
                      <a:pt x="0" y="10101"/>
                    </a:cubicBezTo>
                    <a:lnTo>
                      <a:pt x="0" y="10101"/>
                    </a:lnTo>
                    <a:cubicBezTo>
                      <a:pt x="0" y="4525"/>
                      <a:pt x="4525" y="18"/>
                      <a:pt x="10083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431;p37"/>
              <p:cNvSpPr/>
              <p:nvPr/>
            </p:nvSpPr>
            <p:spPr>
              <a:xfrm>
                <a:off x="6501075" y="1086075"/>
                <a:ext cx="145650" cy="186625"/>
              </a:xfrm>
              <a:custGeom>
                <a:avLst/>
                <a:gdLst/>
                <a:ahLst/>
                <a:cxnLst/>
                <a:rect l="l" t="t" r="r" b="b"/>
                <a:pathLst>
                  <a:path w="5826" h="7465" extrusionOk="0">
                    <a:moveTo>
                      <a:pt x="0" y="1176"/>
                    </a:moveTo>
                    <a:lnTo>
                      <a:pt x="1888" y="0"/>
                    </a:lnTo>
                    <a:lnTo>
                      <a:pt x="5825" y="6289"/>
                    </a:lnTo>
                    <a:lnTo>
                      <a:pt x="3937" y="7465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432;p37"/>
              <p:cNvSpPr/>
              <p:nvPr/>
            </p:nvSpPr>
            <p:spPr>
              <a:xfrm>
                <a:off x="5962175" y="478150"/>
                <a:ext cx="742450" cy="742000"/>
              </a:xfrm>
              <a:custGeom>
                <a:avLst/>
                <a:gdLst/>
                <a:ahLst/>
                <a:cxnLst/>
                <a:rect l="l" t="t" r="r" b="b"/>
                <a:pathLst>
                  <a:path w="29698" h="29680" extrusionOk="0">
                    <a:moveTo>
                      <a:pt x="15410" y="1"/>
                    </a:moveTo>
                    <a:cubicBezTo>
                      <a:pt x="9638" y="1"/>
                      <a:pt x="4419" y="3475"/>
                      <a:pt x="2210" y="8819"/>
                    </a:cubicBezTo>
                    <a:cubicBezTo>
                      <a:pt x="1" y="14146"/>
                      <a:pt x="1230" y="20291"/>
                      <a:pt x="5309" y="24371"/>
                    </a:cubicBezTo>
                    <a:cubicBezTo>
                      <a:pt x="9389" y="28468"/>
                      <a:pt x="15535" y="29680"/>
                      <a:pt x="20879" y="27471"/>
                    </a:cubicBezTo>
                    <a:cubicBezTo>
                      <a:pt x="26206" y="25262"/>
                      <a:pt x="29697" y="20060"/>
                      <a:pt x="29697" y="14288"/>
                    </a:cubicBezTo>
                    <a:cubicBezTo>
                      <a:pt x="29697" y="6396"/>
                      <a:pt x="23302" y="1"/>
                      <a:pt x="15410" y="1"/>
                    </a:cubicBezTo>
                    <a:close/>
                    <a:moveTo>
                      <a:pt x="15410" y="24068"/>
                    </a:moveTo>
                    <a:cubicBezTo>
                      <a:pt x="11455" y="24068"/>
                      <a:pt x="7875" y="21681"/>
                      <a:pt x="6360" y="18029"/>
                    </a:cubicBezTo>
                    <a:cubicBezTo>
                      <a:pt x="4846" y="14359"/>
                      <a:pt x="5684" y="10155"/>
                      <a:pt x="8480" y="7358"/>
                    </a:cubicBezTo>
                    <a:cubicBezTo>
                      <a:pt x="11277" y="4544"/>
                      <a:pt x="15499" y="3706"/>
                      <a:pt x="19151" y="5221"/>
                    </a:cubicBezTo>
                    <a:cubicBezTo>
                      <a:pt x="22821" y="6735"/>
                      <a:pt x="25208" y="10315"/>
                      <a:pt x="25208" y="14270"/>
                    </a:cubicBezTo>
                    <a:cubicBezTo>
                      <a:pt x="25208" y="19686"/>
                      <a:pt x="20826" y="24068"/>
                      <a:pt x="15410" y="24068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dk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433;p37"/>
              <p:cNvSpPr/>
              <p:nvPr/>
            </p:nvSpPr>
            <p:spPr>
              <a:xfrm>
                <a:off x="6581675" y="1224575"/>
                <a:ext cx="256100" cy="342500"/>
              </a:xfrm>
              <a:custGeom>
                <a:avLst/>
                <a:gdLst/>
                <a:ahLst/>
                <a:cxnLst/>
                <a:rect l="l" t="t" r="r" b="b"/>
                <a:pathLst>
                  <a:path w="10244" h="13700" extrusionOk="0">
                    <a:moveTo>
                      <a:pt x="9086" y="13148"/>
                    </a:moveTo>
                    <a:lnTo>
                      <a:pt x="9086" y="13148"/>
                    </a:lnTo>
                    <a:cubicBezTo>
                      <a:pt x="8177" y="13700"/>
                      <a:pt x="6984" y="13433"/>
                      <a:pt x="6414" y="12542"/>
                    </a:cubicBezTo>
                    <a:lnTo>
                      <a:pt x="571" y="3243"/>
                    </a:lnTo>
                    <a:cubicBezTo>
                      <a:pt x="1" y="2334"/>
                      <a:pt x="286" y="1141"/>
                      <a:pt x="1194" y="571"/>
                    </a:cubicBezTo>
                    <a:lnTo>
                      <a:pt x="1194" y="571"/>
                    </a:lnTo>
                    <a:cubicBezTo>
                      <a:pt x="2085" y="1"/>
                      <a:pt x="3278" y="286"/>
                      <a:pt x="3848" y="1176"/>
                    </a:cubicBezTo>
                    <a:lnTo>
                      <a:pt x="9692" y="10476"/>
                    </a:lnTo>
                    <a:cubicBezTo>
                      <a:pt x="10244" y="11384"/>
                      <a:pt x="9977" y="12578"/>
                      <a:pt x="9086" y="13148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dk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434;p37"/>
              <p:cNvSpPr/>
              <p:nvPr/>
            </p:nvSpPr>
            <p:spPr>
              <a:xfrm>
                <a:off x="6203125" y="760525"/>
                <a:ext cx="320675" cy="185725"/>
              </a:xfrm>
              <a:custGeom>
                <a:avLst/>
                <a:gdLst/>
                <a:ahLst/>
                <a:cxnLst/>
                <a:rect l="l" t="t" r="r" b="b"/>
                <a:pathLst>
                  <a:path w="12827" h="7429" extrusionOk="0">
                    <a:moveTo>
                      <a:pt x="0" y="4525"/>
                    </a:moveTo>
                    <a:lnTo>
                      <a:pt x="2494" y="7429"/>
                    </a:lnTo>
                    <a:cubicBezTo>
                      <a:pt x="2494" y="7429"/>
                      <a:pt x="5558" y="1782"/>
                      <a:pt x="12827" y="0"/>
                    </a:cubicBezTo>
                    <a:cubicBezTo>
                      <a:pt x="12827" y="0"/>
                      <a:pt x="6039" y="89"/>
                      <a:pt x="2334" y="6057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35" name="Picture 3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00" y="0"/>
            <a:ext cx="581675" cy="58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910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ubtitle 1"/>
          <p:cNvSpPr>
            <a:spLocks noGrp="1"/>
          </p:cNvSpPr>
          <p:nvPr>
            <p:ph type="subTitle" idx="1"/>
          </p:nvPr>
        </p:nvSpPr>
        <p:spPr>
          <a:xfrm>
            <a:off x="602999" y="458175"/>
            <a:ext cx="7704055" cy="2061043"/>
          </a:xfrm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txBody>
          <a:bodyPr/>
          <a:lstStyle/>
          <a:p>
            <a:endParaRPr lang="en-IN" dirty="0"/>
          </a:p>
          <a:p>
            <a:r>
              <a:rPr lang="en-IN" dirty="0">
                <a:solidFill>
                  <a:srgbClr val="FFC751"/>
                </a:solidFill>
              </a:rPr>
              <a:t>In Q4 of FY2020-21 we sold the </a:t>
            </a:r>
            <a:r>
              <a:rPr lang="en-IN" dirty="0">
                <a:solidFill>
                  <a:schemeClr val="tx1"/>
                </a:solidFill>
              </a:rPr>
              <a:t>highest</a:t>
            </a:r>
            <a:r>
              <a:rPr lang="en-IN" dirty="0">
                <a:solidFill>
                  <a:srgbClr val="FFC751"/>
                </a:solidFill>
              </a:rPr>
              <a:t> quantity </a:t>
            </a:r>
            <a:r>
              <a:rPr lang="en-IN" dirty="0" smtClean="0">
                <a:solidFill>
                  <a:srgbClr val="FFC751"/>
                </a:solidFill>
              </a:rPr>
              <a:t>of </a:t>
            </a:r>
            <a:r>
              <a:rPr lang="en-IN" dirty="0" smtClean="0">
                <a:solidFill>
                  <a:schemeClr val="tx1"/>
                </a:solidFill>
              </a:rPr>
              <a:t>36M</a:t>
            </a:r>
          </a:p>
          <a:p>
            <a:r>
              <a:rPr lang="en-IN" dirty="0" smtClean="0">
                <a:solidFill>
                  <a:srgbClr val="FFC751"/>
                </a:solidFill>
              </a:rPr>
              <a:t>The </a:t>
            </a:r>
            <a:r>
              <a:rPr lang="en-IN" dirty="0">
                <a:solidFill>
                  <a:srgbClr val="FFC751"/>
                </a:solidFill>
              </a:rPr>
              <a:t>products ranking </a:t>
            </a:r>
            <a:r>
              <a:rPr lang="en-IN" dirty="0" smtClean="0">
                <a:solidFill>
                  <a:srgbClr val="FFC751"/>
                </a:solidFill>
              </a:rPr>
              <a:t>were </a:t>
            </a:r>
            <a:r>
              <a:rPr lang="en-IN" dirty="0">
                <a:solidFill>
                  <a:srgbClr val="FFC751"/>
                </a:solidFill>
              </a:rPr>
              <a:t>differentiated by its </a:t>
            </a:r>
            <a:r>
              <a:rPr lang="en-IN" dirty="0" smtClean="0">
                <a:solidFill>
                  <a:srgbClr val="FFC751"/>
                </a:solidFill>
              </a:rPr>
              <a:t>variants</a:t>
            </a:r>
            <a:endParaRPr lang="en-IN" dirty="0">
              <a:solidFill>
                <a:srgbClr val="FFC751"/>
              </a:solidFill>
            </a:endParaRPr>
          </a:p>
          <a:p>
            <a:r>
              <a:rPr lang="en-IN" dirty="0">
                <a:solidFill>
                  <a:srgbClr val="FFC751"/>
                </a:solidFill>
              </a:rPr>
              <a:t>AQ Pen Drive DRC has 2 variants i.e. </a:t>
            </a:r>
            <a:r>
              <a:rPr lang="en-IN" dirty="0">
                <a:solidFill>
                  <a:schemeClr val="tx1"/>
                </a:solidFill>
              </a:rPr>
              <a:t>Plus </a:t>
            </a:r>
            <a:r>
              <a:rPr lang="en-IN" dirty="0">
                <a:solidFill>
                  <a:srgbClr val="FFC751"/>
                </a:solidFill>
              </a:rPr>
              <a:t>and </a:t>
            </a:r>
            <a:r>
              <a:rPr lang="en-IN" dirty="0">
                <a:solidFill>
                  <a:schemeClr val="tx1"/>
                </a:solidFill>
              </a:rPr>
              <a:t>Premium</a:t>
            </a:r>
          </a:p>
          <a:p>
            <a:r>
              <a:rPr lang="en-IN" dirty="0">
                <a:solidFill>
                  <a:srgbClr val="FFC751"/>
                </a:solidFill>
              </a:rPr>
              <a:t>AQ Maxima Ms variants in ranking were </a:t>
            </a:r>
            <a:r>
              <a:rPr lang="en-IN" dirty="0">
                <a:solidFill>
                  <a:schemeClr val="tx1"/>
                </a:solidFill>
              </a:rPr>
              <a:t>Standard 1 </a:t>
            </a:r>
            <a:r>
              <a:rPr lang="en-IN" dirty="0">
                <a:solidFill>
                  <a:srgbClr val="FFC751"/>
                </a:solidFill>
              </a:rPr>
              <a:t>and </a:t>
            </a:r>
            <a:r>
              <a:rPr lang="en-IN" dirty="0">
                <a:solidFill>
                  <a:schemeClr val="tx1"/>
                </a:solidFill>
              </a:rPr>
              <a:t>Plus 2</a:t>
            </a:r>
          </a:p>
          <a:p>
            <a:r>
              <a:rPr lang="en-IN" dirty="0">
                <a:solidFill>
                  <a:srgbClr val="FFC751"/>
                </a:solidFill>
              </a:rPr>
              <a:t>AQ Digit has variants in </a:t>
            </a:r>
            <a:r>
              <a:rPr lang="en-IN" dirty="0">
                <a:solidFill>
                  <a:schemeClr val="tx1"/>
                </a:solidFill>
              </a:rPr>
              <a:t>Standard blue </a:t>
            </a:r>
            <a:r>
              <a:rPr lang="en-IN" dirty="0">
                <a:solidFill>
                  <a:srgbClr val="FFC751"/>
                </a:solidFill>
              </a:rPr>
              <a:t>and </a:t>
            </a:r>
            <a:r>
              <a:rPr lang="en-IN" dirty="0">
                <a:solidFill>
                  <a:schemeClr val="tx1"/>
                </a:solidFill>
              </a:rPr>
              <a:t>Premium Misty Green </a:t>
            </a:r>
          </a:p>
          <a:p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755" y="2194255"/>
            <a:ext cx="4200525" cy="188741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grpSp>
        <p:nvGrpSpPr>
          <p:cNvPr id="74" name="Google Shape;9414;p87"/>
          <p:cNvGrpSpPr/>
          <p:nvPr/>
        </p:nvGrpSpPr>
        <p:grpSpPr>
          <a:xfrm>
            <a:off x="262125" y="124895"/>
            <a:ext cx="354311" cy="355909"/>
            <a:chOff x="-49764975" y="3551225"/>
            <a:chExt cx="299300" cy="300650"/>
          </a:xfrm>
        </p:grpSpPr>
        <p:sp>
          <p:nvSpPr>
            <p:cNvPr id="75" name="Google Shape;9415;p87"/>
            <p:cNvSpPr/>
            <p:nvPr/>
          </p:nvSpPr>
          <p:spPr>
            <a:xfrm>
              <a:off x="-49764975" y="3657325"/>
              <a:ext cx="35450" cy="18125"/>
            </a:xfrm>
            <a:custGeom>
              <a:avLst/>
              <a:gdLst/>
              <a:ahLst/>
              <a:cxnLst/>
              <a:rect l="l" t="t" r="r" b="b"/>
              <a:pathLst>
                <a:path w="1418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1040" y="725"/>
                  </a:lnTo>
                  <a:cubicBezTo>
                    <a:pt x="1260" y="725"/>
                    <a:pt x="1418" y="567"/>
                    <a:pt x="1418" y="378"/>
                  </a:cubicBezTo>
                  <a:cubicBezTo>
                    <a:pt x="1386" y="158"/>
                    <a:pt x="1197" y="0"/>
                    <a:pt x="1040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9416;p87"/>
            <p:cNvSpPr/>
            <p:nvPr/>
          </p:nvSpPr>
          <p:spPr>
            <a:xfrm>
              <a:off x="-49763400" y="3598250"/>
              <a:ext cx="31525" cy="29950"/>
            </a:xfrm>
            <a:custGeom>
              <a:avLst/>
              <a:gdLst/>
              <a:ahLst/>
              <a:cxnLst/>
              <a:rect l="l" t="t" r="r" b="b"/>
              <a:pathLst>
                <a:path w="1261" h="1198" extrusionOk="0">
                  <a:moveTo>
                    <a:pt x="390" y="0"/>
                  </a:moveTo>
                  <a:cubicBezTo>
                    <a:pt x="299" y="0"/>
                    <a:pt x="205" y="32"/>
                    <a:pt x="126" y="95"/>
                  </a:cubicBezTo>
                  <a:cubicBezTo>
                    <a:pt x="0" y="221"/>
                    <a:pt x="0" y="441"/>
                    <a:pt x="126" y="599"/>
                  </a:cubicBezTo>
                  <a:lnTo>
                    <a:pt x="630" y="1103"/>
                  </a:lnTo>
                  <a:cubicBezTo>
                    <a:pt x="693" y="1166"/>
                    <a:pt x="780" y="1197"/>
                    <a:pt x="870" y="1197"/>
                  </a:cubicBezTo>
                  <a:cubicBezTo>
                    <a:pt x="961" y="1197"/>
                    <a:pt x="1056" y="1166"/>
                    <a:pt x="1134" y="1103"/>
                  </a:cubicBezTo>
                  <a:cubicBezTo>
                    <a:pt x="1260" y="1008"/>
                    <a:pt x="1260" y="756"/>
                    <a:pt x="1134" y="599"/>
                  </a:cubicBezTo>
                  <a:lnTo>
                    <a:pt x="630" y="95"/>
                  </a:lnTo>
                  <a:cubicBezTo>
                    <a:pt x="567" y="32"/>
                    <a:pt x="481" y="0"/>
                    <a:pt x="390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9417;p87"/>
            <p:cNvSpPr/>
            <p:nvPr/>
          </p:nvSpPr>
          <p:spPr>
            <a:xfrm>
              <a:off x="-49763400" y="3703975"/>
              <a:ext cx="31525" cy="30550"/>
            </a:xfrm>
            <a:custGeom>
              <a:avLst/>
              <a:gdLst/>
              <a:ahLst/>
              <a:cxnLst/>
              <a:rect l="l" t="t" r="r" b="b"/>
              <a:pathLst>
                <a:path w="1261" h="1222" extrusionOk="0">
                  <a:moveTo>
                    <a:pt x="882" y="1"/>
                  </a:moveTo>
                  <a:cubicBezTo>
                    <a:pt x="796" y="1"/>
                    <a:pt x="709" y="40"/>
                    <a:pt x="630" y="119"/>
                  </a:cubicBezTo>
                  <a:lnTo>
                    <a:pt x="126" y="623"/>
                  </a:lnTo>
                  <a:cubicBezTo>
                    <a:pt x="0" y="749"/>
                    <a:pt x="0" y="970"/>
                    <a:pt x="126" y="1127"/>
                  </a:cubicBezTo>
                  <a:cubicBezTo>
                    <a:pt x="189" y="1190"/>
                    <a:pt x="276" y="1222"/>
                    <a:pt x="366" y="1222"/>
                  </a:cubicBezTo>
                  <a:cubicBezTo>
                    <a:pt x="457" y="1222"/>
                    <a:pt x="551" y="1190"/>
                    <a:pt x="630" y="1127"/>
                  </a:cubicBezTo>
                  <a:lnTo>
                    <a:pt x="1134" y="623"/>
                  </a:lnTo>
                  <a:cubicBezTo>
                    <a:pt x="1260" y="497"/>
                    <a:pt x="1260" y="276"/>
                    <a:pt x="1134" y="119"/>
                  </a:cubicBezTo>
                  <a:cubicBezTo>
                    <a:pt x="1056" y="40"/>
                    <a:pt x="969" y="1"/>
                    <a:pt x="882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9418;p87"/>
            <p:cNvSpPr/>
            <p:nvPr/>
          </p:nvSpPr>
          <p:spPr>
            <a:xfrm>
              <a:off x="-49501125" y="3657325"/>
              <a:ext cx="35450" cy="18125"/>
            </a:xfrm>
            <a:custGeom>
              <a:avLst/>
              <a:gdLst/>
              <a:ahLst/>
              <a:cxnLst/>
              <a:rect l="l" t="t" r="r" b="b"/>
              <a:pathLst>
                <a:path w="1418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1071" y="725"/>
                  </a:lnTo>
                  <a:cubicBezTo>
                    <a:pt x="1260" y="725"/>
                    <a:pt x="1418" y="567"/>
                    <a:pt x="1418" y="378"/>
                  </a:cubicBezTo>
                  <a:cubicBezTo>
                    <a:pt x="1418" y="158"/>
                    <a:pt x="1260" y="0"/>
                    <a:pt x="1071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9419;p87"/>
            <p:cNvSpPr/>
            <p:nvPr/>
          </p:nvSpPr>
          <p:spPr>
            <a:xfrm>
              <a:off x="-49499550" y="3598250"/>
              <a:ext cx="31525" cy="30550"/>
            </a:xfrm>
            <a:custGeom>
              <a:avLst/>
              <a:gdLst/>
              <a:ahLst/>
              <a:cxnLst/>
              <a:rect l="l" t="t" r="r" b="b"/>
              <a:pathLst>
                <a:path w="1261" h="1222" extrusionOk="0">
                  <a:moveTo>
                    <a:pt x="906" y="0"/>
                  </a:moveTo>
                  <a:cubicBezTo>
                    <a:pt x="812" y="0"/>
                    <a:pt x="709" y="32"/>
                    <a:pt x="630" y="95"/>
                  </a:cubicBezTo>
                  <a:lnTo>
                    <a:pt x="126" y="599"/>
                  </a:lnTo>
                  <a:cubicBezTo>
                    <a:pt x="0" y="725"/>
                    <a:pt x="0" y="945"/>
                    <a:pt x="126" y="1103"/>
                  </a:cubicBezTo>
                  <a:cubicBezTo>
                    <a:pt x="205" y="1182"/>
                    <a:pt x="292" y="1221"/>
                    <a:pt x="378" y="1221"/>
                  </a:cubicBezTo>
                  <a:cubicBezTo>
                    <a:pt x="465" y="1221"/>
                    <a:pt x="552" y="1182"/>
                    <a:pt x="630" y="1103"/>
                  </a:cubicBezTo>
                  <a:lnTo>
                    <a:pt x="1134" y="599"/>
                  </a:lnTo>
                  <a:cubicBezTo>
                    <a:pt x="1260" y="473"/>
                    <a:pt x="1260" y="252"/>
                    <a:pt x="1134" y="95"/>
                  </a:cubicBezTo>
                  <a:cubicBezTo>
                    <a:pt x="1087" y="32"/>
                    <a:pt x="1001" y="0"/>
                    <a:pt x="906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9420;p87"/>
            <p:cNvSpPr/>
            <p:nvPr/>
          </p:nvSpPr>
          <p:spPr>
            <a:xfrm>
              <a:off x="-49499550" y="3704575"/>
              <a:ext cx="31525" cy="29950"/>
            </a:xfrm>
            <a:custGeom>
              <a:avLst/>
              <a:gdLst/>
              <a:ahLst/>
              <a:cxnLst/>
              <a:rect l="l" t="t" r="r" b="b"/>
              <a:pathLst>
                <a:path w="1261" h="1198" extrusionOk="0">
                  <a:moveTo>
                    <a:pt x="390" y="0"/>
                  </a:moveTo>
                  <a:cubicBezTo>
                    <a:pt x="300" y="0"/>
                    <a:pt x="205" y="32"/>
                    <a:pt x="126" y="95"/>
                  </a:cubicBezTo>
                  <a:cubicBezTo>
                    <a:pt x="0" y="221"/>
                    <a:pt x="0" y="441"/>
                    <a:pt x="126" y="599"/>
                  </a:cubicBezTo>
                  <a:lnTo>
                    <a:pt x="630" y="1103"/>
                  </a:lnTo>
                  <a:cubicBezTo>
                    <a:pt x="693" y="1166"/>
                    <a:pt x="780" y="1198"/>
                    <a:pt x="871" y="1198"/>
                  </a:cubicBezTo>
                  <a:cubicBezTo>
                    <a:pt x="961" y="1198"/>
                    <a:pt x="1056" y="1166"/>
                    <a:pt x="1134" y="1103"/>
                  </a:cubicBezTo>
                  <a:cubicBezTo>
                    <a:pt x="1260" y="1009"/>
                    <a:pt x="1260" y="757"/>
                    <a:pt x="1134" y="599"/>
                  </a:cubicBezTo>
                  <a:lnTo>
                    <a:pt x="630" y="95"/>
                  </a:lnTo>
                  <a:cubicBezTo>
                    <a:pt x="567" y="32"/>
                    <a:pt x="481" y="0"/>
                    <a:pt x="390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9421;p87"/>
            <p:cNvSpPr/>
            <p:nvPr/>
          </p:nvSpPr>
          <p:spPr>
            <a:xfrm>
              <a:off x="-49725600" y="3551225"/>
              <a:ext cx="215050" cy="210875"/>
            </a:xfrm>
            <a:custGeom>
              <a:avLst/>
              <a:gdLst/>
              <a:ahLst/>
              <a:cxnLst/>
              <a:rect l="l" t="t" r="r" b="b"/>
              <a:pathLst>
                <a:path w="8602" h="8435" extrusionOk="0">
                  <a:moveTo>
                    <a:pt x="4354" y="0"/>
                  </a:moveTo>
                  <a:cubicBezTo>
                    <a:pt x="4070" y="0"/>
                    <a:pt x="3783" y="28"/>
                    <a:pt x="3497" y="86"/>
                  </a:cubicBezTo>
                  <a:cubicBezTo>
                    <a:pt x="1922" y="401"/>
                    <a:pt x="630" y="1724"/>
                    <a:pt x="252" y="3299"/>
                  </a:cubicBezTo>
                  <a:cubicBezTo>
                    <a:pt x="0" y="4654"/>
                    <a:pt x="347" y="6040"/>
                    <a:pt x="1261" y="7017"/>
                  </a:cubicBezTo>
                  <a:cubicBezTo>
                    <a:pt x="1607" y="7395"/>
                    <a:pt x="1828" y="7930"/>
                    <a:pt x="1922" y="8434"/>
                  </a:cubicBezTo>
                  <a:lnTo>
                    <a:pt x="3025" y="8434"/>
                  </a:lnTo>
                  <a:lnTo>
                    <a:pt x="3025" y="5284"/>
                  </a:lnTo>
                  <a:cubicBezTo>
                    <a:pt x="3025" y="5158"/>
                    <a:pt x="4064" y="3141"/>
                    <a:pt x="4127" y="3047"/>
                  </a:cubicBezTo>
                  <a:cubicBezTo>
                    <a:pt x="4190" y="2921"/>
                    <a:pt x="4317" y="2858"/>
                    <a:pt x="4443" y="2858"/>
                  </a:cubicBezTo>
                  <a:cubicBezTo>
                    <a:pt x="4569" y="2858"/>
                    <a:pt x="4695" y="2921"/>
                    <a:pt x="4758" y="3047"/>
                  </a:cubicBezTo>
                  <a:cubicBezTo>
                    <a:pt x="4852" y="3141"/>
                    <a:pt x="5860" y="5158"/>
                    <a:pt x="5860" y="5284"/>
                  </a:cubicBezTo>
                  <a:lnTo>
                    <a:pt x="5860" y="8434"/>
                  </a:lnTo>
                  <a:lnTo>
                    <a:pt x="6963" y="8434"/>
                  </a:lnTo>
                  <a:cubicBezTo>
                    <a:pt x="7057" y="7930"/>
                    <a:pt x="7278" y="7395"/>
                    <a:pt x="7625" y="6985"/>
                  </a:cubicBezTo>
                  <a:cubicBezTo>
                    <a:pt x="8255" y="6260"/>
                    <a:pt x="8601" y="5284"/>
                    <a:pt x="8601" y="4244"/>
                  </a:cubicBezTo>
                  <a:cubicBezTo>
                    <a:pt x="8601" y="2984"/>
                    <a:pt x="8066" y="1787"/>
                    <a:pt x="7026" y="936"/>
                  </a:cubicBezTo>
                  <a:cubicBezTo>
                    <a:pt x="6270" y="327"/>
                    <a:pt x="5327" y="0"/>
                    <a:pt x="4354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9422;p87"/>
            <p:cNvSpPr/>
            <p:nvPr/>
          </p:nvSpPr>
          <p:spPr>
            <a:xfrm>
              <a:off x="-49633450" y="3697475"/>
              <a:ext cx="35475" cy="65400"/>
            </a:xfrm>
            <a:custGeom>
              <a:avLst/>
              <a:gdLst/>
              <a:ahLst/>
              <a:cxnLst/>
              <a:rect l="l" t="t" r="r" b="b"/>
              <a:pathLst>
                <a:path w="1419" h="2616" extrusionOk="0">
                  <a:moveTo>
                    <a:pt x="0" y="1"/>
                  </a:moveTo>
                  <a:lnTo>
                    <a:pt x="0" y="2616"/>
                  </a:lnTo>
                  <a:lnTo>
                    <a:pt x="1418" y="2616"/>
                  </a:lnTo>
                  <a:lnTo>
                    <a:pt x="1418" y="1"/>
                  </a:lnTo>
                  <a:cubicBezTo>
                    <a:pt x="1198" y="95"/>
                    <a:pt x="946" y="127"/>
                    <a:pt x="725" y="127"/>
                  </a:cubicBezTo>
                  <a:cubicBezTo>
                    <a:pt x="473" y="127"/>
                    <a:pt x="252" y="95"/>
                    <a:pt x="0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9423;p87"/>
            <p:cNvSpPr/>
            <p:nvPr/>
          </p:nvSpPr>
          <p:spPr>
            <a:xfrm>
              <a:off x="-49676775" y="3780975"/>
              <a:ext cx="123675" cy="34675"/>
            </a:xfrm>
            <a:custGeom>
              <a:avLst/>
              <a:gdLst/>
              <a:ahLst/>
              <a:cxnLst/>
              <a:rect l="l" t="t" r="r" b="b"/>
              <a:pathLst>
                <a:path w="4947" h="1387" extrusionOk="0">
                  <a:moveTo>
                    <a:pt x="1" y="0"/>
                  </a:moveTo>
                  <a:lnTo>
                    <a:pt x="1" y="347"/>
                  </a:lnTo>
                  <a:cubicBezTo>
                    <a:pt x="1" y="946"/>
                    <a:pt x="473" y="1387"/>
                    <a:pt x="1072" y="1387"/>
                  </a:cubicBezTo>
                  <a:lnTo>
                    <a:pt x="3876" y="1387"/>
                  </a:lnTo>
                  <a:cubicBezTo>
                    <a:pt x="4474" y="1387"/>
                    <a:pt x="4947" y="946"/>
                    <a:pt x="4947" y="347"/>
                  </a:cubicBezTo>
                  <a:lnTo>
                    <a:pt x="4947" y="0"/>
                  </a:ln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9424;p87"/>
            <p:cNvSpPr/>
            <p:nvPr/>
          </p:nvSpPr>
          <p:spPr>
            <a:xfrm>
              <a:off x="-49630300" y="3651800"/>
              <a:ext cx="29150" cy="31325"/>
            </a:xfrm>
            <a:custGeom>
              <a:avLst/>
              <a:gdLst/>
              <a:ahLst/>
              <a:cxnLst/>
              <a:rect l="l" t="t" r="r" b="b"/>
              <a:pathLst>
                <a:path w="1166" h="1253" extrusionOk="0">
                  <a:moveTo>
                    <a:pt x="599" y="1"/>
                  </a:moveTo>
                  <a:lnTo>
                    <a:pt x="0" y="1135"/>
                  </a:lnTo>
                  <a:cubicBezTo>
                    <a:pt x="189" y="1214"/>
                    <a:pt x="386" y="1253"/>
                    <a:pt x="583" y="1253"/>
                  </a:cubicBezTo>
                  <a:cubicBezTo>
                    <a:pt x="780" y="1253"/>
                    <a:pt x="977" y="1214"/>
                    <a:pt x="1166" y="1135"/>
                  </a:cubicBezTo>
                  <a:lnTo>
                    <a:pt x="599" y="1"/>
                  </a:ln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9425;p87"/>
            <p:cNvSpPr/>
            <p:nvPr/>
          </p:nvSpPr>
          <p:spPr>
            <a:xfrm>
              <a:off x="-49657875" y="3833750"/>
              <a:ext cx="85100" cy="18125"/>
            </a:xfrm>
            <a:custGeom>
              <a:avLst/>
              <a:gdLst/>
              <a:ahLst/>
              <a:cxnLst/>
              <a:rect l="l" t="t" r="r" b="b"/>
              <a:pathLst>
                <a:path w="3404" h="725" extrusionOk="0">
                  <a:moveTo>
                    <a:pt x="1" y="0"/>
                  </a:moveTo>
                  <a:cubicBezTo>
                    <a:pt x="158" y="410"/>
                    <a:pt x="536" y="725"/>
                    <a:pt x="977" y="725"/>
                  </a:cubicBezTo>
                  <a:lnTo>
                    <a:pt x="2395" y="725"/>
                  </a:lnTo>
                  <a:cubicBezTo>
                    <a:pt x="2868" y="725"/>
                    <a:pt x="3246" y="410"/>
                    <a:pt x="3403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86" name="Picture 8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2472" y="0"/>
            <a:ext cx="581675" cy="581675"/>
          </a:xfrm>
          <a:prstGeom prst="rect">
            <a:avLst/>
          </a:prstGeom>
        </p:spPr>
      </p:pic>
      <p:sp>
        <p:nvSpPr>
          <p:cNvPr id="20" name="Google Shape;328;p35"/>
          <p:cNvSpPr txBox="1">
            <a:spLocks/>
          </p:cNvSpPr>
          <p:nvPr/>
        </p:nvSpPr>
        <p:spPr>
          <a:xfrm>
            <a:off x="650287" y="33886"/>
            <a:ext cx="7715400" cy="60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IN" sz="2800" smtClean="0"/>
              <a:t>Solution &amp; insights </a:t>
            </a:r>
            <a:endParaRPr lang="en-IN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3524" y="2263482"/>
            <a:ext cx="3750566" cy="1724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073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231631" y="1585508"/>
            <a:ext cx="8821703" cy="1802952"/>
          </a:xfrm>
        </p:spPr>
        <p:txBody>
          <a:bodyPr/>
          <a:lstStyle/>
          <a:p>
            <a:pPr marL="114300" indent="0" algn="ctr">
              <a:buNone/>
            </a:pPr>
            <a:endParaRPr lang="en-GB" sz="1800" dirty="0" smtClean="0"/>
          </a:p>
          <a:p>
            <a:pPr marL="114300" indent="0" algn="ctr">
              <a:buNone/>
            </a:pPr>
            <a:endParaRPr lang="en-GB" sz="1800" dirty="0"/>
          </a:p>
          <a:p>
            <a:pPr marL="114300" indent="0" algn="ctr">
              <a:buNone/>
            </a:pPr>
            <a:r>
              <a:rPr lang="en-GB" sz="1800" dirty="0" smtClean="0"/>
              <a:t>Conduct a channels wise gross sales comparison for fiscal year 2020 and 2021? </a:t>
            </a:r>
          </a:p>
          <a:p>
            <a:pPr marL="114300" indent="0" algn="ctr">
              <a:buNone/>
            </a:pPr>
            <a:endParaRPr lang="en-IN" sz="1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Additional Ad-hoc-request</a:t>
            </a:r>
            <a:endParaRPr lang="en-IN" dirty="0"/>
          </a:p>
        </p:txBody>
      </p:sp>
      <p:grpSp>
        <p:nvGrpSpPr>
          <p:cNvPr id="67" name="Group 66"/>
          <p:cNvGrpSpPr/>
          <p:nvPr/>
        </p:nvGrpSpPr>
        <p:grpSpPr>
          <a:xfrm>
            <a:off x="1578962" y="673806"/>
            <a:ext cx="670089" cy="819572"/>
            <a:chOff x="1093400" y="1043938"/>
            <a:chExt cx="1483825" cy="2180625"/>
          </a:xfrm>
        </p:grpSpPr>
        <p:grpSp>
          <p:nvGrpSpPr>
            <p:cNvPr id="68" name="Google Shape;400;p37"/>
            <p:cNvGrpSpPr/>
            <p:nvPr/>
          </p:nvGrpSpPr>
          <p:grpSpPr>
            <a:xfrm>
              <a:off x="2308150" y="1262488"/>
              <a:ext cx="65475" cy="397950"/>
              <a:chOff x="2551425" y="1409425"/>
              <a:chExt cx="65475" cy="397950"/>
            </a:xfrm>
          </p:grpSpPr>
          <p:sp>
            <p:nvSpPr>
              <p:cNvPr id="87" name="Google Shape;401;p37"/>
              <p:cNvSpPr/>
              <p:nvPr/>
            </p:nvSpPr>
            <p:spPr>
              <a:xfrm>
                <a:off x="2568775" y="1499550"/>
                <a:ext cx="36100" cy="30850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1234" extrusionOk="0">
                    <a:moveTo>
                      <a:pt x="621" y="0"/>
                    </a:moveTo>
                    <a:cubicBezTo>
                      <a:pt x="304" y="0"/>
                      <a:pt x="1" y="248"/>
                      <a:pt x="1" y="610"/>
                    </a:cubicBezTo>
                    <a:cubicBezTo>
                      <a:pt x="1" y="949"/>
                      <a:pt x="268" y="1234"/>
                      <a:pt x="607" y="1234"/>
                    </a:cubicBezTo>
                    <a:cubicBezTo>
                      <a:pt x="1159" y="1234"/>
                      <a:pt x="1444" y="575"/>
                      <a:pt x="1052" y="183"/>
                    </a:cubicBezTo>
                    <a:cubicBezTo>
                      <a:pt x="926" y="56"/>
                      <a:pt x="772" y="0"/>
                      <a:pt x="62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402;p37"/>
              <p:cNvSpPr/>
              <p:nvPr/>
            </p:nvSpPr>
            <p:spPr>
              <a:xfrm>
                <a:off x="2559875" y="1490575"/>
                <a:ext cx="57025" cy="48750"/>
              </a:xfrm>
              <a:custGeom>
                <a:avLst/>
                <a:gdLst/>
                <a:ahLst/>
                <a:cxnLst/>
                <a:rect l="l" t="t" r="r" b="b"/>
                <a:pathLst>
                  <a:path w="2281" h="1950" extrusionOk="0">
                    <a:moveTo>
                      <a:pt x="984" y="96"/>
                    </a:moveTo>
                    <a:cubicBezTo>
                      <a:pt x="1772" y="96"/>
                      <a:pt x="2169" y="1046"/>
                      <a:pt x="1622" y="1611"/>
                    </a:cubicBezTo>
                    <a:cubicBezTo>
                      <a:pt x="1435" y="1797"/>
                      <a:pt x="1207" y="1880"/>
                      <a:pt x="984" y="1880"/>
                    </a:cubicBezTo>
                    <a:cubicBezTo>
                      <a:pt x="525" y="1880"/>
                      <a:pt x="90" y="1527"/>
                      <a:pt x="90" y="987"/>
                    </a:cubicBezTo>
                    <a:cubicBezTo>
                      <a:pt x="90" y="488"/>
                      <a:pt x="482" y="96"/>
                      <a:pt x="963" y="96"/>
                    </a:cubicBezTo>
                    <a:cubicBezTo>
                      <a:pt x="970" y="96"/>
                      <a:pt x="977" y="96"/>
                      <a:pt x="984" y="96"/>
                    </a:cubicBezTo>
                    <a:close/>
                    <a:moveTo>
                      <a:pt x="979" y="0"/>
                    </a:moveTo>
                    <a:cubicBezTo>
                      <a:pt x="481" y="0"/>
                      <a:pt x="1" y="391"/>
                      <a:pt x="1" y="969"/>
                    </a:cubicBezTo>
                    <a:cubicBezTo>
                      <a:pt x="1" y="1504"/>
                      <a:pt x="428" y="1949"/>
                      <a:pt x="963" y="1949"/>
                    </a:cubicBezTo>
                    <a:cubicBezTo>
                      <a:pt x="1835" y="1949"/>
                      <a:pt x="2281" y="898"/>
                      <a:pt x="1657" y="292"/>
                    </a:cubicBezTo>
                    <a:cubicBezTo>
                      <a:pt x="1461" y="90"/>
                      <a:pt x="1218" y="0"/>
                      <a:pt x="97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403;p37"/>
              <p:cNvSpPr/>
              <p:nvPr/>
            </p:nvSpPr>
            <p:spPr>
              <a:xfrm>
                <a:off x="2568775" y="1418400"/>
                <a:ext cx="36100" cy="30950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1238" extrusionOk="0">
                    <a:moveTo>
                      <a:pt x="613" y="0"/>
                    </a:moveTo>
                    <a:cubicBezTo>
                      <a:pt x="299" y="0"/>
                      <a:pt x="1" y="243"/>
                      <a:pt x="1" y="614"/>
                    </a:cubicBezTo>
                    <a:cubicBezTo>
                      <a:pt x="1" y="952"/>
                      <a:pt x="268" y="1220"/>
                      <a:pt x="607" y="1238"/>
                    </a:cubicBezTo>
                    <a:cubicBezTo>
                      <a:pt x="1159" y="1238"/>
                      <a:pt x="1444" y="578"/>
                      <a:pt x="1052" y="186"/>
                    </a:cubicBezTo>
                    <a:cubicBezTo>
                      <a:pt x="923" y="58"/>
                      <a:pt x="766" y="0"/>
                      <a:pt x="61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404;p37"/>
              <p:cNvSpPr/>
              <p:nvPr/>
            </p:nvSpPr>
            <p:spPr>
              <a:xfrm>
                <a:off x="2559875" y="1409425"/>
                <a:ext cx="56900" cy="48400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1936" extrusionOk="0">
                    <a:moveTo>
                      <a:pt x="984" y="100"/>
                    </a:moveTo>
                    <a:cubicBezTo>
                      <a:pt x="1772" y="100"/>
                      <a:pt x="2169" y="1049"/>
                      <a:pt x="1604" y="1614"/>
                    </a:cubicBezTo>
                    <a:cubicBezTo>
                      <a:pt x="1426" y="1798"/>
                      <a:pt x="1204" y="1880"/>
                      <a:pt x="985" y="1880"/>
                    </a:cubicBezTo>
                    <a:cubicBezTo>
                      <a:pt x="524" y="1880"/>
                      <a:pt x="78" y="1517"/>
                      <a:pt x="90" y="973"/>
                    </a:cubicBezTo>
                    <a:cubicBezTo>
                      <a:pt x="90" y="492"/>
                      <a:pt x="482" y="100"/>
                      <a:pt x="963" y="100"/>
                    </a:cubicBezTo>
                    <a:cubicBezTo>
                      <a:pt x="970" y="100"/>
                      <a:pt x="977" y="100"/>
                      <a:pt x="984" y="100"/>
                    </a:cubicBezTo>
                    <a:close/>
                    <a:moveTo>
                      <a:pt x="971" y="0"/>
                    </a:moveTo>
                    <a:cubicBezTo>
                      <a:pt x="476" y="0"/>
                      <a:pt x="1" y="386"/>
                      <a:pt x="1" y="973"/>
                    </a:cubicBezTo>
                    <a:cubicBezTo>
                      <a:pt x="1" y="1507"/>
                      <a:pt x="428" y="1935"/>
                      <a:pt x="963" y="1935"/>
                    </a:cubicBezTo>
                    <a:cubicBezTo>
                      <a:pt x="970" y="1935"/>
                      <a:pt x="977" y="1935"/>
                      <a:pt x="984" y="1935"/>
                    </a:cubicBezTo>
                    <a:cubicBezTo>
                      <a:pt x="1843" y="1935"/>
                      <a:pt x="2276" y="897"/>
                      <a:pt x="1657" y="296"/>
                    </a:cubicBezTo>
                    <a:cubicBezTo>
                      <a:pt x="1459" y="92"/>
                      <a:pt x="1213" y="0"/>
                      <a:pt x="97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405;p37"/>
              <p:cNvSpPr/>
              <p:nvPr/>
            </p:nvSpPr>
            <p:spPr>
              <a:xfrm>
                <a:off x="2568775" y="1588075"/>
                <a:ext cx="36100" cy="30950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1238" extrusionOk="0">
                    <a:moveTo>
                      <a:pt x="613" y="1"/>
                    </a:moveTo>
                    <a:cubicBezTo>
                      <a:pt x="299" y="1"/>
                      <a:pt x="1" y="243"/>
                      <a:pt x="1" y="614"/>
                    </a:cubicBezTo>
                    <a:cubicBezTo>
                      <a:pt x="1" y="953"/>
                      <a:pt x="268" y="1220"/>
                      <a:pt x="607" y="1238"/>
                    </a:cubicBezTo>
                    <a:cubicBezTo>
                      <a:pt x="1159" y="1238"/>
                      <a:pt x="1444" y="579"/>
                      <a:pt x="1052" y="187"/>
                    </a:cubicBezTo>
                    <a:cubicBezTo>
                      <a:pt x="923" y="58"/>
                      <a:pt x="766" y="1"/>
                      <a:pt x="61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406;p37"/>
              <p:cNvSpPr/>
              <p:nvPr/>
            </p:nvSpPr>
            <p:spPr>
              <a:xfrm>
                <a:off x="2559875" y="1579100"/>
                <a:ext cx="57025" cy="48850"/>
              </a:xfrm>
              <a:custGeom>
                <a:avLst/>
                <a:gdLst/>
                <a:ahLst/>
                <a:cxnLst/>
                <a:rect l="l" t="t" r="r" b="b"/>
                <a:pathLst>
                  <a:path w="2281" h="1954" extrusionOk="0">
                    <a:moveTo>
                      <a:pt x="984" y="100"/>
                    </a:moveTo>
                    <a:cubicBezTo>
                      <a:pt x="1772" y="100"/>
                      <a:pt x="2169" y="1050"/>
                      <a:pt x="1622" y="1615"/>
                    </a:cubicBezTo>
                    <a:cubicBezTo>
                      <a:pt x="1438" y="1793"/>
                      <a:pt x="1213" y="1873"/>
                      <a:pt x="992" y="1873"/>
                    </a:cubicBezTo>
                    <a:cubicBezTo>
                      <a:pt x="531" y="1873"/>
                      <a:pt x="90" y="1522"/>
                      <a:pt x="90" y="991"/>
                    </a:cubicBezTo>
                    <a:cubicBezTo>
                      <a:pt x="90" y="492"/>
                      <a:pt x="482" y="100"/>
                      <a:pt x="963" y="100"/>
                    </a:cubicBezTo>
                    <a:cubicBezTo>
                      <a:pt x="970" y="100"/>
                      <a:pt x="977" y="100"/>
                      <a:pt x="984" y="100"/>
                    </a:cubicBezTo>
                    <a:close/>
                    <a:moveTo>
                      <a:pt x="971" y="1"/>
                    </a:moveTo>
                    <a:cubicBezTo>
                      <a:pt x="476" y="1"/>
                      <a:pt x="1" y="386"/>
                      <a:pt x="1" y="973"/>
                    </a:cubicBezTo>
                    <a:cubicBezTo>
                      <a:pt x="1" y="1508"/>
                      <a:pt x="428" y="1935"/>
                      <a:pt x="963" y="1953"/>
                    </a:cubicBezTo>
                    <a:cubicBezTo>
                      <a:pt x="1835" y="1953"/>
                      <a:pt x="2281" y="902"/>
                      <a:pt x="1657" y="296"/>
                    </a:cubicBezTo>
                    <a:cubicBezTo>
                      <a:pt x="1459" y="92"/>
                      <a:pt x="1213" y="1"/>
                      <a:pt x="97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407;p37"/>
              <p:cNvSpPr/>
              <p:nvPr/>
            </p:nvSpPr>
            <p:spPr>
              <a:xfrm>
                <a:off x="2563450" y="1679125"/>
                <a:ext cx="35650" cy="30950"/>
              </a:xfrm>
              <a:custGeom>
                <a:avLst/>
                <a:gdLst/>
                <a:ahLst/>
                <a:cxnLst/>
                <a:rect l="l" t="t" r="r" b="b"/>
                <a:pathLst>
                  <a:path w="1426" h="1238" extrusionOk="0">
                    <a:moveTo>
                      <a:pt x="820" y="1"/>
                    </a:moveTo>
                    <a:cubicBezTo>
                      <a:pt x="267" y="1"/>
                      <a:pt x="0" y="660"/>
                      <a:pt x="374" y="1052"/>
                    </a:cubicBezTo>
                    <a:cubicBezTo>
                      <a:pt x="503" y="1180"/>
                      <a:pt x="660" y="1238"/>
                      <a:pt x="813" y="1238"/>
                    </a:cubicBezTo>
                    <a:cubicBezTo>
                      <a:pt x="1127" y="1238"/>
                      <a:pt x="1425" y="995"/>
                      <a:pt x="1425" y="624"/>
                    </a:cubicBezTo>
                    <a:cubicBezTo>
                      <a:pt x="1425" y="286"/>
                      <a:pt x="1158" y="1"/>
                      <a:pt x="82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408;p37"/>
              <p:cNvSpPr/>
              <p:nvPr/>
            </p:nvSpPr>
            <p:spPr>
              <a:xfrm>
                <a:off x="2551425" y="1670225"/>
                <a:ext cx="56575" cy="48750"/>
              </a:xfrm>
              <a:custGeom>
                <a:avLst/>
                <a:gdLst/>
                <a:ahLst/>
                <a:cxnLst/>
                <a:rect l="l" t="t" r="r" b="b"/>
                <a:pathLst>
                  <a:path w="2263" h="1950" extrusionOk="0">
                    <a:moveTo>
                      <a:pt x="1278" y="73"/>
                    </a:moveTo>
                    <a:cubicBezTo>
                      <a:pt x="1739" y="73"/>
                      <a:pt x="2186" y="437"/>
                      <a:pt x="2173" y="980"/>
                    </a:cubicBezTo>
                    <a:cubicBezTo>
                      <a:pt x="2173" y="1461"/>
                      <a:pt x="1782" y="1853"/>
                      <a:pt x="1301" y="1853"/>
                    </a:cubicBezTo>
                    <a:cubicBezTo>
                      <a:pt x="1293" y="1853"/>
                      <a:pt x="1286" y="1853"/>
                      <a:pt x="1279" y="1853"/>
                    </a:cubicBezTo>
                    <a:cubicBezTo>
                      <a:pt x="491" y="1853"/>
                      <a:pt x="94" y="904"/>
                      <a:pt x="659" y="339"/>
                    </a:cubicBezTo>
                    <a:cubicBezTo>
                      <a:pt x="837" y="155"/>
                      <a:pt x="1059" y="73"/>
                      <a:pt x="1278" y="73"/>
                    </a:cubicBezTo>
                    <a:close/>
                    <a:moveTo>
                      <a:pt x="1301" y="0"/>
                    </a:moveTo>
                    <a:cubicBezTo>
                      <a:pt x="428" y="0"/>
                      <a:pt x="0" y="1051"/>
                      <a:pt x="606" y="1657"/>
                    </a:cubicBezTo>
                    <a:cubicBezTo>
                      <a:pt x="802" y="1859"/>
                      <a:pt x="1045" y="1949"/>
                      <a:pt x="1284" y="1949"/>
                    </a:cubicBezTo>
                    <a:cubicBezTo>
                      <a:pt x="1782" y="1949"/>
                      <a:pt x="2263" y="1558"/>
                      <a:pt x="2263" y="980"/>
                    </a:cubicBezTo>
                    <a:cubicBezTo>
                      <a:pt x="2263" y="446"/>
                      <a:pt x="1835" y="0"/>
                      <a:pt x="130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409;p37"/>
              <p:cNvSpPr/>
              <p:nvPr/>
            </p:nvSpPr>
            <p:spPr>
              <a:xfrm>
                <a:off x="2563450" y="1767750"/>
                <a:ext cx="35650" cy="30850"/>
              </a:xfrm>
              <a:custGeom>
                <a:avLst/>
                <a:gdLst/>
                <a:ahLst/>
                <a:cxnLst/>
                <a:rect l="l" t="t" r="r" b="b"/>
                <a:pathLst>
                  <a:path w="1426" h="1234" extrusionOk="0">
                    <a:moveTo>
                      <a:pt x="820" y="1"/>
                    </a:moveTo>
                    <a:cubicBezTo>
                      <a:pt x="267" y="1"/>
                      <a:pt x="0" y="660"/>
                      <a:pt x="374" y="1052"/>
                    </a:cubicBezTo>
                    <a:cubicBezTo>
                      <a:pt x="500" y="1177"/>
                      <a:pt x="653" y="1234"/>
                      <a:pt x="803" y="1234"/>
                    </a:cubicBezTo>
                    <a:cubicBezTo>
                      <a:pt x="1121" y="1234"/>
                      <a:pt x="1425" y="982"/>
                      <a:pt x="1425" y="606"/>
                    </a:cubicBezTo>
                    <a:cubicBezTo>
                      <a:pt x="1425" y="268"/>
                      <a:pt x="1158" y="1"/>
                      <a:pt x="82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410;p37"/>
              <p:cNvSpPr/>
              <p:nvPr/>
            </p:nvSpPr>
            <p:spPr>
              <a:xfrm>
                <a:off x="2551425" y="1758850"/>
                <a:ext cx="56575" cy="48525"/>
              </a:xfrm>
              <a:custGeom>
                <a:avLst/>
                <a:gdLst/>
                <a:ahLst/>
                <a:cxnLst/>
                <a:rect l="l" t="t" r="r" b="b"/>
                <a:pathLst>
                  <a:path w="2263" h="1941" extrusionOk="0">
                    <a:moveTo>
                      <a:pt x="1284" y="69"/>
                    </a:moveTo>
                    <a:cubicBezTo>
                      <a:pt x="1738" y="69"/>
                      <a:pt x="2173" y="423"/>
                      <a:pt x="2173" y="962"/>
                    </a:cubicBezTo>
                    <a:cubicBezTo>
                      <a:pt x="2191" y="1461"/>
                      <a:pt x="1799" y="1853"/>
                      <a:pt x="1301" y="1871"/>
                    </a:cubicBezTo>
                    <a:lnTo>
                      <a:pt x="1301" y="1853"/>
                    </a:lnTo>
                    <a:cubicBezTo>
                      <a:pt x="1293" y="1853"/>
                      <a:pt x="1286" y="1853"/>
                      <a:pt x="1279" y="1853"/>
                    </a:cubicBezTo>
                    <a:cubicBezTo>
                      <a:pt x="491" y="1853"/>
                      <a:pt x="94" y="904"/>
                      <a:pt x="659" y="339"/>
                    </a:cubicBezTo>
                    <a:cubicBezTo>
                      <a:pt x="840" y="153"/>
                      <a:pt x="1064" y="69"/>
                      <a:pt x="1284" y="69"/>
                    </a:cubicBezTo>
                    <a:close/>
                    <a:moveTo>
                      <a:pt x="1301" y="0"/>
                    </a:moveTo>
                    <a:cubicBezTo>
                      <a:pt x="428" y="0"/>
                      <a:pt x="0" y="1034"/>
                      <a:pt x="606" y="1657"/>
                    </a:cubicBezTo>
                    <a:cubicBezTo>
                      <a:pt x="801" y="1853"/>
                      <a:pt x="1043" y="1941"/>
                      <a:pt x="1281" y="1941"/>
                    </a:cubicBezTo>
                    <a:cubicBezTo>
                      <a:pt x="1780" y="1941"/>
                      <a:pt x="2263" y="1554"/>
                      <a:pt x="2263" y="962"/>
                    </a:cubicBezTo>
                    <a:cubicBezTo>
                      <a:pt x="2263" y="428"/>
                      <a:pt x="1835" y="0"/>
                      <a:pt x="130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9" name="Google Shape;417;p37"/>
            <p:cNvGrpSpPr/>
            <p:nvPr/>
          </p:nvGrpSpPr>
          <p:grpSpPr>
            <a:xfrm>
              <a:off x="1093400" y="1043938"/>
              <a:ext cx="1043050" cy="1488400"/>
              <a:chOff x="910475" y="761863"/>
              <a:chExt cx="1043050" cy="1488400"/>
            </a:xfrm>
          </p:grpSpPr>
          <p:sp>
            <p:nvSpPr>
              <p:cNvPr id="76" name="Google Shape;418;p37"/>
              <p:cNvSpPr/>
              <p:nvPr/>
            </p:nvSpPr>
            <p:spPr>
              <a:xfrm>
                <a:off x="910475" y="761863"/>
                <a:ext cx="1043050" cy="1488400"/>
              </a:xfrm>
              <a:custGeom>
                <a:avLst/>
                <a:gdLst/>
                <a:ahLst/>
                <a:cxnLst/>
                <a:rect l="l" t="t" r="r" b="b"/>
                <a:pathLst>
                  <a:path w="41722" h="59536" fill="none" extrusionOk="0">
                    <a:moveTo>
                      <a:pt x="41722" y="8159"/>
                    </a:moveTo>
                    <a:lnTo>
                      <a:pt x="41722" y="57914"/>
                    </a:lnTo>
                    <a:cubicBezTo>
                      <a:pt x="41722" y="58805"/>
                      <a:pt x="40991" y="59536"/>
                      <a:pt x="40101" y="59536"/>
                    </a:cubicBezTo>
                    <a:lnTo>
                      <a:pt x="1622" y="59536"/>
                    </a:lnTo>
                    <a:cubicBezTo>
                      <a:pt x="731" y="59536"/>
                      <a:pt x="1" y="58805"/>
                      <a:pt x="1" y="57914"/>
                    </a:cubicBezTo>
                    <a:lnTo>
                      <a:pt x="1" y="1621"/>
                    </a:lnTo>
                    <a:cubicBezTo>
                      <a:pt x="1" y="730"/>
                      <a:pt x="731" y="0"/>
                      <a:pt x="1622" y="0"/>
                    </a:cubicBezTo>
                    <a:lnTo>
                      <a:pt x="32512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dk2"/>
                  </a:gs>
                </a:gsLst>
                <a:lin ang="5400700" scaled="0"/>
              </a:gradFill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419;p37"/>
              <p:cNvSpPr/>
              <p:nvPr/>
            </p:nvSpPr>
            <p:spPr>
              <a:xfrm>
                <a:off x="1723250" y="761863"/>
                <a:ext cx="224500" cy="206225"/>
              </a:xfrm>
              <a:custGeom>
                <a:avLst/>
                <a:gdLst/>
                <a:ahLst/>
                <a:cxnLst/>
                <a:rect l="l" t="t" r="r" b="b"/>
                <a:pathLst>
                  <a:path w="8980" h="8249" fill="none" extrusionOk="0">
                    <a:moveTo>
                      <a:pt x="1" y="0"/>
                    </a:moveTo>
                    <a:lnTo>
                      <a:pt x="1" y="6645"/>
                    </a:lnTo>
                    <a:cubicBezTo>
                      <a:pt x="1" y="7518"/>
                      <a:pt x="713" y="8248"/>
                      <a:pt x="1604" y="8248"/>
                    </a:cubicBezTo>
                    <a:lnTo>
                      <a:pt x="8979" y="8248"/>
                    </a:lnTo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dk2"/>
                  </a:gs>
                </a:gsLst>
                <a:lin ang="5400700" scaled="0"/>
              </a:gradFill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420;p37"/>
              <p:cNvSpPr/>
              <p:nvPr/>
            </p:nvSpPr>
            <p:spPr>
              <a:xfrm>
                <a:off x="1051650" y="1062463"/>
                <a:ext cx="760700" cy="22300"/>
              </a:xfrm>
              <a:custGeom>
                <a:avLst/>
                <a:gdLst/>
                <a:ahLst/>
                <a:cxnLst/>
                <a:rect l="l" t="t" r="r" b="b"/>
                <a:pathLst>
                  <a:path w="30428" h="892" fill="none" extrusionOk="0">
                    <a:moveTo>
                      <a:pt x="1" y="1"/>
                    </a:moveTo>
                    <a:lnTo>
                      <a:pt x="30428" y="1"/>
                    </a:lnTo>
                    <a:lnTo>
                      <a:pt x="30428" y="891"/>
                    </a:lnTo>
                    <a:lnTo>
                      <a:pt x="1" y="89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dk2"/>
                  </a:gs>
                </a:gsLst>
                <a:lin ang="5400700" scaled="0"/>
              </a:gradFill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421;p37"/>
              <p:cNvSpPr/>
              <p:nvPr/>
            </p:nvSpPr>
            <p:spPr>
              <a:xfrm>
                <a:off x="1051650" y="1162663"/>
                <a:ext cx="760700" cy="22300"/>
              </a:xfrm>
              <a:custGeom>
                <a:avLst/>
                <a:gdLst/>
                <a:ahLst/>
                <a:cxnLst/>
                <a:rect l="l" t="t" r="r" b="b"/>
                <a:pathLst>
                  <a:path w="30428" h="892" fill="none" extrusionOk="0">
                    <a:moveTo>
                      <a:pt x="1" y="1"/>
                    </a:moveTo>
                    <a:lnTo>
                      <a:pt x="30428" y="1"/>
                    </a:lnTo>
                    <a:lnTo>
                      <a:pt x="30428" y="892"/>
                    </a:lnTo>
                    <a:lnTo>
                      <a:pt x="1" y="89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dk2"/>
                  </a:gs>
                </a:gsLst>
                <a:lin ang="5400700" scaled="0"/>
              </a:gradFill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422;p37"/>
              <p:cNvSpPr/>
              <p:nvPr/>
            </p:nvSpPr>
            <p:spPr>
              <a:xfrm>
                <a:off x="1051650" y="1262888"/>
                <a:ext cx="760700" cy="22275"/>
              </a:xfrm>
              <a:custGeom>
                <a:avLst/>
                <a:gdLst/>
                <a:ahLst/>
                <a:cxnLst/>
                <a:rect l="l" t="t" r="r" b="b"/>
                <a:pathLst>
                  <a:path w="30428" h="891" fill="none" extrusionOk="0">
                    <a:moveTo>
                      <a:pt x="1" y="0"/>
                    </a:moveTo>
                    <a:lnTo>
                      <a:pt x="30428" y="0"/>
                    </a:lnTo>
                    <a:lnTo>
                      <a:pt x="30428" y="891"/>
                    </a:lnTo>
                    <a:lnTo>
                      <a:pt x="1" y="89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dk2"/>
                  </a:gs>
                </a:gsLst>
                <a:lin ang="5400700" scaled="0"/>
              </a:gradFill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423;p37"/>
              <p:cNvSpPr/>
              <p:nvPr/>
            </p:nvSpPr>
            <p:spPr>
              <a:xfrm>
                <a:off x="1051650" y="1363088"/>
                <a:ext cx="760700" cy="22300"/>
              </a:xfrm>
              <a:custGeom>
                <a:avLst/>
                <a:gdLst/>
                <a:ahLst/>
                <a:cxnLst/>
                <a:rect l="l" t="t" r="r" b="b"/>
                <a:pathLst>
                  <a:path w="30428" h="892" fill="none" extrusionOk="0">
                    <a:moveTo>
                      <a:pt x="1" y="0"/>
                    </a:moveTo>
                    <a:lnTo>
                      <a:pt x="30428" y="0"/>
                    </a:lnTo>
                    <a:lnTo>
                      <a:pt x="30428" y="891"/>
                    </a:lnTo>
                    <a:lnTo>
                      <a:pt x="1" y="89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dk2"/>
                  </a:gs>
                </a:gsLst>
                <a:lin ang="5400700" scaled="0"/>
              </a:gradFill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424;p37"/>
              <p:cNvSpPr/>
              <p:nvPr/>
            </p:nvSpPr>
            <p:spPr>
              <a:xfrm>
                <a:off x="1051650" y="1463288"/>
                <a:ext cx="760700" cy="22300"/>
              </a:xfrm>
              <a:custGeom>
                <a:avLst/>
                <a:gdLst/>
                <a:ahLst/>
                <a:cxnLst/>
                <a:rect l="l" t="t" r="r" b="b"/>
                <a:pathLst>
                  <a:path w="30428" h="892" fill="none" extrusionOk="0">
                    <a:moveTo>
                      <a:pt x="1" y="1"/>
                    </a:moveTo>
                    <a:lnTo>
                      <a:pt x="30428" y="1"/>
                    </a:lnTo>
                    <a:lnTo>
                      <a:pt x="30428" y="891"/>
                    </a:lnTo>
                    <a:lnTo>
                      <a:pt x="1" y="89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dk2"/>
                  </a:gs>
                </a:gsLst>
                <a:lin ang="5400700" scaled="0"/>
              </a:gradFill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425;p37"/>
              <p:cNvSpPr/>
              <p:nvPr/>
            </p:nvSpPr>
            <p:spPr>
              <a:xfrm>
                <a:off x="1051650" y="1563488"/>
                <a:ext cx="760700" cy="22300"/>
              </a:xfrm>
              <a:custGeom>
                <a:avLst/>
                <a:gdLst/>
                <a:ahLst/>
                <a:cxnLst/>
                <a:rect l="l" t="t" r="r" b="b"/>
                <a:pathLst>
                  <a:path w="30428" h="892" fill="none" extrusionOk="0">
                    <a:moveTo>
                      <a:pt x="1" y="1"/>
                    </a:moveTo>
                    <a:lnTo>
                      <a:pt x="30428" y="1"/>
                    </a:lnTo>
                    <a:lnTo>
                      <a:pt x="30428" y="892"/>
                    </a:lnTo>
                    <a:lnTo>
                      <a:pt x="1" y="89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dk2"/>
                  </a:gs>
                </a:gsLst>
                <a:lin ang="5400700" scaled="0"/>
              </a:gradFill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426;p37"/>
              <p:cNvSpPr/>
              <p:nvPr/>
            </p:nvSpPr>
            <p:spPr>
              <a:xfrm>
                <a:off x="1051650" y="1663713"/>
                <a:ext cx="760700" cy="22275"/>
              </a:xfrm>
              <a:custGeom>
                <a:avLst/>
                <a:gdLst/>
                <a:ahLst/>
                <a:cxnLst/>
                <a:rect l="l" t="t" r="r" b="b"/>
                <a:pathLst>
                  <a:path w="30428" h="891" fill="none" extrusionOk="0">
                    <a:moveTo>
                      <a:pt x="1" y="0"/>
                    </a:moveTo>
                    <a:lnTo>
                      <a:pt x="30428" y="0"/>
                    </a:lnTo>
                    <a:lnTo>
                      <a:pt x="30428" y="891"/>
                    </a:lnTo>
                    <a:lnTo>
                      <a:pt x="1" y="89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dk2"/>
                  </a:gs>
                </a:gsLst>
                <a:lin ang="5400700" scaled="0"/>
              </a:gradFill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427;p37"/>
              <p:cNvSpPr/>
              <p:nvPr/>
            </p:nvSpPr>
            <p:spPr>
              <a:xfrm>
                <a:off x="1051650" y="1782613"/>
                <a:ext cx="315350" cy="22300"/>
              </a:xfrm>
              <a:custGeom>
                <a:avLst/>
                <a:gdLst/>
                <a:ahLst/>
                <a:cxnLst/>
                <a:rect l="l" t="t" r="r" b="b"/>
                <a:pathLst>
                  <a:path w="12614" h="892" fill="none" extrusionOk="0">
                    <a:moveTo>
                      <a:pt x="1" y="1"/>
                    </a:moveTo>
                    <a:lnTo>
                      <a:pt x="12613" y="1"/>
                    </a:lnTo>
                    <a:lnTo>
                      <a:pt x="12613" y="891"/>
                    </a:lnTo>
                    <a:lnTo>
                      <a:pt x="1" y="89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dk2"/>
                  </a:gs>
                </a:gsLst>
                <a:lin ang="5400700" scaled="0"/>
              </a:gradFill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428;p37"/>
              <p:cNvSpPr/>
              <p:nvPr/>
            </p:nvSpPr>
            <p:spPr>
              <a:xfrm>
                <a:off x="1051650" y="1990163"/>
                <a:ext cx="3932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731" fill="none" extrusionOk="0">
                    <a:moveTo>
                      <a:pt x="1" y="0"/>
                    </a:moveTo>
                    <a:lnTo>
                      <a:pt x="15731" y="0"/>
                    </a:lnTo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dk2"/>
                  </a:gs>
                </a:gsLst>
                <a:lin ang="5400700" scaled="0"/>
              </a:gradFill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0" name="Google Shape;429;p37"/>
            <p:cNvGrpSpPr/>
            <p:nvPr/>
          </p:nvGrpSpPr>
          <p:grpSpPr>
            <a:xfrm>
              <a:off x="1701625" y="2135638"/>
              <a:ext cx="875600" cy="1088925"/>
              <a:chOff x="5962175" y="478150"/>
              <a:chExt cx="875600" cy="1088925"/>
            </a:xfrm>
          </p:grpSpPr>
          <p:sp>
            <p:nvSpPr>
              <p:cNvPr id="71" name="Google Shape;430;p37"/>
              <p:cNvSpPr/>
              <p:nvPr/>
            </p:nvSpPr>
            <p:spPr>
              <a:xfrm>
                <a:off x="6095350" y="582825"/>
                <a:ext cx="504600" cy="504600"/>
              </a:xfrm>
              <a:custGeom>
                <a:avLst/>
                <a:gdLst/>
                <a:ahLst/>
                <a:cxnLst/>
                <a:rect l="l" t="t" r="r" b="b"/>
                <a:pathLst>
                  <a:path w="20184" h="20184" extrusionOk="0">
                    <a:moveTo>
                      <a:pt x="10083" y="0"/>
                    </a:moveTo>
                    <a:lnTo>
                      <a:pt x="10083" y="0"/>
                    </a:lnTo>
                    <a:cubicBezTo>
                      <a:pt x="15659" y="18"/>
                      <a:pt x="20166" y="4525"/>
                      <a:pt x="20184" y="10101"/>
                    </a:cubicBezTo>
                    <a:lnTo>
                      <a:pt x="20184" y="10101"/>
                    </a:lnTo>
                    <a:cubicBezTo>
                      <a:pt x="20166" y="15659"/>
                      <a:pt x="15659" y="20166"/>
                      <a:pt x="10083" y="20184"/>
                    </a:cubicBezTo>
                    <a:lnTo>
                      <a:pt x="10083" y="20184"/>
                    </a:lnTo>
                    <a:cubicBezTo>
                      <a:pt x="4525" y="20166"/>
                      <a:pt x="0" y="15659"/>
                      <a:pt x="0" y="10101"/>
                    </a:cubicBezTo>
                    <a:lnTo>
                      <a:pt x="0" y="10101"/>
                    </a:lnTo>
                    <a:cubicBezTo>
                      <a:pt x="0" y="4525"/>
                      <a:pt x="4525" y="18"/>
                      <a:pt x="10083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431;p37"/>
              <p:cNvSpPr/>
              <p:nvPr/>
            </p:nvSpPr>
            <p:spPr>
              <a:xfrm>
                <a:off x="6501075" y="1086075"/>
                <a:ext cx="145650" cy="186625"/>
              </a:xfrm>
              <a:custGeom>
                <a:avLst/>
                <a:gdLst/>
                <a:ahLst/>
                <a:cxnLst/>
                <a:rect l="l" t="t" r="r" b="b"/>
                <a:pathLst>
                  <a:path w="5826" h="7465" extrusionOk="0">
                    <a:moveTo>
                      <a:pt x="0" y="1176"/>
                    </a:moveTo>
                    <a:lnTo>
                      <a:pt x="1888" y="0"/>
                    </a:lnTo>
                    <a:lnTo>
                      <a:pt x="5825" y="6289"/>
                    </a:lnTo>
                    <a:lnTo>
                      <a:pt x="3937" y="7465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432;p37"/>
              <p:cNvSpPr/>
              <p:nvPr/>
            </p:nvSpPr>
            <p:spPr>
              <a:xfrm>
                <a:off x="5962175" y="478150"/>
                <a:ext cx="742450" cy="742000"/>
              </a:xfrm>
              <a:custGeom>
                <a:avLst/>
                <a:gdLst/>
                <a:ahLst/>
                <a:cxnLst/>
                <a:rect l="l" t="t" r="r" b="b"/>
                <a:pathLst>
                  <a:path w="29698" h="29680" extrusionOk="0">
                    <a:moveTo>
                      <a:pt x="15410" y="1"/>
                    </a:moveTo>
                    <a:cubicBezTo>
                      <a:pt x="9638" y="1"/>
                      <a:pt x="4419" y="3475"/>
                      <a:pt x="2210" y="8819"/>
                    </a:cubicBezTo>
                    <a:cubicBezTo>
                      <a:pt x="1" y="14146"/>
                      <a:pt x="1230" y="20291"/>
                      <a:pt x="5309" y="24371"/>
                    </a:cubicBezTo>
                    <a:cubicBezTo>
                      <a:pt x="9389" y="28468"/>
                      <a:pt x="15535" y="29680"/>
                      <a:pt x="20879" y="27471"/>
                    </a:cubicBezTo>
                    <a:cubicBezTo>
                      <a:pt x="26206" y="25262"/>
                      <a:pt x="29697" y="20060"/>
                      <a:pt x="29697" y="14288"/>
                    </a:cubicBezTo>
                    <a:cubicBezTo>
                      <a:pt x="29697" y="6396"/>
                      <a:pt x="23302" y="1"/>
                      <a:pt x="15410" y="1"/>
                    </a:cubicBezTo>
                    <a:close/>
                    <a:moveTo>
                      <a:pt x="15410" y="24068"/>
                    </a:moveTo>
                    <a:cubicBezTo>
                      <a:pt x="11455" y="24068"/>
                      <a:pt x="7875" y="21681"/>
                      <a:pt x="6360" y="18029"/>
                    </a:cubicBezTo>
                    <a:cubicBezTo>
                      <a:pt x="4846" y="14359"/>
                      <a:pt x="5684" y="10155"/>
                      <a:pt x="8480" y="7358"/>
                    </a:cubicBezTo>
                    <a:cubicBezTo>
                      <a:pt x="11277" y="4544"/>
                      <a:pt x="15499" y="3706"/>
                      <a:pt x="19151" y="5221"/>
                    </a:cubicBezTo>
                    <a:cubicBezTo>
                      <a:pt x="22821" y="6735"/>
                      <a:pt x="25208" y="10315"/>
                      <a:pt x="25208" y="14270"/>
                    </a:cubicBezTo>
                    <a:cubicBezTo>
                      <a:pt x="25208" y="19686"/>
                      <a:pt x="20826" y="24068"/>
                      <a:pt x="15410" y="24068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dk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433;p37"/>
              <p:cNvSpPr/>
              <p:nvPr/>
            </p:nvSpPr>
            <p:spPr>
              <a:xfrm>
                <a:off x="6581675" y="1224575"/>
                <a:ext cx="256100" cy="342500"/>
              </a:xfrm>
              <a:custGeom>
                <a:avLst/>
                <a:gdLst/>
                <a:ahLst/>
                <a:cxnLst/>
                <a:rect l="l" t="t" r="r" b="b"/>
                <a:pathLst>
                  <a:path w="10244" h="13700" extrusionOk="0">
                    <a:moveTo>
                      <a:pt x="9086" y="13148"/>
                    </a:moveTo>
                    <a:lnTo>
                      <a:pt x="9086" y="13148"/>
                    </a:lnTo>
                    <a:cubicBezTo>
                      <a:pt x="8177" y="13700"/>
                      <a:pt x="6984" y="13433"/>
                      <a:pt x="6414" y="12542"/>
                    </a:cubicBezTo>
                    <a:lnTo>
                      <a:pt x="571" y="3243"/>
                    </a:lnTo>
                    <a:cubicBezTo>
                      <a:pt x="1" y="2334"/>
                      <a:pt x="286" y="1141"/>
                      <a:pt x="1194" y="571"/>
                    </a:cubicBezTo>
                    <a:lnTo>
                      <a:pt x="1194" y="571"/>
                    </a:lnTo>
                    <a:cubicBezTo>
                      <a:pt x="2085" y="1"/>
                      <a:pt x="3278" y="286"/>
                      <a:pt x="3848" y="1176"/>
                    </a:cubicBezTo>
                    <a:lnTo>
                      <a:pt x="9692" y="10476"/>
                    </a:lnTo>
                    <a:cubicBezTo>
                      <a:pt x="10244" y="11384"/>
                      <a:pt x="9977" y="12578"/>
                      <a:pt x="9086" y="13148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dk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434;p37"/>
              <p:cNvSpPr/>
              <p:nvPr/>
            </p:nvSpPr>
            <p:spPr>
              <a:xfrm>
                <a:off x="6203125" y="760525"/>
                <a:ext cx="320675" cy="185725"/>
              </a:xfrm>
              <a:custGeom>
                <a:avLst/>
                <a:gdLst/>
                <a:ahLst/>
                <a:cxnLst/>
                <a:rect l="l" t="t" r="r" b="b"/>
                <a:pathLst>
                  <a:path w="12827" h="7429" extrusionOk="0">
                    <a:moveTo>
                      <a:pt x="0" y="4525"/>
                    </a:moveTo>
                    <a:lnTo>
                      <a:pt x="2494" y="7429"/>
                    </a:lnTo>
                    <a:cubicBezTo>
                      <a:pt x="2494" y="7429"/>
                      <a:pt x="5558" y="1782"/>
                      <a:pt x="12827" y="0"/>
                    </a:cubicBezTo>
                    <a:cubicBezTo>
                      <a:pt x="12827" y="0"/>
                      <a:pt x="6039" y="89"/>
                      <a:pt x="2334" y="6057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98" name="Picture 9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2472" y="0"/>
            <a:ext cx="581675" cy="58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647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ubtitle 1"/>
          <p:cNvSpPr>
            <a:spLocks noGrp="1"/>
          </p:cNvSpPr>
          <p:nvPr>
            <p:ph type="subTitle" idx="1"/>
          </p:nvPr>
        </p:nvSpPr>
        <p:spPr>
          <a:xfrm>
            <a:off x="603000" y="458175"/>
            <a:ext cx="3814762" cy="2061043"/>
          </a:xfrm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txBody>
          <a:bodyPr/>
          <a:lstStyle/>
          <a:p>
            <a:endParaRPr lang="en-IN" sz="1200" dirty="0" smtClean="0">
              <a:solidFill>
                <a:srgbClr val="FFC751"/>
              </a:solidFill>
              <a:latin typeface="+mn-lt"/>
            </a:endParaRPr>
          </a:p>
          <a:p>
            <a:endParaRPr lang="en-IN" sz="1200" dirty="0">
              <a:solidFill>
                <a:srgbClr val="FFC751"/>
              </a:solidFill>
              <a:latin typeface="+mn-l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1268" y="593648"/>
            <a:ext cx="3529751" cy="220271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701" y="2714199"/>
            <a:ext cx="3637503" cy="221396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0204" y="2727675"/>
            <a:ext cx="3535465" cy="2254533"/>
          </a:xfrm>
          <a:prstGeom prst="rect">
            <a:avLst/>
          </a:prstGeom>
        </p:spPr>
      </p:pic>
      <p:sp>
        <p:nvSpPr>
          <p:cNvPr id="74" name="Subtitle 1"/>
          <p:cNvSpPr txBox="1">
            <a:spLocks/>
          </p:cNvSpPr>
          <p:nvPr/>
        </p:nvSpPr>
        <p:spPr>
          <a:xfrm>
            <a:off x="603000" y="458175"/>
            <a:ext cx="3807378" cy="2061043"/>
          </a:xfrm>
          <a:prstGeom prst="rect">
            <a:avLst/>
          </a:prstGeom>
          <a:noFill/>
          <a:ln>
            <a:noFill/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mo"/>
              <a:buChar char="●"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 sz="12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 sz="12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  <a:defRPr sz="12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 sz="12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 sz="12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  <a:defRPr sz="12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 sz="12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 sz="12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endParaRPr lang="en-IN" dirty="0" smtClean="0">
              <a:solidFill>
                <a:srgbClr val="FFC751"/>
              </a:solidFill>
            </a:endParaRPr>
          </a:p>
          <a:p>
            <a:r>
              <a:rPr lang="en-IN" dirty="0" smtClean="0">
                <a:solidFill>
                  <a:srgbClr val="FFC751"/>
                </a:solidFill>
              </a:rPr>
              <a:t>We had </a:t>
            </a:r>
            <a:r>
              <a:rPr lang="en-IN" dirty="0" smtClean="0">
                <a:solidFill>
                  <a:schemeClr val="tx1"/>
                </a:solidFill>
              </a:rPr>
              <a:t>same number of customers </a:t>
            </a:r>
            <a:r>
              <a:rPr lang="en-IN" dirty="0" smtClean="0">
                <a:solidFill>
                  <a:srgbClr val="FFC751"/>
                </a:solidFill>
              </a:rPr>
              <a:t>in both FY2020 and FY2021</a:t>
            </a:r>
          </a:p>
          <a:p>
            <a:r>
              <a:rPr lang="en-IN" dirty="0" smtClean="0">
                <a:solidFill>
                  <a:srgbClr val="FFC751"/>
                </a:solidFill>
              </a:rPr>
              <a:t>The contribution from retail channel has gone </a:t>
            </a:r>
            <a:r>
              <a:rPr lang="en-IN" dirty="0" smtClean="0">
                <a:solidFill>
                  <a:schemeClr val="tx1"/>
                </a:solidFill>
              </a:rPr>
              <a:t>up by 2.5% </a:t>
            </a:r>
            <a:r>
              <a:rPr lang="en-IN" dirty="0" smtClean="0">
                <a:solidFill>
                  <a:srgbClr val="FFC751"/>
                </a:solidFill>
              </a:rPr>
              <a:t>in FY-2021 </a:t>
            </a:r>
          </a:p>
          <a:p>
            <a:r>
              <a:rPr lang="en-IN" dirty="0" smtClean="0">
                <a:solidFill>
                  <a:srgbClr val="FFC751"/>
                </a:solidFill>
              </a:rPr>
              <a:t>Direct channel share has got declined </a:t>
            </a:r>
            <a:r>
              <a:rPr lang="en-IN" dirty="0" smtClean="0">
                <a:solidFill>
                  <a:schemeClr val="tx1"/>
                </a:solidFill>
              </a:rPr>
              <a:t>by 2.52% </a:t>
            </a:r>
            <a:r>
              <a:rPr lang="en-IN" dirty="0" smtClean="0">
                <a:solidFill>
                  <a:srgbClr val="FFC751"/>
                </a:solidFill>
              </a:rPr>
              <a:t>in FY-2021</a:t>
            </a:r>
          </a:p>
          <a:p>
            <a:endParaRPr lang="en-IN" dirty="0">
              <a:solidFill>
                <a:srgbClr val="FFC751"/>
              </a:solidFill>
            </a:endParaRPr>
          </a:p>
        </p:txBody>
      </p:sp>
      <p:grpSp>
        <p:nvGrpSpPr>
          <p:cNvPr id="75" name="Google Shape;9414;p87"/>
          <p:cNvGrpSpPr/>
          <p:nvPr/>
        </p:nvGrpSpPr>
        <p:grpSpPr>
          <a:xfrm>
            <a:off x="262125" y="124895"/>
            <a:ext cx="354311" cy="355909"/>
            <a:chOff x="-49764975" y="3551225"/>
            <a:chExt cx="299300" cy="300650"/>
          </a:xfrm>
        </p:grpSpPr>
        <p:sp>
          <p:nvSpPr>
            <p:cNvPr id="76" name="Google Shape;9415;p87"/>
            <p:cNvSpPr/>
            <p:nvPr/>
          </p:nvSpPr>
          <p:spPr>
            <a:xfrm>
              <a:off x="-49764975" y="3657325"/>
              <a:ext cx="35450" cy="18125"/>
            </a:xfrm>
            <a:custGeom>
              <a:avLst/>
              <a:gdLst/>
              <a:ahLst/>
              <a:cxnLst/>
              <a:rect l="l" t="t" r="r" b="b"/>
              <a:pathLst>
                <a:path w="1418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1040" y="725"/>
                  </a:lnTo>
                  <a:cubicBezTo>
                    <a:pt x="1260" y="725"/>
                    <a:pt x="1418" y="567"/>
                    <a:pt x="1418" y="378"/>
                  </a:cubicBezTo>
                  <a:cubicBezTo>
                    <a:pt x="1386" y="158"/>
                    <a:pt x="1197" y="0"/>
                    <a:pt x="1040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9416;p87"/>
            <p:cNvSpPr/>
            <p:nvPr/>
          </p:nvSpPr>
          <p:spPr>
            <a:xfrm>
              <a:off x="-49763400" y="3598250"/>
              <a:ext cx="31525" cy="29950"/>
            </a:xfrm>
            <a:custGeom>
              <a:avLst/>
              <a:gdLst/>
              <a:ahLst/>
              <a:cxnLst/>
              <a:rect l="l" t="t" r="r" b="b"/>
              <a:pathLst>
                <a:path w="1261" h="1198" extrusionOk="0">
                  <a:moveTo>
                    <a:pt x="390" y="0"/>
                  </a:moveTo>
                  <a:cubicBezTo>
                    <a:pt x="299" y="0"/>
                    <a:pt x="205" y="32"/>
                    <a:pt x="126" y="95"/>
                  </a:cubicBezTo>
                  <a:cubicBezTo>
                    <a:pt x="0" y="221"/>
                    <a:pt x="0" y="441"/>
                    <a:pt x="126" y="599"/>
                  </a:cubicBezTo>
                  <a:lnTo>
                    <a:pt x="630" y="1103"/>
                  </a:lnTo>
                  <a:cubicBezTo>
                    <a:pt x="693" y="1166"/>
                    <a:pt x="780" y="1197"/>
                    <a:pt x="870" y="1197"/>
                  </a:cubicBezTo>
                  <a:cubicBezTo>
                    <a:pt x="961" y="1197"/>
                    <a:pt x="1056" y="1166"/>
                    <a:pt x="1134" y="1103"/>
                  </a:cubicBezTo>
                  <a:cubicBezTo>
                    <a:pt x="1260" y="1008"/>
                    <a:pt x="1260" y="756"/>
                    <a:pt x="1134" y="599"/>
                  </a:cubicBezTo>
                  <a:lnTo>
                    <a:pt x="630" y="95"/>
                  </a:lnTo>
                  <a:cubicBezTo>
                    <a:pt x="567" y="32"/>
                    <a:pt x="481" y="0"/>
                    <a:pt x="390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9417;p87"/>
            <p:cNvSpPr/>
            <p:nvPr/>
          </p:nvSpPr>
          <p:spPr>
            <a:xfrm>
              <a:off x="-49763400" y="3703975"/>
              <a:ext cx="31525" cy="30550"/>
            </a:xfrm>
            <a:custGeom>
              <a:avLst/>
              <a:gdLst/>
              <a:ahLst/>
              <a:cxnLst/>
              <a:rect l="l" t="t" r="r" b="b"/>
              <a:pathLst>
                <a:path w="1261" h="1222" extrusionOk="0">
                  <a:moveTo>
                    <a:pt x="882" y="1"/>
                  </a:moveTo>
                  <a:cubicBezTo>
                    <a:pt x="796" y="1"/>
                    <a:pt x="709" y="40"/>
                    <a:pt x="630" y="119"/>
                  </a:cubicBezTo>
                  <a:lnTo>
                    <a:pt x="126" y="623"/>
                  </a:lnTo>
                  <a:cubicBezTo>
                    <a:pt x="0" y="749"/>
                    <a:pt x="0" y="970"/>
                    <a:pt x="126" y="1127"/>
                  </a:cubicBezTo>
                  <a:cubicBezTo>
                    <a:pt x="189" y="1190"/>
                    <a:pt x="276" y="1222"/>
                    <a:pt x="366" y="1222"/>
                  </a:cubicBezTo>
                  <a:cubicBezTo>
                    <a:pt x="457" y="1222"/>
                    <a:pt x="551" y="1190"/>
                    <a:pt x="630" y="1127"/>
                  </a:cubicBezTo>
                  <a:lnTo>
                    <a:pt x="1134" y="623"/>
                  </a:lnTo>
                  <a:cubicBezTo>
                    <a:pt x="1260" y="497"/>
                    <a:pt x="1260" y="276"/>
                    <a:pt x="1134" y="119"/>
                  </a:cubicBezTo>
                  <a:cubicBezTo>
                    <a:pt x="1056" y="40"/>
                    <a:pt x="969" y="1"/>
                    <a:pt x="882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9418;p87"/>
            <p:cNvSpPr/>
            <p:nvPr/>
          </p:nvSpPr>
          <p:spPr>
            <a:xfrm>
              <a:off x="-49501125" y="3657325"/>
              <a:ext cx="35450" cy="18125"/>
            </a:xfrm>
            <a:custGeom>
              <a:avLst/>
              <a:gdLst/>
              <a:ahLst/>
              <a:cxnLst/>
              <a:rect l="l" t="t" r="r" b="b"/>
              <a:pathLst>
                <a:path w="1418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1071" y="725"/>
                  </a:lnTo>
                  <a:cubicBezTo>
                    <a:pt x="1260" y="725"/>
                    <a:pt x="1418" y="567"/>
                    <a:pt x="1418" y="378"/>
                  </a:cubicBezTo>
                  <a:cubicBezTo>
                    <a:pt x="1418" y="158"/>
                    <a:pt x="1260" y="0"/>
                    <a:pt x="1071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9419;p87"/>
            <p:cNvSpPr/>
            <p:nvPr/>
          </p:nvSpPr>
          <p:spPr>
            <a:xfrm>
              <a:off x="-49499550" y="3598250"/>
              <a:ext cx="31525" cy="30550"/>
            </a:xfrm>
            <a:custGeom>
              <a:avLst/>
              <a:gdLst/>
              <a:ahLst/>
              <a:cxnLst/>
              <a:rect l="l" t="t" r="r" b="b"/>
              <a:pathLst>
                <a:path w="1261" h="1222" extrusionOk="0">
                  <a:moveTo>
                    <a:pt x="906" y="0"/>
                  </a:moveTo>
                  <a:cubicBezTo>
                    <a:pt x="812" y="0"/>
                    <a:pt x="709" y="32"/>
                    <a:pt x="630" y="95"/>
                  </a:cubicBezTo>
                  <a:lnTo>
                    <a:pt x="126" y="599"/>
                  </a:lnTo>
                  <a:cubicBezTo>
                    <a:pt x="0" y="725"/>
                    <a:pt x="0" y="945"/>
                    <a:pt x="126" y="1103"/>
                  </a:cubicBezTo>
                  <a:cubicBezTo>
                    <a:pt x="205" y="1182"/>
                    <a:pt x="292" y="1221"/>
                    <a:pt x="378" y="1221"/>
                  </a:cubicBezTo>
                  <a:cubicBezTo>
                    <a:pt x="465" y="1221"/>
                    <a:pt x="552" y="1182"/>
                    <a:pt x="630" y="1103"/>
                  </a:cubicBezTo>
                  <a:lnTo>
                    <a:pt x="1134" y="599"/>
                  </a:lnTo>
                  <a:cubicBezTo>
                    <a:pt x="1260" y="473"/>
                    <a:pt x="1260" y="252"/>
                    <a:pt x="1134" y="95"/>
                  </a:cubicBezTo>
                  <a:cubicBezTo>
                    <a:pt x="1087" y="32"/>
                    <a:pt x="1001" y="0"/>
                    <a:pt x="906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9420;p87"/>
            <p:cNvSpPr/>
            <p:nvPr/>
          </p:nvSpPr>
          <p:spPr>
            <a:xfrm>
              <a:off x="-49499550" y="3704575"/>
              <a:ext cx="31525" cy="29950"/>
            </a:xfrm>
            <a:custGeom>
              <a:avLst/>
              <a:gdLst/>
              <a:ahLst/>
              <a:cxnLst/>
              <a:rect l="l" t="t" r="r" b="b"/>
              <a:pathLst>
                <a:path w="1261" h="1198" extrusionOk="0">
                  <a:moveTo>
                    <a:pt x="390" y="0"/>
                  </a:moveTo>
                  <a:cubicBezTo>
                    <a:pt x="300" y="0"/>
                    <a:pt x="205" y="32"/>
                    <a:pt x="126" y="95"/>
                  </a:cubicBezTo>
                  <a:cubicBezTo>
                    <a:pt x="0" y="221"/>
                    <a:pt x="0" y="441"/>
                    <a:pt x="126" y="599"/>
                  </a:cubicBezTo>
                  <a:lnTo>
                    <a:pt x="630" y="1103"/>
                  </a:lnTo>
                  <a:cubicBezTo>
                    <a:pt x="693" y="1166"/>
                    <a:pt x="780" y="1198"/>
                    <a:pt x="871" y="1198"/>
                  </a:cubicBezTo>
                  <a:cubicBezTo>
                    <a:pt x="961" y="1198"/>
                    <a:pt x="1056" y="1166"/>
                    <a:pt x="1134" y="1103"/>
                  </a:cubicBezTo>
                  <a:cubicBezTo>
                    <a:pt x="1260" y="1009"/>
                    <a:pt x="1260" y="757"/>
                    <a:pt x="1134" y="599"/>
                  </a:cubicBezTo>
                  <a:lnTo>
                    <a:pt x="630" y="95"/>
                  </a:lnTo>
                  <a:cubicBezTo>
                    <a:pt x="567" y="32"/>
                    <a:pt x="481" y="0"/>
                    <a:pt x="390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9421;p87"/>
            <p:cNvSpPr/>
            <p:nvPr/>
          </p:nvSpPr>
          <p:spPr>
            <a:xfrm>
              <a:off x="-49725600" y="3551225"/>
              <a:ext cx="215050" cy="210875"/>
            </a:xfrm>
            <a:custGeom>
              <a:avLst/>
              <a:gdLst/>
              <a:ahLst/>
              <a:cxnLst/>
              <a:rect l="l" t="t" r="r" b="b"/>
              <a:pathLst>
                <a:path w="8602" h="8435" extrusionOk="0">
                  <a:moveTo>
                    <a:pt x="4354" y="0"/>
                  </a:moveTo>
                  <a:cubicBezTo>
                    <a:pt x="4070" y="0"/>
                    <a:pt x="3783" y="28"/>
                    <a:pt x="3497" y="86"/>
                  </a:cubicBezTo>
                  <a:cubicBezTo>
                    <a:pt x="1922" y="401"/>
                    <a:pt x="630" y="1724"/>
                    <a:pt x="252" y="3299"/>
                  </a:cubicBezTo>
                  <a:cubicBezTo>
                    <a:pt x="0" y="4654"/>
                    <a:pt x="347" y="6040"/>
                    <a:pt x="1261" y="7017"/>
                  </a:cubicBezTo>
                  <a:cubicBezTo>
                    <a:pt x="1607" y="7395"/>
                    <a:pt x="1828" y="7930"/>
                    <a:pt x="1922" y="8434"/>
                  </a:cubicBezTo>
                  <a:lnTo>
                    <a:pt x="3025" y="8434"/>
                  </a:lnTo>
                  <a:lnTo>
                    <a:pt x="3025" y="5284"/>
                  </a:lnTo>
                  <a:cubicBezTo>
                    <a:pt x="3025" y="5158"/>
                    <a:pt x="4064" y="3141"/>
                    <a:pt x="4127" y="3047"/>
                  </a:cubicBezTo>
                  <a:cubicBezTo>
                    <a:pt x="4190" y="2921"/>
                    <a:pt x="4317" y="2858"/>
                    <a:pt x="4443" y="2858"/>
                  </a:cubicBezTo>
                  <a:cubicBezTo>
                    <a:pt x="4569" y="2858"/>
                    <a:pt x="4695" y="2921"/>
                    <a:pt x="4758" y="3047"/>
                  </a:cubicBezTo>
                  <a:cubicBezTo>
                    <a:pt x="4852" y="3141"/>
                    <a:pt x="5860" y="5158"/>
                    <a:pt x="5860" y="5284"/>
                  </a:cubicBezTo>
                  <a:lnTo>
                    <a:pt x="5860" y="8434"/>
                  </a:lnTo>
                  <a:lnTo>
                    <a:pt x="6963" y="8434"/>
                  </a:lnTo>
                  <a:cubicBezTo>
                    <a:pt x="7057" y="7930"/>
                    <a:pt x="7278" y="7395"/>
                    <a:pt x="7625" y="6985"/>
                  </a:cubicBezTo>
                  <a:cubicBezTo>
                    <a:pt x="8255" y="6260"/>
                    <a:pt x="8601" y="5284"/>
                    <a:pt x="8601" y="4244"/>
                  </a:cubicBezTo>
                  <a:cubicBezTo>
                    <a:pt x="8601" y="2984"/>
                    <a:pt x="8066" y="1787"/>
                    <a:pt x="7026" y="936"/>
                  </a:cubicBezTo>
                  <a:cubicBezTo>
                    <a:pt x="6270" y="327"/>
                    <a:pt x="5327" y="0"/>
                    <a:pt x="4354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9422;p87"/>
            <p:cNvSpPr/>
            <p:nvPr/>
          </p:nvSpPr>
          <p:spPr>
            <a:xfrm>
              <a:off x="-49633450" y="3697475"/>
              <a:ext cx="35475" cy="65400"/>
            </a:xfrm>
            <a:custGeom>
              <a:avLst/>
              <a:gdLst/>
              <a:ahLst/>
              <a:cxnLst/>
              <a:rect l="l" t="t" r="r" b="b"/>
              <a:pathLst>
                <a:path w="1419" h="2616" extrusionOk="0">
                  <a:moveTo>
                    <a:pt x="0" y="1"/>
                  </a:moveTo>
                  <a:lnTo>
                    <a:pt x="0" y="2616"/>
                  </a:lnTo>
                  <a:lnTo>
                    <a:pt x="1418" y="2616"/>
                  </a:lnTo>
                  <a:lnTo>
                    <a:pt x="1418" y="1"/>
                  </a:lnTo>
                  <a:cubicBezTo>
                    <a:pt x="1198" y="95"/>
                    <a:pt x="946" y="127"/>
                    <a:pt x="725" y="127"/>
                  </a:cubicBezTo>
                  <a:cubicBezTo>
                    <a:pt x="473" y="127"/>
                    <a:pt x="252" y="95"/>
                    <a:pt x="0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9423;p87"/>
            <p:cNvSpPr/>
            <p:nvPr/>
          </p:nvSpPr>
          <p:spPr>
            <a:xfrm>
              <a:off x="-49676775" y="3780975"/>
              <a:ext cx="123675" cy="34675"/>
            </a:xfrm>
            <a:custGeom>
              <a:avLst/>
              <a:gdLst/>
              <a:ahLst/>
              <a:cxnLst/>
              <a:rect l="l" t="t" r="r" b="b"/>
              <a:pathLst>
                <a:path w="4947" h="1387" extrusionOk="0">
                  <a:moveTo>
                    <a:pt x="1" y="0"/>
                  </a:moveTo>
                  <a:lnTo>
                    <a:pt x="1" y="347"/>
                  </a:lnTo>
                  <a:cubicBezTo>
                    <a:pt x="1" y="946"/>
                    <a:pt x="473" y="1387"/>
                    <a:pt x="1072" y="1387"/>
                  </a:cubicBezTo>
                  <a:lnTo>
                    <a:pt x="3876" y="1387"/>
                  </a:lnTo>
                  <a:cubicBezTo>
                    <a:pt x="4474" y="1387"/>
                    <a:pt x="4947" y="946"/>
                    <a:pt x="4947" y="347"/>
                  </a:cubicBezTo>
                  <a:lnTo>
                    <a:pt x="4947" y="0"/>
                  </a:ln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9424;p87"/>
            <p:cNvSpPr/>
            <p:nvPr/>
          </p:nvSpPr>
          <p:spPr>
            <a:xfrm>
              <a:off x="-49630300" y="3651800"/>
              <a:ext cx="29150" cy="31325"/>
            </a:xfrm>
            <a:custGeom>
              <a:avLst/>
              <a:gdLst/>
              <a:ahLst/>
              <a:cxnLst/>
              <a:rect l="l" t="t" r="r" b="b"/>
              <a:pathLst>
                <a:path w="1166" h="1253" extrusionOk="0">
                  <a:moveTo>
                    <a:pt x="599" y="1"/>
                  </a:moveTo>
                  <a:lnTo>
                    <a:pt x="0" y="1135"/>
                  </a:lnTo>
                  <a:cubicBezTo>
                    <a:pt x="189" y="1214"/>
                    <a:pt x="386" y="1253"/>
                    <a:pt x="583" y="1253"/>
                  </a:cubicBezTo>
                  <a:cubicBezTo>
                    <a:pt x="780" y="1253"/>
                    <a:pt x="977" y="1214"/>
                    <a:pt x="1166" y="1135"/>
                  </a:cubicBezTo>
                  <a:lnTo>
                    <a:pt x="599" y="1"/>
                  </a:ln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9425;p87"/>
            <p:cNvSpPr/>
            <p:nvPr/>
          </p:nvSpPr>
          <p:spPr>
            <a:xfrm>
              <a:off x="-49657875" y="3833750"/>
              <a:ext cx="85100" cy="18125"/>
            </a:xfrm>
            <a:custGeom>
              <a:avLst/>
              <a:gdLst/>
              <a:ahLst/>
              <a:cxnLst/>
              <a:rect l="l" t="t" r="r" b="b"/>
              <a:pathLst>
                <a:path w="3404" h="725" extrusionOk="0">
                  <a:moveTo>
                    <a:pt x="1" y="0"/>
                  </a:moveTo>
                  <a:cubicBezTo>
                    <a:pt x="158" y="410"/>
                    <a:pt x="536" y="725"/>
                    <a:pt x="977" y="725"/>
                  </a:cubicBezTo>
                  <a:lnTo>
                    <a:pt x="2395" y="725"/>
                  </a:lnTo>
                  <a:cubicBezTo>
                    <a:pt x="2868" y="725"/>
                    <a:pt x="3246" y="410"/>
                    <a:pt x="3403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87" name="Picture 8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2472" y="0"/>
            <a:ext cx="581675" cy="581675"/>
          </a:xfrm>
          <a:prstGeom prst="rect">
            <a:avLst/>
          </a:prstGeom>
        </p:spPr>
      </p:pic>
      <p:sp>
        <p:nvSpPr>
          <p:cNvPr id="22" name="Google Shape;328;p35"/>
          <p:cNvSpPr txBox="1">
            <a:spLocks/>
          </p:cNvSpPr>
          <p:nvPr/>
        </p:nvSpPr>
        <p:spPr>
          <a:xfrm>
            <a:off x="650287" y="33886"/>
            <a:ext cx="7715400" cy="60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IN" sz="2800" smtClean="0"/>
              <a:t>Solution &amp; insights 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370848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5"/>
          <p:cNvSpPr txBox="1">
            <a:spLocks noGrp="1"/>
          </p:cNvSpPr>
          <p:nvPr>
            <p:ph type="title"/>
          </p:nvPr>
        </p:nvSpPr>
        <p:spPr>
          <a:xfrm>
            <a:off x="813985" y="55170"/>
            <a:ext cx="77154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 smtClean="0"/>
              <a:t>Operating segments &amp; regions </a:t>
            </a:r>
            <a:endParaRPr sz="2800" dirty="0"/>
          </a:p>
        </p:txBody>
      </p:sp>
      <p:sp>
        <p:nvSpPr>
          <p:cNvPr id="329" name="Google Shape;329;p35"/>
          <p:cNvSpPr/>
          <p:nvPr/>
        </p:nvSpPr>
        <p:spPr>
          <a:xfrm>
            <a:off x="7607661" y="561126"/>
            <a:ext cx="213431" cy="214685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35"/>
          <p:cNvSpPr/>
          <p:nvPr/>
        </p:nvSpPr>
        <p:spPr>
          <a:xfrm>
            <a:off x="7093638" y="832531"/>
            <a:ext cx="107827" cy="107819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35"/>
          <p:cNvSpPr/>
          <p:nvPr/>
        </p:nvSpPr>
        <p:spPr>
          <a:xfrm rot="-1685758">
            <a:off x="8328153" y="1334059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35"/>
          <p:cNvSpPr/>
          <p:nvPr/>
        </p:nvSpPr>
        <p:spPr>
          <a:xfrm>
            <a:off x="8104063" y="726960"/>
            <a:ext cx="213431" cy="213401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9" name="Google Shape;339;p35"/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340" name="Google Shape;340;p35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5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5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35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35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5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5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5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35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9" name="Google Shape;349;p35">
            <a:hlinkClick r:id="rId3" action="ppaction://hlinksldjump"/>
          </p:cNvPr>
          <p:cNvSpPr/>
          <p:nvPr/>
        </p:nvSpPr>
        <p:spPr>
          <a:xfrm>
            <a:off x="669500" y="2765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6425;p79"/>
          <p:cNvSpPr/>
          <p:nvPr/>
        </p:nvSpPr>
        <p:spPr>
          <a:xfrm>
            <a:off x="5624641" y="4035196"/>
            <a:ext cx="622370" cy="4488"/>
          </a:xfrm>
          <a:custGeom>
            <a:avLst/>
            <a:gdLst/>
            <a:ahLst/>
            <a:cxnLst/>
            <a:rect l="l" t="t" r="r" b="b"/>
            <a:pathLst>
              <a:path w="30824" h="243" extrusionOk="0">
                <a:moveTo>
                  <a:pt x="123" y="1"/>
                </a:moveTo>
                <a:cubicBezTo>
                  <a:pt x="57" y="1"/>
                  <a:pt x="1" y="55"/>
                  <a:pt x="1" y="121"/>
                </a:cubicBezTo>
                <a:cubicBezTo>
                  <a:pt x="1" y="187"/>
                  <a:pt x="57" y="243"/>
                  <a:pt x="123" y="243"/>
                </a:cubicBezTo>
                <a:lnTo>
                  <a:pt x="30703" y="243"/>
                </a:lnTo>
                <a:cubicBezTo>
                  <a:pt x="30769" y="243"/>
                  <a:pt x="30824" y="187"/>
                  <a:pt x="30824" y="121"/>
                </a:cubicBezTo>
                <a:cubicBezTo>
                  <a:pt x="30824" y="55"/>
                  <a:pt x="30769" y="1"/>
                  <a:pt x="3070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" name="Group 4"/>
          <p:cNvGrpSpPr/>
          <p:nvPr/>
        </p:nvGrpSpPr>
        <p:grpSpPr>
          <a:xfrm>
            <a:off x="938277" y="1069057"/>
            <a:ext cx="4149267" cy="3299733"/>
            <a:chOff x="2729223" y="1155025"/>
            <a:chExt cx="3795822" cy="3251605"/>
          </a:xfrm>
        </p:grpSpPr>
        <p:sp>
          <p:nvSpPr>
            <p:cNvPr id="26" name="Google Shape;6394;p79"/>
            <p:cNvSpPr/>
            <p:nvPr/>
          </p:nvSpPr>
          <p:spPr>
            <a:xfrm>
              <a:off x="3450513" y="2444772"/>
              <a:ext cx="2353246" cy="672164"/>
            </a:xfrm>
            <a:custGeom>
              <a:avLst/>
              <a:gdLst/>
              <a:ahLst/>
              <a:cxnLst/>
              <a:rect l="l" t="t" r="r" b="b"/>
              <a:pathLst>
                <a:path w="116549" h="36397" extrusionOk="0">
                  <a:moveTo>
                    <a:pt x="18199" y="1"/>
                  </a:moveTo>
                  <a:cubicBezTo>
                    <a:pt x="8148" y="1"/>
                    <a:pt x="1" y="8148"/>
                    <a:pt x="1" y="18198"/>
                  </a:cubicBezTo>
                  <a:cubicBezTo>
                    <a:pt x="1" y="28249"/>
                    <a:pt x="8148" y="36396"/>
                    <a:pt x="18199" y="36396"/>
                  </a:cubicBezTo>
                  <a:lnTo>
                    <a:pt x="98350" y="36396"/>
                  </a:lnTo>
                  <a:cubicBezTo>
                    <a:pt x="108401" y="36396"/>
                    <a:pt x="116548" y="28249"/>
                    <a:pt x="116548" y="18198"/>
                  </a:cubicBezTo>
                  <a:cubicBezTo>
                    <a:pt x="116548" y="8148"/>
                    <a:pt x="108401" y="1"/>
                    <a:pt x="98350" y="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6395;p79"/>
            <p:cNvSpPr/>
            <p:nvPr/>
          </p:nvSpPr>
          <p:spPr>
            <a:xfrm>
              <a:off x="3280125" y="2314857"/>
              <a:ext cx="944397" cy="932003"/>
            </a:xfrm>
            <a:custGeom>
              <a:avLst/>
              <a:gdLst/>
              <a:ahLst/>
              <a:cxnLst/>
              <a:rect l="l" t="t" r="r" b="b"/>
              <a:pathLst>
                <a:path w="46773" h="50467" extrusionOk="0">
                  <a:moveTo>
                    <a:pt x="25232" y="1"/>
                  </a:moveTo>
                  <a:cubicBezTo>
                    <a:pt x="11319" y="1"/>
                    <a:pt x="0" y="11322"/>
                    <a:pt x="0" y="25233"/>
                  </a:cubicBezTo>
                  <a:cubicBezTo>
                    <a:pt x="0" y="39146"/>
                    <a:pt x="11319" y="50466"/>
                    <a:pt x="25232" y="50466"/>
                  </a:cubicBezTo>
                  <a:lnTo>
                    <a:pt x="46773" y="50466"/>
                  </a:lnTo>
                  <a:lnTo>
                    <a:pt x="46773" y="49007"/>
                  </a:lnTo>
                  <a:lnTo>
                    <a:pt x="25232" y="49007"/>
                  </a:lnTo>
                  <a:cubicBezTo>
                    <a:pt x="12124" y="49007"/>
                    <a:pt x="1456" y="38344"/>
                    <a:pt x="1456" y="25233"/>
                  </a:cubicBezTo>
                  <a:cubicBezTo>
                    <a:pt x="1456" y="12123"/>
                    <a:pt x="12124" y="1457"/>
                    <a:pt x="25232" y="1457"/>
                  </a:cubicBezTo>
                  <a:lnTo>
                    <a:pt x="46773" y="1457"/>
                  </a:lnTo>
                  <a:lnTo>
                    <a:pt x="46773" y="1"/>
                  </a:lnTo>
                  <a:close/>
                </a:path>
              </a:pathLst>
            </a:custGeom>
            <a:solidFill>
              <a:srgbClr val="96979B"/>
            </a:solidFill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6396;p79"/>
            <p:cNvSpPr/>
            <p:nvPr/>
          </p:nvSpPr>
          <p:spPr>
            <a:xfrm>
              <a:off x="4622224" y="3228857"/>
              <a:ext cx="9813" cy="345289"/>
            </a:xfrm>
            <a:custGeom>
              <a:avLst/>
              <a:gdLst/>
              <a:ahLst/>
              <a:cxnLst/>
              <a:rect l="l" t="t" r="r" b="b"/>
              <a:pathLst>
                <a:path w="486" h="18697" extrusionOk="0">
                  <a:moveTo>
                    <a:pt x="243" y="1"/>
                  </a:moveTo>
                  <a:cubicBezTo>
                    <a:pt x="108" y="1"/>
                    <a:pt x="1" y="109"/>
                    <a:pt x="1" y="243"/>
                  </a:cubicBezTo>
                  <a:lnTo>
                    <a:pt x="1" y="18455"/>
                  </a:lnTo>
                  <a:cubicBezTo>
                    <a:pt x="1" y="18588"/>
                    <a:pt x="108" y="18697"/>
                    <a:pt x="243" y="18697"/>
                  </a:cubicBezTo>
                  <a:cubicBezTo>
                    <a:pt x="377" y="18697"/>
                    <a:pt x="485" y="18588"/>
                    <a:pt x="485" y="18455"/>
                  </a:cubicBezTo>
                  <a:lnTo>
                    <a:pt x="485" y="243"/>
                  </a:lnTo>
                  <a:cubicBezTo>
                    <a:pt x="485" y="109"/>
                    <a:pt x="377" y="1"/>
                    <a:pt x="243" y="1"/>
                  </a:cubicBezTo>
                  <a:close/>
                </a:path>
              </a:pathLst>
            </a:custGeom>
            <a:solidFill>
              <a:srgbClr val="9FA0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6397;p79"/>
            <p:cNvSpPr/>
            <p:nvPr/>
          </p:nvSpPr>
          <p:spPr>
            <a:xfrm>
              <a:off x="4845771" y="3228839"/>
              <a:ext cx="1091627" cy="345306"/>
            </a:xfrm>
            <a:custGeom>
              <a:avLst/>
              <a:gdLst/>
              <a:ahLst/>
              <a:cxnLst/>
              <a:rect l="l" t="t" r="r" b="b"/>
              <a:pathLst>
                <a:path w="54065" h="18698" extrusionOk="0">
                  <a:moveTo>
                    <a:pt x="242" y="0"/>
                  </a:moveTo>
                  <a:cubicBezTo>
                    <a:pt x="109" y="0"/>
                    <a:pt x="0" y="109"/>
                    <a:pt x="0" y="242"/>
                  </a:cubicBezTo>
                  <a:lnTo>
                    <a:pt x="0" y="5286"/>
                  </a:lnTo>
                  <a:cubicBezTo>
                    <a:pt x="0" y="8843"/>
                    <a:pt x="2895" y="11736"/>
                    <a:pt x="6451" y="11736"/>
                  </a:cubicBezTo>
                  <a:lnTo>
                    <a:pt x="46862" y="11736"/>
                  </a:lnTo>
                  <a:cubicBezTo>
                    <a:pt x="50567" y="11736"/>
                    <a:pt x="53580" y="14751"/>
                    <a:pt x="53580" y="18456"/>
                  </a:cubicBezTo>
                  <a:cubicBezTo>
                    <a:pt x="53580" y="18589"/>
                    <a:pt x="53689" y="18698"/>
                    <a:pt x="53822" y="18698"/>
                  </a:cubicBezTo>
                  <a:cubicBezTo>
                    <a:pt x="53957" y="18698"/>
                    <a:pt x="54064" y="18589"/>
                    <a:pt x="54063" y="18456"/>
                  </a:cubicBezTo>
                  <a:cubicBezTo>
                    <a:pt x="54063" y="14484"/>
                    <a:pt x="50831" y="11250"/>
                    <a:pt x="46858" y="11250"/>
                  </a:cubicBezTo>
                  <a:lnTo>
                    <a:pt x="6449" y="11250"/>
                  </a:lnTo>
                  <a:cubicBezTo>
                    <a:pt x="3160" y="11250"/>
                    <a:pt x="484" y="8576"/>
                    <a:pt x="484" y="5286"/>
                  </a:cubicBezTo>
                  <a:lnTo>
                    <a:pt x="484" y="242"/>
                  </a:lnTo>
                  <a:cubicBezTo>
                    <a:pt x="484" y="109"/>
                    <a:pt x="376" y="0"/>
                    <a:pt x="242" y="0"/>
                  </a:cubicBezTo>
                  <a:close/>
                </a:path>
              </a:pathLst>
            </a:custGeom>
            <a:solidFill>
              <a:srgbClr val="9FA0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6398;p79"/>
            <p:cNvSpPr/>
            <p:nvPr/>
          </p:nvSpPr>
          <p:spPr>
            <a:xfrm>
              <a:off x="3316874" y="3228839"/>
              <a:ext cx="1091608" cy="345306"/>
            </a:xfrm>
            <a:custGeom>
              <a:avLst/>
              <a:gdLst/>
              <a:ahLst/>
              <a:cxnLst/>
              <a:rect l="l" t="t" r="r" b="b"/>
              <a:pathLst>
                <a:path w="54064" h="18698" extrusionOk="0">
                  <a:moveTo>
                    <a:pt x="53821" y="0"/>
                  </a:moveTo>
                  <a:cubicBezTo>
                    <a:pt x="53686" y="0"/>
                    <a:pt x="53579" y="109"/>
                    <a:pt x="53579" y="242"/>
                  </a:cubicBezTo>
                  <a:lnTo>
                    <a:pt x="53579" y="5286"/>
                  </a:lnTo>
                  <a:cubicBezTo>
                    <a:pt x="53579" y="8576"/>
                    <a:pt x="50903" y="11250"/>
                    <a:pt x="47614" y="11250"/>
                  </a:cubicBezTo>
                  <a:lnTo>
                    <a:pt x="7205" y="11250"/>
                  </a:lnTo>
                  <a:cubicBezTo>
                    <a:pt x="3232" y="11250"/>
                    <a:pt x="0" y="14484"/>
                    <a:pt x="0" y="18456"/>
                  </a:cubicBezTo>
                  <a:cubicBezTo>
                    <a:pt x="0" y="18589"/>
                    <a:pt x="109" y="18698"/>
                    <a:pt x="242" y="18698"/>
                  </a:cubicBezTo>
                  <a:cubicBezTo>
                    <a:pt x="376" y="18698"/>
                    <a:pt x="485" y="18589"/>
                    <a:pt x="485" y="18456"/>
                  </a:cubicBezTo>
                  <a:cubicBezTo>
                    <a:pt x="485" y="14751"/>
                    <a:pt x="3499" y="11736"/>
                    <a:pt x="7202" y="11736"/>
                  </a:cubicBezTo>
                  <a:lnTo>
                    <a:pt x="47612" y="11736"/>
                  </a:lnTo>
                  <a:cubicBezTo>
                    <a:pt x="51169" y="11736"/>
                    <a:pt x="54063" y="8843"/>
                    <a:pt x="54063" y="5286"/>
                  </a:cubicBezTo>
                  <a:lnTo>
                    <a:pt x="54063" y="242"/>
                  </a:lnTo>
                  <a:cubicBezTo>
                    <a:pt x="54063" y="109"/>
                    <a:pt x="53955" y="0"/>
                    <a:pt x="53821" y="0"/>
                  </a:cubicBezTo>
                  <a:close/>
                </a:path>
              </a:pathLst>
            </a:custGeom>
            <a:solidFill>
              <a:srgbClr val="9FA0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6399;p79"/>
            <p:cNvSpPr/>
            <p:nvPr/>
          </p:nvSpPr>
          <p:spPr>
            <a:xfrm>
              <a:off x="4129658" y="3668150"/>
              <a:ext cx="994953" cy="738480"/>
            </a:xfrm>
            <a:custGeom>
              <a:avLst/>
              <a:gdLst/>
              <a:ahLst/>
              <a:cxnLst/>
              <a:rect l="l" t="t" r="r" b="b"/>
              <a:pathLst>
                <a:path w="49277" h="39988" extrusionOk="0">
                  <a:moveTo>
                    <a:pt x="7996" y="0"/>
                  </a:moveTo>
                  <a:cubicBezTo>
                    <a:pt x="3580" y="0"/>
                    <a:pt x="0" y="3579"/>
                    <a:pt x="0" y="7995"/>
                  </a:cubicBezTo>
                  <a:lnTo>
                    <a:pt x="0" y="31993"/>
                  </a:lnTo>
                  <a:cubicBezTo>
                    <a:pt x="0" y="36409"/>
                    <a:pt x="3580" y="39988"/>
                    <a:pt x="7996" y="39988"/>
                  </a:cubicBezTo>
                  <a:lnTo>
                    <a:pt x="41280" y="39988"/>
                  </a:lnTo>
                  <a:cubicBezTo>
                    <a:pt x="45697" y="39988"/>
                    <a:pt x="49277" y="36409"/>
                    <a:pt x="49277" y="31993"/>
                  </a:cubicBezTo>
                  <a:lnTo>
                    <a:pt x="49277" y="7995"/>
                  </a:lnTo>
                  <a:cubicBezTo>
                    <a:pt x="49277" y="3579"/>
                    <a:pt x="45697" y="0"/>
                    <a:pt x="41280" y="0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6401;p79"/>
            <p:cNvSpPr/>
            <p:nvPr/>
          </p:nvSpPr>
          <p:spPr>
            <a:xfrm>
              <a:off x="2824289" y="3668150"/>
              <a:ext cx="994995" cy="738480"/>
            </a:xfrm>
            <a:custGeom>
              <a:avLst/>
              <a:gdLst/>
              <a:ahLst/>
              <a:cxnLst/>
              <a:rect l="l" t="t" r="r" b="b"/>
              <a:pathLst>
                <a:path w="49279" h="39988" extrusionOk="0">
                  <a:moveTo>
                    <a:pt x="7997" y="0"/>
                  </a:moveTo>
                  <a:cubicBezTo>
                    <a:pt x="3580" y="0"/>
                    <a:pt x="0" y="3579"/>
                    <a:pt x="0" y="7995"/>
                  </a:cubicBezTo>
                  <a:lnTo>
                    <a:pt x="0" y="31993"/>
                  </a:lnTo>
                  <a:cubicBezTo>
                    <a:pt x="0" y="36409"/>
                    <a:pt x="3580" y="39988"/>
                    <a:pt x="7997" y="39988"/>
                  </a:cubicBezTo>
                  <a:lnTo>
                    <a:pt x="41282" y="39988"/>
                  </a:lnTo>
                  <a:cubicBezTo>
                    <a:pt x="45697" y="39988"/>
                    <a:pt x="49277" y="36409"/>
                    <a:pt x="49277" y="31993"/>
                  </a:cubicBezTo>
                  <a:lnTo>
                    <a:pt x="49277" y="7995"/>
                  </a:lnTo>
                  <a:cubicBezTo>
                    <a:pt x="49278" y="3579"/>
                    <a:pt x="45697" y="0"/>
                    <a:pt x="41282" y="0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6400;p79"/>
            <p:cNvSpPr/>
            <p:nvPr/>
          </p:nvSpPr>
          <p:spPr>
            <a:xfrm>
              <a:off x="5434988" y="3668150"/>
              <a:ext cx="994995" cy="738480"/>
            </a:xfrm>
            <a:custGeom>
              <a:avLst/>
              <a:gdLst/>
              <a:ahLst/>
              <a:cxnLst/>
              <a:rect l="l" t="t" r="r" b="b"/>
              <a:pathLst>
                <a:path w="49279" h="39988" extrusionOk="0">
                  <a:moveTo>
                    <a:pt x="7995" y="0"/>
                  </a:moveTo>
                  <a:cubicBezTo>
                    <a:pt x="3580" y="0"/>
                    <a:pt x="0" y="3579"/>
                    <a:pt x="0" y="7995"/>
                  </a:cubicBezTo>
                  <a:lnTo>
                    <a:pt x="0" y="31993"/>
                  </a:lnTo>
                  <a:cubicBezTo>
                    <a:pt x="0" y="36409"/>
                    <a:pt x="3580" y="39988"/>
                    <a:pt x="7995" y="39988"/>
                  </a:cubicBezTo>
                  <a:lnTo>
                    <a:pt x="41282" y="39988"/>
                  </a:lnTo>
                  <a:cubicBezTo>
                    <a:pt x="45698" y="39988"/>
                    <a:pt x="49278" y="36409"/>
                    <a:pt x="49278" y="31993"/>
                  </a:cubicBezTo>
                  <a:lnTo>
                    <a:pt x="49278" y="7995"/>
                  </a:lnTo>
                  <a:cubicBezTo>
                    <a:pt x="49278" y="3579"/>
                    <a:pt x="45698" y="0"/>
                    <a:pt x="41282" y="0"/>
                  </a:cubicBezTo>
                  <a:close/>
                </a:path>
              </a:pathLst>
            </a:custGeom>
            <a:solidFill>
              <a:schemeClr val="bg1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6402;p79"/>
            <p:cNvSpPr/>
            <p:nvPr/>
          </p:nvSpPr>
          <p:spPr>
            <a:xfrm>
              <a:off x="4593069" y="3538510"/>
              <a:ext cx="68104" cy="62308"/>
            </a:xfrm>
            <a:custGeom>
              <a:avLst/>
              <a:gdLst/>
              <a:ahLst/>
              <a:cxnLst/>
              <a:rect l="l" t="t" r="r" b="b"/>
              <a:pathLst>
                <a:path w="3373" h="3374" extrusionOk="0">
                  <a:moveTo>
                    <a:pt x="1687" y="0"/>
                  </a:moveTo>
                  <a:cubicBezTo>
                    <a:pt x="755" y="0"/>
                    <a:pt x="1" y="755"/>
                    <a:pt x="1" y="1687"/>
                  </a:cubicBezTo>
                  <a:cubicBezTo>
                    <a:pt x="1" y="2619"/>
                    <a:pt x="755" y="3373"/>
                    <a:pt x="1687" y="3373"/>
                  </a:cubicBezTo>
                  <a:cubicBezTo>
                    <a:pt x="2618" y="3373"/>
                    <a:pt x="3372" y="2619"/>
                    <a:pt x="3372" y="1687"/>
                  </a:cubicBezTo>
                  <a:cubicBezTo>
                    <a:pt x="3372" y="755"/>
                    <a:pt x="2618" y="0"/>
                    <a:pt x="1687" y="0"/>
                  </a:cubicBezTo>
                  <a:close/>
                </a:path>
              </a:pathLst>
            </a:custGeom>
            <a:solidFill>
              <a:srgbClr val="435D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6403;p79"/>
            <p:cNvSpPr/>
            <p:nvPr/>
          </p:nvSpPr>
          <p:spPr>
            <a:xfrm>
              <a:off x="5898380" y="3538510"/>
              <a:ext cx="68123" cy="62308"/>
            </a:xfrm>
            <a:custGeom>
              <a:avLst/>
              <a:gdLst/>
              <a:ahLst/>
              <a:cxnLst/>
              <a:rect l="l" t="t" r="r" b="b"/>
              <a:pathLst>
                <a:path w="3374" h="3374" extrusionOk="0">
                  <a:moveTo>
                    <a:pt x="1687" y="0"/>
                  </a:moveTo>
                  <a:cubicBezTo>
                    <a:pt x="755" y="0"/>
                    <a:pt x="0" y="755"/>
                    <a:pt x="0" y="1687"/>
                  </a:cubicBezTo>
                  <a:cubicBezTo>
                    <a:pt x="0" y="2619"/>
                    <a:pt x="755" y="3373"/>
                    <a:pt x="1687" y="3373"/>
                  </a:cubicBezTo>
                  <a:cubicBezTo>
                    <a:pt x="2619" y="3373"/>
                    <a:pt x="3373" y="2619"/>
                    <a:pt x="3373" y="1687"/>
                  </a:cubicBezTo>
                  <a:cubicBezTo>
                    <a:pt x="3373" y="755"/>
                    <a:pt x="2619" y="0"/>
                    <a:pt x="1687" y="0"/>
                  </a:cubicBezTo>
                  <a:close/>
                </a:path>
              </a:pathLst>
            </a:custGeom>
            <a:solidFill>
              <a:srgbClr val="435D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6404;p79"/>
            <p:cNvSpPr/>
            <p:nvPr/>
          </p:nvSpPr>
          <p:spPr>
            <a:xfrm>
              <a:off x="3287696" y="3538510"/>
              <a:ext cx="68123" cy="62308"/>
            </a:xfrm>
            <a:custGeom>
              <a:avLst/>
              <a:gdLst/>
              <a:ahLst/>
              <a:cxnLst/>
              <a:rect l="l" t="t" r="r" b="b"/>
              <a:pathLst>
                <a:path w="3374" h="3374" extrusionOk="0">
                  <a:moveTo>
                    <a:pt x="1687" y="0"/>
                  </a:moveTo>
                  <a:cubicBezTo>
                    <a:pt x="755" y="0"/>
                    <a:pt x="1" y="755"/>
                    <a:pt x="1" y="1687"/>
                  </a:cubicBezTo>
                  <a:cubicBezTo>
                    <a:pt x="1" y="2619"/>
                    <a:pt x="755" y="3373"/>
                    <a:pt x="1687" y="3373"/>
                  </a:cubicBezTo>
                  <a:cubicBezTo>
                    <a:pt x="2619" y="3373"/>
                    <a:pt x="3374" y="2619"/>
                    <a:pt x="3374" y="1687"/>
                  </a:cubicBezTo>
                  <a:cubicBezTo>
                    <a:pt x="3374" y="755"/>
                    <a:pt x="2619" y="0"/>
                    <a:pt x="1687" y="0"/>
                  </a:cubicBezTo>
                  <a:close/>
                </a:path>
              </a:pathLst>
            </a:custGeom>
            <a:solidFill>
              <a:srgbClr val="435D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6405;p79"/>
            <p:cNvSpPr/>
            <p:nvPr/>
          </p:nvSpPr>
          <p:spPr>
            <a:xfrm>
              <a:off x="4593069" y="3202211"/>
              <a:ext cx="68104" cy="62291"/>
            </a:xfrm>
            <a:custGeom>
              <a:avLst/>
              <a:gdLst/>
              <a:ahLst/>
              <a:cxnLst/>
              <a:rect l="l" t="t" r="r" b="b"/>
              <a:pathLst>
                <a:path w="3373" h="3373" extrusionOk="0">
                  <a:moveTo>
                    <a:pt x="1687" y="1"/>
                  </a:moveTo>
                  <a:cubicBezTo>
                    <a:pt x="755" y="1"/>
                    <a:pt x="1" y="754"/>
                    <a:pt x="1" y="1686"/>
                  </a:cubicBezTo>
                  <a:cubicBezTo>
                    <a:pt x="1" y="2618"/>
                    <a:pt x="755" y="3372"/>
                    <a:pt x="1687" y="3372"/>
                  </a:cubicBezTo>
                  <a:cubicBezTo>
                    <a:pt x="2618" y="3372"/>
                    <a:pt x="3372" y="2618"/>
                    <a:pt x="3372" y="1686"/>
                  </a:cubicBezTo>
                  <a:cubicBezTo>
                    <a:pt x="3372" y="754"/>
                    <a:pt x="2618" y="1"/>
                    <a:pt x="1687" y="1"/>
                  </a:cubicBezTo>
                  <a:close/>
                </a:path>
              </a:pathLst>
            </a:custGeom>
            <a:solidFill>
              <a:srgbClr val="435D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6406;p79"/>
            <p:cNvSpPr/>
            <p:nvPr/>
          </p:nvSpPr>
          <p:spPr>
            <a:xfrm>
              <a:off x="4816639" y="3202211"/>
              <a:ext cx="68085" cy="62291"/>
            </a:xfrm>
            <a:custGeom>
              <a:avLst/>
              <a:gdLst/>
              <a:ahLst/>
              <a:cxnLst/>
              <a:rect l="l" t="t" r="r" b="b"/>
              <a:pathLst>
                <a:path w="3372" h="3373" extrusionOk="0">
                  <a:moveTo>
                    <a:pt x="1685" y="1"/>
                  </a:moveTo>
                  <a:cubicBezTo>
                    <a:pt x="753" y="1"/>
                    <a:pt x="0" y="754"/>
                    <a:pt x="0" y="1686"/>
                  </a:cubicBezTo>
                  <a:cubicBezTo>
                    <a:pt x="0" y="2618"/>
                    <a:pt x="753" y="3372"/>
                    <a:pt x="1685" y="3372"/>
                  </a:cubicBezTo>
                  <a:cubicBezTo>
                    <a:pt x="2617" y="3372"/>
                    <a:pt x="3372" y="2618"/>
                    <a:pt x="3372" y="1686"/>
                  </a:cubicBezTo>
                  <a:cubicBezTo>
                    <a:pt x="3372" y="754"/>
                    <a:pt x="2617" y="1"/>
                    <a:pt x="1685" y="1"/>
                  </a:cubicBezTo>
                  <a:close/>
                </a:path>
              </a:pathLst>
            </a:custGeom>
            <a:solidFill>
              <a:srgbClr val="435D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6407;p79"/>
            <p:cNvSpPr/>
            <p:nvPr/>
          </p:nvSpPr>
          <p:spPr>
            <a:xfrm>
              <a:off x="4369479" y="3202211"/>
              <a:ext cx="68085" cy="62291"/>
            </a:xfrm>
            <a:custGeom>
              <a:avLst/>
              <a:gdLst/>
              <a:ahLst/>
              <a:cxnLst/>
              <a:rect l="l" t="t" r="r" b="b"/>
              <a:pathLst>
                <a:path w="3372" h="3373" extrusionOk="0">
                  <a:moveTo>
                    <a:pt x="1687" y="1"/>
                  </a:moveTo>
                  <a:cubicBezTo>
                    <a:pt x="755" y="1"/>
                    <a:pt x="1" y="754"/>
                    <a:pt x="1" y="1686"/>
                  </a:cubicBezTo>
                  <a:cubicBezTo>
                    <a:pt x="1" y="2618"/>
                    <a:pt x="755" y="3372"/>
                    <a:pt x="1687" y="3372"/>
                  </a:cubicBezTo>
                  <a:cubicBezTo>
                    <a:pt x="2619" y="3372"/>
                    <a:pt x="3372" y="2618"/>
                    <a:pt x="3372" y="1686"/>
                  </a:cubicBezTo>
                  <a:cubicBezTo>
                    <a:pt x="3372" y="754"/>
                    <a:pt x="2619" y="1"/>
                    <a:pt x="1687" y="1"/>
                  </a:cubicBezTo>
                  <a:close/>
                </a:path>
              </a:pathLst>
            </a:custGeom>
            <a:solidFill>
              <a:srgbClr val="435D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6408;p79"/>
            <p:cNvSpPr/>
            <p:nvPr/>
          </p:nvSpPr>
          <p:spPr>
            <a:xfrm>
              <a:off x="4622224" y="1987551"/>
              <a:ext cx="9813" cy="345268"/>
            </a:xfrm>
            <a:custGeom>
              <a:avLst/>
              <a:gdLst/>
              <a:ahLst/>
              <a:cxnLst/>
              <a:rect l="l" t="t" r="r" b="b"/>
              <a:pathLst>
                <a:path w="486" h="18696" extrusionOk="0">
                  <a:moveTo>
                    <a:pt x="243" y="0"/>
                  </a:moveTo>
                  <a:cubicBezTo>
                    <a:pt x="108" y="0"/>
                    <a:pt x="1" y="109"/>
                    <a:pt x="1" y="243"/>
                  </a:cubicBezTo>
                  <a:lnTo>
                    <a:pt x="1" y="18453"/>
                  </a:lnTo>
                  <a:cubicBezTo>
                    <a:pt x="1" y="18588"/>
                    <a:pt x="108" y="18695"/>
                    <a:pt x="243" y="18695"/>
                  </a:cubicBezTo>
                  <a:cubicBezTo>
                    <a:pt x="377" y="18695"/>
                    <a:pt x="485" y="18588"/>
                    <a:pt x="485" y="18453"/>
                  </a:cubicBezTo>
                  <a:lnTo>
                    <a:pt x="485" y="243"/>
                  </a:lnTo>
                  <a:cubicBezTo>
                    <a:pt x="485" y="109"/>
                    <a:pt x="377" y="0"/>
                    <a:pt x="243" y="0"/>
                  </a:cubicBezTo>
                  <a:close/>
                </a:path>
              </a:pathLst>
            </a:custGeom>
            <a:solidFill>
              <a:srgbClr val="9FA0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6409;p79"/>
            <p:cNvSpPr/>
            <p:nvPr/>
          </p:nvSpPr>
          <p:spPr>
            <a:xfrm>
              <a:off x="4845771" y="1987513"/>
              <a:ext cx="1091589" cy="345306"/>
            </a:xfrm>
            <a:custGeom>
              <a:avLst/>
              <a:gdLst/>
              <a:ahLst/>
              <a:cxnLst/>
              <a:rect l="l" t="t" r="r" b="b"/>
              <a:pathLst>
                <a:path w="54063" h="18698" extrusionOk="0">
                  <a:moveTo>
                    <a:pt x="53821" y="1"/>
                  </a:moveTo>
                  <a:cubicBezTo>
                    <a:pt x="53687" y="1"/>
                    <a:pt x="53579" y="108"/>
                    <a:pt x="53579" y="243"/>
                  </a:cubicBezTo>
                  <a:cubicBezTo>
                    <a:pt x="53579" y="3946"/>
                    <a:pt x="50564" y="6961"/>
                    <a:pt x="46861" y="6961"/>
                  </a:cubicBezTo>
                  <a:lnTo>
                    <a:pt x="6451" y="6961"/>
                  </a:lnTo>
                  <a:cubicBezTo>
                    <a:pt x="2895" y="6961"/>
                    <a:pt x="0" y="9857"/>
                    <a:pt x="0" y="13412"/>
                  </a:cubicBezTo>
                  <a:lnTo>
                    <a:pt x="0" y="18455"/>
                  </a:lnTo>
                  <a:cubicBezTo>
                    <a:pt x="0" y="18590"/>
                    <a:pt x="109" y="18697"/>
                    <a:pt x="242" y="18697"/>
                  </a:cubicBezTo>
                  <a:cubicBezTo>
                    <a:pt x="379" y="18697"/>
                    <a:pt x="487" y="18590"/>
                    <a:pt x="486" y="18455"/>
                  </a:cubicBezTo>
                  <a:lnTo>
                    <a:pt x="486" y="13412"/>
                  </a:lnTo>
                  <a:cubicBezTo>
                    <a:pt x="486" y="10122"/>
                    <a:pt x="3162" y="7447"/>
                    <a:pt x="6451" y="7447"/>
                  </a:cubicBezTo>
                  <a:lnTo>
                    <a:pt x="46858" y="7447"/>
                  </a:lnTo>
                  <a:cubicBezTo>
                    <a:pt x="50831" y="7447"/>
                    <a:pt x="54063" y="4215"/>
                    <a:pt x="54063" y="243"/>
                  </a:cubicBezTo>
                  <a:cubicBezTo>
                    <a:pt x="54063" y="108"/>
                    <a:pt x="53954" y="1"/>
                    <a:pt x="53821" y="1"/>
                  </a:cubicBezTo>
                  <a:close/>
                </a:path>
              </a:pathLst>
            </a:custGeom>
            <a:solidFill>
              <a:srgbClr val="9FA0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6410;p79"/>
            <p:cNvSpPr/>
            <p:nvPr/>
          </p:nvSpPr>
          <p:spPr>
            <a:xfrm>
              <a:off x="3316832" y="1987513"/>
              <a:ext cx="1091650" cy="345306"/>
            </a:xfrm>
            <a:custGeom>
              <a:avLst/>
              <a:gdLst/>
              <a:ahLst/>
              <a:cxnLst/>
              <a:rect l="l" t="t" r="r" b="b"/>
              <a:pathLst>
                <a:path w="54066" h="18698" extrusionOk="0">
                  <a:moveTo>
                    <a:pt x="243" y="1"/>
                  </a:moveTo>
                  <a:cubicBezTo>
                    <a:pt x="108" y="1"/>
                    <a:pt x="1" y="108"/>
                    <a:pt x="1" y="243"/>
                  </a:cubicBezTo>
                  <a:cubicBezTo>
                    <a:pt x="1" y="4216"/>
                    <a:pt x="3233" y="7447"/>
                    <a:pt x="7204" y="7447"/>
                  </a:cubicBezTo>
                  <a:lnTo>
                    <a:pt x="47616" y="7447"/>
                  </a:lnTo>
                  <a:cubicBezTo>
                    <a:pt x="50905" y="7447"/>
                    <a:pt x="53581" y="10122"/>
                    <a:pt x="53581" y="13412"/>
                  </a:cubicBezTo>
                  <a:lnTo>
                    <a:pt x="53581" y="18455"/>
                  </a:lnTo>
                  <a:cubicBezTo>
                    <a:pt x="53581" y="18590"/>
                    <a:pt x="53688" y="18697"/>
                    <a:pt x="53823" y="18697"/>
                  </a:cubicBezTo>
                  <a:cubicBezTo>
                    <a:pt x="53957" y="18697"/>
                    <a:pt x="54065" y="18590"/>
                    <a:pt x="54062" y="18455"/>
                  </a:cubicBezTo>
                  <a:lnTo>
                    <a:pt x="54062" y="13412"/>
                  </a:lnTo>
                  <a:cubicBezTo>
                    <a:pt x="54062" y="9854"/>
                    <a:pt x="51169" y="6961"/>
                    <a:pt x="47611" y="6961"/>
                  </a:cubicBezTo>
                  <a:lnTo>
                    <a:pt x="7203" y="6961"/>
                  </a:lnTo>
                  <a:cubicBezTo>
                    <a:pt x="3498" y="6961"/>
                    <a:pt x="485" y="3946"/>
                    <a:pt x="485" y="243"/>
                  </a:cubicBezTo>
                  <a:cubicBezTo>
                    <a:pt x="485" y="108"/>
                    <a:pt x="377" y="1"/>
                    <a:pt x="243" y="1"/>
                  </a:cubicBezTo>
                  <a:close/>
                </a:path>
              </a:pathLst>
            </a:custGeom>
            <a:solidFill>
              <a:srgbClr val="9FA0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6411;p79"/>
            <p:cNvSpPr/>
            <p:nvPr/>
          </p:nvSpPr>
          <p:spPr>
            <a:xfrm>
              <a:off x="4129658" y="1155025"/>
              <a:ext cx="994953" cy="738518"/>
            </a:xfrm>
            <a:custGeom>
              <a:avLst/>
              <a:gdLst/>
              <a:ahLst/>
              <a:cxnLst/>
              <a:rect l="l" t="t" r="r" b="b"/>
              <a:pathLst>
                <a:path w="49277" h="39990" extrusionOk="0">
                  <a:moveTo>
                    <a:pt x="7996" y="1"/>
                  </a:moveTo>
                  <a:cubicBezTo>
                    <a:pt x="3580" y="1"/>
                    <a:pt x="0" y="3580"/>
                    <a:pt x="0" y="7995"/>
                  </a:cubicBezTo>
                  <a:lnTo>
                    <a:pt x="0" y="31993"/>
                  </a:lnTo>
                  <a:cubicBezTo>
                    <a:pt x="0" y="36409"/>
                    <a:pt x="3580" y="39989"/>
                    <a:pt x="7996" y="39989"/>
                  </a:cubicBezTo>
                  <a:lnTo>
                    <a:pt x="41280" y="39989"/>
                  </a:lnTo>
                  <a:cubicBezTo>
                    <a:pt x="45697" y="39989"/>
                    <a:pt x="49277" y="36409"/>
                    <a:pt x="49277" y="31993"/>
                  </a:cubicBezTo>
                  <a:lnTo>
                    <a:pt x="49277" y="7995"/>
                  </a:lnTo>
                  <a:cubicBezTo>
                    <a:pt x="49277" y="3580"/>
                    <a:pt x="45697" y="1"/>
                    <a:pt x="41280" y="1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6412;p79"/>
            <p:cNvSpPr/>
            <p:nvPr/>
          </p:nvSpPr>
          <p:spPr>
            <a:xfrm>
              <a:off x="5434988" y="1155025"/>
              <a:ext cx="994995" cy="738518"/>
            </a:xfrm>
            <a:custGeom>
              <a:avLst/>
              <a:gdLst/>
              <a:ahLst/>
              <a:cxnLst/>
              <a:rect l="l" t="t" r="r" b="b"/>
              <a:pathLst>
                <a:path w="49279" h="39990" extrusionOk="0">
                  <a:moveTo>
                    <a:pt x="7995" y="1"/>
                  </a:moveTo>
                  <a:cubicBezTo>
                    <a:pt x="3580" y="1"/>
                    <a:pt x="0" y="3580"/>
                    <a:pt x="0" y="7995"/>
                  </a:cubicBezTo>
                  <a:lnTo>
                    <a:pt x="0" y="31993"/>
                  </a:lnTo>
                  <a:cubicBezTo>
                    <a:pt x="0" y="36409"/>
                    <a:pt x="3580" y="39989"/>
                    <a:pt x="7995" y="39989"/>
                  </a:cubicBezTo>
                  <a:lnTo>
                    <a:pt x="41282" y="39989"/>
                  </a:lnTo>
                  <a:cubicBezTo>
                    <a:pt x="45698" y="39989"/>
                    <a:pt x="49278" y="36409"/>
                    <a:pt x="49278" y="31993"/>
                  </a:cubicBezTo>
                  <a:lnTo>
                    <a:pt x="49278" y="7995"/>
                  </a:lnTo>
                  <a:cubicBezTo>
                    <a:pt x="49278" y="3580"/>
                    <a:pt x="45698" y="1"/>
                    <a:pt x="41282" y="1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6413;p79"/>
            <p:cNvSpPr/>
            <p:nvPr/>
          </p:nvSpPr>
          <p:spPr>
            <a:xfrm>
              <a:off x="2824289" y="1155025"/>
              <a:ext cx="994995" cy="738518"/>
            </a:xfrm>
            <a:custGeom>
              <a:avLst/>
              <a:gdLst/>
              <a:ahLst/>
              <a:cxnLst/>
              <a:rect l="l" t="t" r="r" b="b"/>
              <a:pathLst>
                <a:path w="49279" h="39990" extrusionOk="0">
                  <a:moveTo>
                    <a:pt x="7997" y="1"/>
                  </a:moveTo>
                  <a:cubicBezTo>
                    <a:pt x="3580" y="1"/>
                    <a:pt x="0" y="3580"/>
                    <a:pt x="0" y="7995"/>
                  </a:cubicBezTo>
                  <a:lnTo>
                    <a:pt x="0" y="31993"/>
                  </a:lnTo>
                  <a:cubicBezTo>
                    <a:pt x="0" y="36409"/>
                    <a:pt x="3580" y="39989"/>
                    <a:pt x="7997" y="39989"/>
                  </a:cubicBezTo>
                  <a:lnTo>
                    <a:pt x="41282" y="39989"/>
                  </a:lnTo>
                  <a:cubicBezTo>
                    <a:pt x="45697" y="39989"/>
                    <a:pt x="49277" y="36409"/>
                    <a:pt x="49277" y="31993"/>
                  </a:cubicBezTo>
                  <a:lnTo>
                    <a:pt x="49277" y="7995"/>
                  </a:lnTo>
                  <a:cubicBezTo>
                    <a:pt x="49278" y="3580"/>
                    <a:pt x="45697" y="1"/>
                    <a:pt x="41282" y="1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46" name="Google Shape;6414;p79"/>
            <p:cNvSpPr/>
            <p:nvPr/>
          </p:nvSpPr>
          <p:spPr>
            <a:xfrm>
              <a:off x="4593069" y="1960885"/>
              <a:ext cx="68104" cy="62291"/>
            </a:xfrm>
            <a:custGeom>
              <a:avLst/>
              <a:gdLst/>
              <a:ahLst/>
              <a:cxnLst/>
              <a:rect l="l" t="t" r="r" b="b"/>
              <a:pathLst>
                <a:path w="3373" h="3373" extrusionOk="0">
                  <a:moveTo>
                    <a:pt x="1687" y="0"/>
                  </a:moveTo>
                  <a:cubicBezTo>
                    <a:pt x="755" y="0"/>
                    <a:pt x="1" y="754"/>
                    <a:pt x="1" y="1687"/>
                  </a:cubicBezTo>
                  <a:cubicBezTo>
                    <a:pt x="1" y="2619"/>
                    <a:pt x="755" y="3373"/>
                    <a:pt x="1687" y="3373"/>
                  </a:cubicBezTo>
                  <a:cubicBezTo>
                    <a:pt x="2618" y="3373"/>
                    <a:pt x="3372" y="2617"/>
                    <a:pt x="3372" y="1687"/>
                  </a:cubicBezTo>
                  <a:cubicBezTo>
                    <a:pt x="3372" y="754"/>
                    <a:pt x="2618" y="0"/>
                    <a:pt x="1687" y="0"/>
                  </a:cubicBezTo>
                  <a:close/>
                </a:path>
              </a:pathLst>
            </a:custGeom>
            <a:solidFill>
              <a:srgbClr val="435D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6415;p79"/>
            <p:cNvSpPr/>
            <p:nvPr/>
          </p:nvSpPr>
          <p:spPr>
            <a:xfrm>
              <a:off x="5898380" y="1960885"/>
              <a:ext cx="68123" cy="62291"/>
            </a:xfrm>
            <a:custGeom>
              <a:avLst/>
              <a:gdLst/>
              <a:ahLst/>
              <a:cxnLst/>
              <a:rect l="l" t="t" r="r" b="b"/>
              <a:pathLst>
                <a:path w="3374" h="3373" extrusionOk="0">
                  <a:moveTo>
                    <a:pt x="1687" y="0"/>
                  </a:moveTo>
                  <a:cubicBezTo>
                    <a:pt x="755" y="0"/>
                    <a:pt x="0" y="754"/>
                    <a:pt x="0" y="1687"/>
                  </a:cubicBezTo>
                  <a:cubicBezTo>
                    <a:pt x="0" y="2619"/>
                    <a:pt x="755" y="3373"/>
                    <a:pt x="1687" y="3373"/>
                  </a:cubicBezTo>
                  <a:cubicBezTo>
                    <a:pt x="2619" y="3370"/>
                    <a:pt x="3373" y="2617"/>
                    <a:pt x="3373" y="1687"/>
                  </a:cubicBezTo>
                  <a:cubicBezTo>
                    <a:pt x="3373" y="754"/>
                    <a:pt x="2619" y="0"/>
                    <a:pt x="1687" y="0"/>
                  </a:cubicBezTo>
                  <a:close/>
                </a:path>
              </a:pathLst>
            </a:custGeom>
            <a:solidFill>
              <a:srgbClr val="435D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6416;p79"/>
            <p:cNvSpPr/>
            <p:nvPr/>
          </p:nvSpPr>
          <p:spPr>
            <a:xfrm>
              <a:off x="3287696" y="1960885"/>
              <a:ext cx="68123" cy="62291"/>
            </a:xfrm>
            <a:custGeom>
              <a:avLst/>
              <a:gdLst/>
              <a:ahLst/>
              <a:cxnLst/>
              <a:rect l="l" t="t" r="r" b="b"/>
              <a:pathLst>
                <a:path w="3374" h="3373" extrusionOk="0">
                  <a:moveTo>
                    <a:pt x="1687" y="0"/>
                  </a:moveTo>
                  <a:cubicBezTo>
                    <a:pt x="755" y="0"/>
                    <a:pt x="1" y="754"/>
                    <a:pt x="1" y="1687"/>
                  </a:cubicBezTo>
                  <a:cubicBezTo>
                    <a:pt x="1" y="2619"/>
                    <a:pt x="755" y="3373"/>
                    <a:pt x="1687" y="3373"/>
                  </a:cubicBezTo>
                  <a:cubicBezTo>
                    <a:pt x="2619" y="3370"/>
                    <a:pt x="3374" y="2617"/>
                    <a:pt x="3374" y="1687"/>
                  </a:cubicBezTo>
                  <a:cubicBezTo>
                    <a:pt x="3374" y="754"/>
                    <a:pt x="2619" y="0"/>
                    <a:pt x="1687" y="0"/>
                  </a:cubicBezTo>
                  <a:close/>
                </a:path>
              </a:pathLst>
            </a:custGeom>
            <a:solidFill>
              <a:srgbClr val="435D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6417;p79"/>
            <p:cNvSpPr/>
            <p:nvPr/>
          </p:nvSpPr>
          <p:spPr>
            <a:xfrm>
              <a:off x="4593069" y="2297184"/>
              <a:ext cx="68104" cy="62291"/>
            </a:xfrm>
            <a:custGeom>
              <a:avLst/>
              <a:gdLst/>
              <a:ahLst/>
              <a:cxnLst/>
              <a:rect l="l" t="t" r="r" b="b"/>
              <a:pathLst>
                <a:path w="3373" h="3373" extrusionOk="0">
                  <a:moveTo>
                    <a:pt x="1687" y="1"/>
                  </a:moveTo>
                  <a:cubicBezTo>
                    <a:pt x="755" y="1"/>
                    <a:pt x="1" y="754"/>
                    <a:pt x="1" y="1686"/>
                  </a:cubicBezTo>
                  <a:cubicBezTo>
                    <a:pt x="1" y="2618"/>
                    <a:pt x="755" y="3372"/>
                    <a:pt x="1687" y="3372"/>
                  </a:cubicBezTo>
                  <a:cubicBezTo>
                    <a:pt x="2618" y="3372"/>
                    <a:pt x="3372" y="2616"/>
                    <a:pt x="3372" y="1686"/>
                  </a:cubicBezTo>
                  <a:cubicBezTo>
                    <a:pt x="3372" y="754"/>
                    <a:pt x="2618" y="1"/>
                    <a:pt x="1687" y="1"/>
                  </a:cubicBezTo>
                  <a:close/>
                </a:path>
              </a:pathLst>
            </a:custGeom>
            <a:solidFill>
              <a:srgbClr val="435D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6418;p79"/>
            <p:cNvSpPr/>
            <p:nvPr/>
          </p:nvSpPr>
          <p:spPr>
            <a:xfrm>
              <a:off x="4816639" y="2297184"/>
              <a:ext cx="68085" cy="62291"/>
            </a:xfrm>
            <a:custGeom>
              <a:avLst/>
              <a:gdLst/>
              <a:ahLst/>
              <a:cxnLst/>
              <a:rect l="l" t="t" r="r" b="b"/>
              <a:pathLst>
                <a:path w="3372" h="3373" extrusionOk="0">
                  <a:moveTo>
                    <a:pt x="1685" y="1"/>
                  </a:moveTo>
                  <a:cubicBezTo>
                    <a:pt x="753" y="1"/>
                    <a:pt x="0" y="754"/>
                    <a:pt x="0" y="1686"/>
                  </a:cubicBezTo>
                  <a:cubicBezTo>
                    <a:pt x="0" y="2618"/>
                    <a:pt x="753" y="3372"/>
                    <a:pt x="1685" y="3372"/>
                  </a:cubicBezTo>
                  <a:cubicBezTo>
                    <a:pt x="2617" y="3372"/>
                    <a:pt x="3372" y="2616"/>
                    <a:pt x="3372" y="1686"/>
                  </a:cubicBezTo>
                  <a:cubicBezTo>
                    <a:pt x="3372" y="754"/>
                    <a:pt x="2617" y="1"/>
                    <a:pt x="1685" y="1"/>
                  </a:cubicBezTo>
                  <a:close/>
                </a:path>
              </a:pathLst>
            </a:custGeom>
            <a:solidFill>
              <a:srgbClr val="435D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6419;p79"/>
            <p:cNvSpPr/>
            <p:nvPr/>
          </p:nvSpPr>
          <p:spPr>
            <a:xfrm>
              <a:off x="4369479" y="2297184"/>
              <a:ext cx="68085" cy="62291"/>
            </a:xfrm>
            <a:custGeom>
              <a:avLst/>
              <a:gdLst/>
              <a:ahLst/>
              <a:cxnLst/>
              <a:rect l="l" t="t" r="r" b="b"/>
              <a:pathLst>
                <a:path w="3372" h="3373" extrusionOk="0">
                  <a:moveTo>
                    <a:pt x="1687" y="1"/>
                  </a:moveTo>
                  <a:cubicBezTo>
                    <a:pt x="755" y="1"/>
                    <a:pt x="1" y="754"/>
                    <a:pt x="1" y="1686"/>
                  </a:cubicBezTo>
                  <a:cubicBezTo>
                    <a:pt x="1" y="2618"/>
                    <a:pt x="755" y="3372"/>
                    <a:pt x="1687" y="3372"/>
                  </a:cubicBezTo>
                  <a:cubicBezTo>
                    <a:pt x="2619" y="3372"/>
                    <a:pt x="3372" y="2616"/>
                    <a:pt x="3372" y="1686"/>
                  </a:cubicBezTo>
                  <a:cubicBezTo>
                    <a:pt x="3372" y="754"/>
                    <a:pt x="2619" y="1"/>
                    <a:pt x="1687" y="1"/>
                  </a:cubicBezTo>
                  <a:close/>
                </a:path>
              </a:pathLst>
            </a:custGeom>
            <a:solidFill>
              <a:srgbClr val="435D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6426;p79"/>
            <p:cNvSpPr/>
            <p:nvPr/>
          </p:nvSpPr>
          <p:spPr>
            <a:xfrm>
              <a:off x="5029666" y="2314850"/>
              <a:ext cx="944476" cy="932003"/>
            </a:xfrm>
            <a:custGeom>
              <a:avLst/>
              <a:gdLst/>
              <a:ahLst/>
              <a:cxnLst/>
              <a:rect l="l" t="t" r="r" b="b"/>
              <a:pathLst>
                <a:path w="46777" h="50467" extrusionOk="0">
                  <a:moveTo>
                    <a:pt x="1" y="1"/>
                  </a:moveTo>
                  <a:lnTo>
                    <a:pt x="1" y="1458"/>
                  </a:lnTo>
                  <a:lnTo>
                    <a:pt x="21544" y="1458"/>
                  </a:lnTo>
                  <a:cubicBezTo>
                    <a:pt x="34653" y="1458"/>
                    <a:pt x="45320" y="12123"/>
                    <a:pt x="45320" y="25233"/>
                  </a:cubicBezTo>
                  <a:cubicBezTo>
                    <a:pt x="45320" y="38344"/>
                    <a:pt x="34653" y="49009"/>
                    <a:pt x="21544" y="49009"/>
                  </a:cubicBezTo>
                  <a:lnTo>
                    <a:pt x="1" y="49009"/>
                  </a:lnTo>
                  <a:lnTo>
                    <a:pt x="1" y="50466"/>
                  </a:lnTo>
                  <a:lnTo>
                    <a:pt x="21544" y="50466"/>
                  </a:lnTo>
                  <a:cubicBezTo>
                    <a:pt x="35457" y="50466"/>
                    <a:pt x="46776" y="39146"/>
                    <a:pt x="46776" y="25233"/>
                  </a:cubicBezTo>
                  <a:cubicBezTo>
                    <a:pt x="46776" y="11322"/>
                    <a:pt x="35457" y="1"/>
                    <a:pt x="21544" y="1"/>
                  </a:cubicBezTo>
                  <a:close/>
                </a:path>
              </a:pathLst>
            </a:custGeom>
            <a:solidFill>
              <a:srgbClr val="96979B"/>
            </a:solidFill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2729224" y="1364704"/>
              <a:ext cx="117521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>
                  <a:latin typeface="Candara" panose="020E0502030303020204" pitchFamily="34" charset="0"/>
                  <a:ea typeface="Arimo" panose="020B0604020202020204" charset="0"/>
                  <a:cs typeface="Arimo" panose="020B0604020202020204" charset="0"/>
                </a:rPr>
                <a:t>Peripherals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4044429" y="1364703"/>
              <a:ext cx="1175215" cy="3032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algn="ctr">
                <a:defRPr b="1">
                  <a:latin typeface="Candara" panose="020E0502030303020204" pitchFamily="34" charset="0"/>
                  <a:ea typeface="Arimo" panose="020B0604020202020204" charset="0"/>
                  <a:cs typeface="Arimo" panose="020B0604020202020204" charset="0"/>
                </a:defRPr>
              </a:lvl1pPr>
            </a:lstStyle>
            <a:p>
              <a:r>
                <a:rPr lang="en-IN" dirty="0"/>
                <a:t>Accessories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5349830" y="1342322"/>
              <a:ext cx="117521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>
                  <a:latin typeface="Candara" panose="020E0502030303020204" pitchFamily="34" charset="0"/>
                  <a:ea typeface="Arimo" panose="020B0604020202020204" charset="0"/>
                  <a:cs typeface="Arimo" panose="020B0604020202020204" charset="0"/>
                </a:rPr>
                <a:t>Notebook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4065201" y="3893488"/>
              <a:ext cx="117521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algn="ctr">
                <a:defRPr>
                  <a:latin typeface="Arimo" panose="020B0604020202020204" charset="0"/>
                  <a:ea typeface="Arimo" panose="020B0604020202020204" charset="0"/>
                  <a:cs typeface="Arimo" panose="020B0604020202020204" charset="0"/>
                </a:defRPr>
              </a:lvl1pPr>
            </a:lstStyle>
            <a:p>
              <a:r>
                <a:rPr lang="en-IN" b="1" dirty="0">
                  <a:latin typeface="Candara" panose="020E0502030303020204" pitchFamily="34" charset="0"/>
                </a:rPr>
                <a:t>Storage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2729223" y="3888904"/>
              <a:ext cx="117521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>
                  <a:latin typeface="Candara" panose="020E0502030303020204" pitchFamily="34" charset="0"/>
                  <a:ea typeface="Arimo" panose="020B0604020202020204" charset="0"/>
                  <a:cs typeface="Arimo" panose="020B0604020202020204" charset="0"/>
                </a:rPr>
                <a:t>Desktop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5340017" y="3893489"/>
              <a:ext cx="117521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>
                  <a:latin typeface="Candara" panose="020E0502030303020204" pitchFamily="34" charset="0"/>
                  <a:ea typeface="Arimo" panose="020B0604020202020204" charset="0"/>
                  <a:cs typeface="Arimo" panose="020B0604020202020204" charset="0"/>
                </a:rPr>
                <a:t>Networking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4073565" y="2625575"/>
              <a:ext cx="117521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>
                  <a:latin typeface="Candara" panose="020E0502030303020204" pitchFamily="34" charset="0"/>
                  <a:ea typeface="Arimo" panose="020B0604020202020204" charset="0"/>
                  <a:cs typeface="Arimo" panose="020B0604020202020204" charset="0"/>
                </a:rPr>
                <a:t>Segments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5298264" y="1243943"/>
            <a:ext cx="3131435" cy="3068679"/>
            <a:chOff x="5298264" y="1243943"/>
            <a:chExt cx="3131435" cy="3068679"/>
          </a:xfrm>
        </p:grpSpPr>
        <p:sp>
          <p:nvSpPr>
            <p:cNvPr id="67" name="Google Shape;6679;p81"/>
            <p:cNvSpPr/>
            <p:nvPr/>
          </p:nvSpPr>
          <p:spPr>
            <a:xfrm>
              <a:off x="6260773" y="2216981"/>
              <a:ext cx="1172345" cy="1122742"/>
            </a:xfrm>
            <a:custGeom>
              <a:avLst/>
              <a:gdLst/>
              <a:ahLst/>
              <a:cxnLst/>
              <a:rect l="l" t="t" r="r" b="b"/>
              <a:pathLst>
                <a:path w="7941" h="7942" extrusionOk="0">
                  <a:moveTo>
                    <a:pt x="3971" y="319"/>
                  </a:moveTo>
                  <a:cubicBezTo>
                    <a:pt x="5984" y="319"/>
                    <a:pt x="7623" y="1957"/>
                    <a:pt x="7623" y="3971"/>
                  </a:cubicBezTo>
                  <a:cubicBezTo>
                    <a:pt x="7623" y="5984"/>
                    <a:pt x="5985" y="7624"/>
                    <a:pt x="3971" y="7624"/>
                  </a:cubicBezTo>
                  <a:cubicBezTo>
                    <a:pt x="1956" y="7624"/>
                    <a:pt x="318" y="5984"/>
                    <a:pt x="318" y="3971"/>
                  </a:cubicBezTo>
                  <a:cubicBezTo>
                    <a:pt x="318" y="1957"/>
                    <a:pt x="1956" y="319"/>
                    <a:pt x="3971" y="319"/>
                  </a:cubicBezTo>
                  <a:close/>
                  <a:moveTo>
                    <a:pt x="3971" y="0"/>
                  </a:moveTo>
                  <a:cubicBezTo>
                    <a:pt x="1782" y="0"/>
                    <a:pt x="1" y="1782"/>
                    <a:pt x="1" y="3971"/>
                  </a:cubicBezTo>
                  <a:cubicBezTo>
                    <a:pt x="1" y="6159"/>
                    <a:pt x="1782" y="7941"/>
                    <a:pt x="3971" y="7941"/>
                  </a:cubicBezTo>
                  <a:cubicBezTo>
                    <a:pt x="6160" y="7941"/>
                    <a:pt x="7940" y="6159"/>
                    <a:pt x="7940" y="3971"/>
                  </a:cubicBezTo>
                  <a:cubicBezTo>
                    <a:pt x="7940" y="1782"/>
                    <a:pt x="6160" y="0"/>
                    <a:pt x="3971" y="0"/>
                  </a:cubicBez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8" name="Google Shape;6680;p81"/>
            <p:cNvGrpSpPr/>
            <p:nvPr/>
          </p:nvGrpSpPr>
          <p:grpSpPr>
            <a:xfrm>
              <a:off x="5310321" y="1243943"/>
              <a:ext cx="1505105" cy="1497654"/>
              <a:chOff x="5830645" y="1267368"/>
              <a:chExt cx="259743" cy="269909"/>
            </a:xfrm>
          </p:grpSpPr>
          <p:sp>
            <p:nvSpPr>
              <p:cNvPr id="78" name="Google Shape;6681;p81"/>
              <p:cNvSpPr/>
              <p:nvPr/>
            </p:nvSpPr>
            <p:spPr>
              <a:xfrm>
                <a:off x="5830645" y="1304897"/>
                <a:ext cx="259743" cy="232380"/>
              </a:xfrm>
              <a:custGeom>
                <a:avLst/>
                <a:gdLst/>
                <a:ahLst/>
                <a:cxnLst/>
                <a:rect l="l" t="t" r="r" b="b"/>
                <a:pathLst>
                  <a:path w="10195" h="9121" extrusionOk="0">
                    <a:moveTo>
                      <a:pt x="7470" y="1"/>
                    </a:moveTo>
                    <a:cubicBezTo>
                      <a:pt x="7469" y="1"/>
                      <a:pt x="7468" y="1"/>
                      <a:pt x="7467" y="1"/>
                    </a:cubicBezTo>
                    <a:lnTo>
                      <a:pt x="7044" y="1"/>
                    </a:lnTo>
                    <a:cubicBezTo>
                      <a:pt x="7044" y="1075"/>
                      <a:pt x="6172" y="1946"/>
                      <a:pt x="5097" y="1946"/>
                    </a:cubicBezTo>
                    <a:cubicBezTo>
                      <a:pt x="4021" y="1946"/>
                      <a:pt x="3150" y="1075"/>
                      <a:pt x="3150" y="1"/>
                    </a:cubicBezTo>
                    <a:lnTo>
                      <a:pt x="0" y="1"/>
                    </a:lnTo>
                    <a:lnTo>
                      <a:pt x="0" y="6393"/>
                    </a:lnTo>
                    <a:cubicBezTo>
                      <a:pt x="0" y="7900"/>
                      <a:pt x="1220" y="9120"/>
                      <a:pt x="2727" y="9120"/>
                    </a:cubicBezTo>
                    <a:lnTo>
                      <a:pt x="6018" y="9120"/>
                    </a:lnTo>
                    <a:cubicBezTo>
                      <a:pt x="6148" y="6883"/>
                      <a:pt x="7951" y="5095"/>
                      <a:pt x="10194" y="4987"/>
                    </a:cubicBezTo>
                    <a:lnTo>
                      <a:pt x="10194" y="2726"/>
                    </a:lnTo>
                    <a:cubicBezTo>
                      <a:pt x="10194" y="1222"/>
                      <a:pt x="8974" y="1"/>
                      <a:pt x="7470" y="1"/>
                    </a:cubicBez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6682;p81"/>
              <p:cNvSpPr/>
              <p:nvPr/>
            </p:nvSpPr>
            <p:spPr>
              <a:xfrm>
                <a:off x="5922950" y="1267368"/>
                <a:ext cx="75057" cy="75057"/>
              </a:xfrm>
              <a:custGeom>
                <a:avLst/>
                <a:gdLst/>
                <a:ahLst/>
                <a:cxnLst/>
                <a:rect l="l" t="t" r="r" b="b"/>
                <a:pathLst>
                  <a:path w="2946" h="2946" extrusionOk="0">
                    <a:moveTo>
                      <a:pt x="1474" y="1"/>
                    </a:moveTo>
                    <a:cubicBezTo>
                      <a:pt x="661" y="1"/>
                      <a:pt x="1" y="660"/>
                      <a:pt x="1" y="1472"/>
                    </a:cubicBezTo>
                    <a:cubicBezTo>
                      <a:pt x="1" y="2286"/>
                      <a:pt x="661" y="2945"/>
                      <a:pt x="1474" y="2945"/>
                    </a:cubicBezTo>
                    <a:cubicBezTo>
                      <a:pt x="2288" y="2945"/>
                      <a:pt x="2946" y="2286"/>
                      <a:pt x="2946" y="1472"/>
                    </a:cubicBezTo>
                    <a:cubicBezTo>
                      <a:pt x="2946" y="660"/>
                      <a:pt x="2288" y="1"/>
                      <a:pt x="1474" y="1"/>
                    </a:cubicBez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9" name="Google Shape;6683;p81"/>
            <p:cNvGrpSpPr/>
            <p:nvPr/>
          </p:nvGrpSpPr>
          <p:grpSpPr>
            <a:xfrm>
              <a:off x="6878615" y="1243943"/>
              <a:ext cx="1504809" cy="1497654"/>
              <a:chOff x="6101293" y="1267368"/>
              <a:chExt cx="259692" cy="269909"/>
            </a:xfrm>
          </p:grpSpPr>
          <p:sp>
            <p:nvSpPr>
              <p:cNvPr id="76" name="Google Shape;6684;p81"/>
              <p:cNvSpPr/>
              <p:nvPr/>
            </p:nvSpPr>
            <p:spPr>
              <a:xfrm>
                <a:off x="6101293" y="1304897"/>
                <a:ext cx="259692" cy="232380"/>
              </a:xfrm>
              <a:custGeom>
                <a:avLst/>
                <a:gdLst/>
                <a:ahLst/>
                <a:cxnLst/>
                <a:rect l="l" t="t" r="r" b="b"/>
                <a:pathLst>
                  <a:path w="10193" h="9121" extrusionOk="0">
                    <a:moveTo>
                      <a:pt x="2726" y="1"/>
                    </a:moveTo>
                    <a:cubicBezTo>
                      <a:pt x="1220" y="1"/>
                      <a:pt x="0" y="1221"/>
                      <a:pt x="0" y="2726"/>
                    </a:cubicBezTo>
                    <a:lnTo>
                      <a:pt x="0" y="4987"/>
                    </a:lnTo>
                    <a:cubicBezTo>
                      <a:pt x="2244" y="5095"/>
                      <a:pt x="4045" y="6883"/>
                      <a:pt x="4177" y="9120"/>
                    </a:cubicBezTo>
                    <a:lnTo>
                      <a:pt x="7467" y="9120"/>
                    </a:lnTo>
                    <a:cubicBezTo>
                      <a:pt x="8973" y="9120"/>
                      <a:pt x="10193" y="7900"/>
                      <a:pt x="10193" y="6393"/>
                    </a:cubicBezTo>
                    <a:lnTo>
                      <a:pt x="10193" y="1"/>
                    </a:lnTo>
                    <a:lnTo>
                      <a:pt x="7043" y="1"/>
                    </a:lnTo>
                    <a:cubicBezTo>
                      <a:pt x="7043" y="1075"/>
                      <a:pt x="6172" y="1946"/>
                      <a:pt x="5097" y="1946"/>
                    </a:cubicBezTo>
                    <a:cubicBezTo>
                      <a:pt x="4021" y="1946"/>
                      <a:pt x="3150" y="1075"/>
                      <a:pt x="3150" y="1"/>
                    </a:cubicBezTo>
                    <a:close/>
                  </a:path>
                </a:pathLst>
              </a:cu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6685;p81"/>
              <p:cNvSpPr/>
              <p:nvPr/>
            </p:nvSpPr>
            <p:spPr>
              <a:xfrm>
                <a:off x="6193623" y="1267368"/>
                <a:ext cx="75031" cy="75057"/>
              </a:xfrm>
              <a:custGeom>
                <a:avLst/>
                <a:gdLst/>
                <a:ahLst/>
                <a:cxnLst/>
                <a:rect l="l" t="t" r="r" b="b"/>
                <a:pathLst>
                  <a:path w="2945" h="2946" extrusionOk="0">
                    <a:moveTo>
                      <a:pt x="1473" y="1"/>
                    </a:moveTo>
                    <a:cubicBezTo>
                      <a:pt x="660" y="1"/>
                      <a:pt x="0" y="660"/>
                      <a:pt x="0" y="1472"/>
                    </a:cubicBezTo>
                    <a:cubicBezTo>
                      <a:pt x="0" y="2286"/>
                      <a:pt x="660" y="2945"/>
                      <a:pt x="1473" y="2945"/>
                    </a:cubicBezTo>
                    <a:cubicBezTo>
                      <a:pt x="2285" y="2945"/>
                      <a:pt x="2945" y="2286"/>
                      <a:pt x="2945" y="1472"/>
                    </a:cubicBezTo>
                    <a:cubicBezTo>
                      <a:pt x="2945" y="660"/>
                      <a:pt x="2285" y="1"/>
                      <a:pt x="1473" y="1"/>
                    </a:cubicBezTo>
                    <a:close/>
                  </a:path>
                </a:pathLst>
              </a:custGeom>
              <a:solidFill>
                <a:srgbClr val="A5B7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0" name="Google Shape;6686;p81"/>
            <p:cNvGrpSpPr/>
            <p:nvPr/>
          </p:nvGrpSpPr>
          <p:grpSpPr>
            <a:xfrm>
              <a:off x="5310327" y="2814968"/>
              <a:ext cx="1504809" cy="1497654"/>
              <a:chOff x="5830645" y="1550500"/>
              <a:chExt cx="259692" cy="269909"/>
            </a:xfrm>
          </p:grpSpPr>
          <p:sp>
            <p:nvSpPr>
              <p:cNvPr id="74" name="Google Shape;6687;p81"/>
              <p:cNvSpPr/>
              <p:nvPr/>
            </p:nvSpPr>
            <p:spPr>
              <a:xfrm>
                <a:off x="5830645" y="1550500"/>
                <a:ext cx="259692" cy="232406"/>
              </a:xfrm>
              <a:custGeom>
                <a:avLst/>
                <a:gdLst/>
                <a:ahLst/>
                <a:cxnLst/>
                <a:rect l="l" t="t" r="r" b="b"/>
                <a:pathLst>
                  <a:path w="10193" h="9122" extrusionOk="0">
                    <a:moveTo>
                      <a:pt x="2727" y="1"/>
                    </a:moveTo>
                    <a:cubicBezTo>
                      <a:pt x="1220" y="1"/>
                      <a:pt x="0" y="1223"/>
                      <a:pt x="0" y="2728"/>
                    </a:cubicBezTo>
                    <a:lnTo>
                      <a:pt x="0" y="9122"/>
                    </a:lnTo>
                    <a:lnTo>
                      <a:pt x="3150" y="9122"/>
                    </a:lnTo>
                    <a:cubicBezTo>
                      <a:pt x="3150" y="8046"/>
                      <a:pt x="4021" y="7175"/>
                      <a:pt x="5097" y="7175"/>
                    </a:cubicBezTo>
                    <a:cubicBezTo>
                      <a:pt x="6172" y="7175"/>
                      <a:pt x="7044" y="8046"/>
                      <a:pt x="7044" y="9122"/>
                    </a:cubicBezTo>
                    <a:lnTo>
                      <a:pt x="7467" y="9122"/>
                    </a:lnTo>
                    <a:cubicBezTo>
                      <a:pt x="8972" y="9122"/>
                      <a:pt x="10192" y="7900"/>
                      <a:pt x="10192" y="6395"/>
                    </a:cubicBezTo>
                    <a:lnTo>
                      <a:pt x="10192" y="4135"/>
                    </a:lnTo>
                    <a:cubicBezTo>
                      <a:pt x="7951" y="4028"/>
                      <a:pt x="6148" y="2239"/>
                      <a:pt x="6018" y="1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6688;p81"/>
              <p:cNvSpPr/>
              <p:nvPr/>
            </p:nvSpPr>
            <p:spPr>
              <a:xfrm>
                <a:off x="5922950" y="1745352"/>
                <a:ext cx="75057" cy="75057"/>
              </a:xfrm>
              <a:custGeom>
                <a:avLst/>
                <a:gdLst/>
                <a:ahLst/>
                <a:cxnLst/>
                <a:rect l="l" t="t" r="r" b="b"/>
                <a:pathLst>
                  <a:path w="2946" h="2946" extrusionOk="0">
                    <a:moveTo>
                      <a:pt x="1474" y="1"/>
                    </a:moveTo>
                    <a:cubicBezTo>
                      <a:pt x="661" y="1"/>
                      <a:pt x="1" y="660"/>
                      <a:pt x="1" y="1474"/>
                    </a:cubicBezTo>
                    <a:cubicBezTo>
                      <a:pt x="1" y="2287"/>
                      <a:pt x="661" y="2946"/>
                      <a:pt x="1474" y="2946"/>
                    </a:cubicBezTo>
                    <a:cubicBezTo>
                      <a:pt x="2288" y="2946"/>
                      <a:pt x="2946" y="2287"/>
                      <a:pt x="2946" y="1474"/>
                    </a:cubicBezTo>
                    <a:cubicBezTo>
                      <a:pt x="2946" y="660"/>
                      <a:pt x="2288" y="1"/>
                      <a:pt x="1474" y="1"/>
                    </a:cubicBezTo>
                    <a:close/>
                  </a:path>
                </a:pathLst>
              </a:custGeom>
              <a:solidFill>
                <a:srgbClr val="A5B7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oogle Shape;6689;p81"/>
            <p:cNvGrpSpPr/>
            <p:nvPr/>
          </p:nvGrpSpPr>
          <p:grpSpPr>
            <a:xfrm>
              <a:off x="6878615" y="2814968"/>
              <a:ext cx="1504809" cy="1497654"/>
              <a:chOff x="6101293" y="1550500"/>
              <a:chExt cx="259692" cy="269909"/>
            </a:xfrm>
          </p:grpSpPr>
          <p:sp>
            <p:nvSpPr>
              <p:cNvPr id="72" name="Google Shape;6690;p81"/>
              <p:cNvSpPr/>
              <p:nvPr/>
            </p:nvSpPr>
            <p:spPr>
              <a:xfrm>
                <a:off x="6101293" y="1550500"/>
                <a:ext cx="259692" cy="232406"/>
              </a:xfrm>
              <a:custGeom>
                <a:avLst/>
                <a:gdLst/>
                <a:ahLst/>
                <a:cxnLst/>
                <a:rect l="l" t="t" r="r" b="b"/>
                <a:pathLst>
                  <a:path w="10193" h="9122" extrusionOk="0">
                    <a:moveTo>
                      <a:pt x="4177" y="1"/>
                    </a:moveTo>
                    <a:cubicBezTo>
                      <a:pt x="4045" y="2239"/>
                      <a:pt x="2244" y="4027"/>
                      <a:pt x="0" y="4135"/>
                    </a:cubicBezTo>
                    <a:lnTo>
                      <a:pt x="0" y="6395"/>
                    </a:lnTo>
                    <a:cubicBezTo>
                      <a:pt x="0" y="7902"/>
                      <a:pt x="1220" y="9122"/>
                      <a:pt x="2726" y="9122"/>
                    </a:cubicBezTo>
                    <a:lnTo>
                      <a:pt x="3148" y="9122"/>
                    </a:lnTo>
                    <a:cubicBezTo>
                      <a:pt x="3148" y="8046"/>
                      <a:pt x="4020" y="7175"/>
                      <a:pt x="5096" y="7175"/>
                    </a:cubicBezTo>
                    <a:cubicBezTo>
                      <a:pt x="6170" y="7175"/>
                      <a:pt x="7043" y="8046"/>
                      <a:pt x="7043" y="9122"/>
                    </a:cubicBezTo>
                    <a:lnTo>
                      <a:pt x="10193" y="9122"/>
                    </a:lnTo>
                    <a:lnTo>
                      <a:pt x="10193" y="2728"/>
                    </a:lnTo>
                    <a:cubicBezTo>
                      <a:pt x="10193" y="1223"/>
                      <a:pt x="8973" y="2"/>
                      <a:pt x="7467" y="1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6691;p81"/>
              <p:cNvSpPr/>
              <p:nvPr/>
            </p:nvSpPr>
            <p:spPr>
              <a:xfrm>
                <a:off x="6193623" y="1745352"/>
                <a:ext cx="75031" cy="75057"/>
              </a:xfrm>
              <a:custGeom>
                <a:avLst/>
                <a:gdLst/>
                <a:ahLst/>
                <a:cxnLst/>
                <a:rect l="l" t="t" r="r" b="b"/>
                <a:pathLst>
                  <a:path w="2945" h="2946" extrusionOk="0">
                    <a:moveTo>
                      <a:pt x="1473" y="1"/>
                    </a:moveTo>
                    <a:cubicBezTo>
                      <a:pt x="660" y="1"/>
                      <a:pt x="0" y="660"/>
                      <a:pt x="0" y="1474"/>
                    </a:cubicBezTo>
                    <a:cubicBezTo>
                      <a:pt x="0" y="2287"/>
                      <a:pt x="660" y="2946"/>
                      <a:pt x="1473" y="2946"/>
                    </a:cubicBezTo>
                    <a:cubicBezTo>
                      <a:pt x="2285" y="2946"/>
                      <a:pt x="2945" y="2287"/>
                      <a:pt x="2945" y="1474"/>
                    </a:cubicBezTo>
                    <a:cubicBezTo>
                      <a:pt x="2945" y="660"/>
                      <a:pt x="2285" y="1"/>
                      <a:pt x="1473" y="1"/>
                    </a:cubicBezTo>
                    <a:close/>
                  </a:path>
                </a:pathLst>
              </a:custGeom>
              <a:solidFill>
                <a:srgbClr val="213B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0" name="TextBox 79"/>
            <p:cNvSpPr txBox="1"/>
            <p:nvPr/>
          </p:nvSpPr>
          <p:spPr>
            <a:xfrm>
              <a:off x="5298264" y="1824011"/>
              <a:ext cx="14306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600" b="1" dirty="0">
                  <a:latin typeface="Candara" panose="020E0502030303020204" pitchFamily="34" charset="0"/>
                  <a:ea typeface="Arimo" panose="020B0604020202020204" charset="0"/>
                  <a:cs typeface="Arimo" panose="020B0604020202020204" charset="0"/>
                </a:rPr>
                <a:t>APAC</a:t>
              </a:r>
              <a:r>
                <a:rPr lang="en-IN" dirty="0">
                  <a:latin typeface="Arimo" panose="020B0604020202020204" charset="0"/>
                  <a:ea typeface="Arimo" panose="020B0604020202020204" charset="0"/>
                  <a:cs typeface="Arimo" panose="020B0604020202020204" charset="0"/>
                </a:rPr>
                <a:t> </a:t>
              </a: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6915695" y="1821435"/>
              <a:ext cx="14306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algn="ctr">
                <a:defRPr b="1">
                  <a:latin typeface="Arimo" panose="020B0604020202020204" charset="0"/>
                  <a:ea typeface="Arimo" panose="020B0604020202020204" charset="0"/>
                  <a:cs typeface="Arimo" panose="020B0604020202020204" charset="0"/>
                </a:defRPr>
              </a:lvl1pPr>
            </a:lstStyle>
            <a:p>
              <a:r>
                <a:rPr lang="en-IN" sz="1600" dirty="0">
                  <a:latin typeface="Candara" panose="020E0502030303020204" pitchFamily="34" charset="0"/>
                </a:rPr>
                <a:t>EU</a:t>
              </a: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5355052" y="3339722"/>
              <a:ext cx="1430645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defRPr/>
              </a:defPPr>
              <a:lvl1pPr algn="ctr">
                <a:defRPr b="1">
                  <a:latin typeface="Arimo" panose="020B0604020202020204" charset="0"/>
                  <a:ea typeface="Arimo" panose="020B0604020202020204" charset="0"/>
                  <a:cs typeface="Arimo" panose="020B0604020202020204" charset="0"/>
                </a:defRPr>
              </a:lvl1pPr>
            </a:lstStyle>
            <a:p>
              <a:r>
                <a:rPr lang="en-IN" dirty="0">
                  <a:latin typeface="Candara" panose="020E0502030303020204" pitchFamily="34" charset="0"/>
                </a:rPr>
                <a:t>NA</a:t>
              </a:r>
              <a:r>
                <a:rPr lang="en-IN" dirty="0"/>
                <a:t> </a:t>
              </a: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6999055" y="3339721"/>
              <a:ext cx="1430644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defRPr/>
              </a:defPPr>
              <a:lvl1pPr algn="ctr">
                <a:defRPr b="1">
                  <a:latin typeface="Arimo" panose="020B0604020202020204" charset="0"/>
                  <a:ea typeface="Arimo" panose="020B0604020202020204" charset="0"/>
                  <a:cs typeface="Arimo" panose="020B0604020202020204" charset="0"/>
                </a:defRPr>
              </a:lvl1pPr>
            </a:lstStyle>
            <a:p>
              <a:r>
                <a:rPr lang="en-IN" dirty="0">
                  <a:latin typeface="Candara" panose="020E0502030303020204" pitchFamily="34" charset="0"/>
                </a:rPr>
                <a:t>LATAM</a:t>
              </a:r>
              <a:r>
                <a:rPr lang="en-IN" dirty="0"/>
                <a:t> </a:t>
              </a:r>
            </a:p>
          </p:txBody>
        </p:sp>
        <p:grpSp>
          <p:nvGrpSpPr>
            <p:cNvPr id="84" name="Google Shape;5186;p78"/>
            <p:cNvGrpSpPr/>
            <p:nvPr/>
          </p:nvGrpSpPr>
          <p:grpSpPr>
            <a:xfrm>
              <a:off x="6490600" y="2441228"/>
              <a:ext cx="700466" cy="606562"/>
              <a:chOff x="6000100" y="3076250"/>
              <a:chExt cx="587871" cy="512373"/>
            </a:xfrm>
            <a:solidFill>
              <a:srgbClr val="0070C0"/>
            </a:solidFill>
          </p:grpSpPr>
          <p:sp>
            <p:nvSpPr>
              <p:cNvPr id="85" name="Google Shape;5187;p78"/>
              <p:cNvSpPr/>
              <p:nvPr/>
            </p:nvSpPr>
            <p:spPr>
              <a:xfrm>
                <a:off x="6000100" y="3076250"/>
                <a:ext cx="587871" cy="512373"/>
              </a:xfrm>
              <a:custGeom>
                <a:avLst/>
                <a:gdLst/>
                <a:ahLst/>
                <a:cxnLst/>
                <a:rect l="l" t="t" r="r" b="b"/>
                <a:pathLst>
                  <a:path w="101884" h="88838" extrusionOk="0">
                    <a:moveTo>
                      <a:pt x="50272" y="0"/>
                    </a:moveTo>
                    <a:cubicBezTo>
                      <a:pt x="31897" y="0"/>
                      <a:pt x="14791" y="11087"/>
                      <a:pt x="8322" y="29000"/>
                    </a:cubicBezTo>
                    <a:cubicBezTo>
                      <a:pt x="1" y="51995"/>
                      <a:pt x="12332" y="77546"/>
                      <a:pt x="35878" y="86063"/>
                    </a:cubicBezTo>
                    <a:cubicBezTo>
                      <a:pt x="41078" y="87945"/>
                      <a:pt x="46391" y="88838"/>
                      <a:pt x="51602" y="88838"/>
                    </a:cubicBezTo>
                    <a:cubicBezTo>
                      <a:pt x="69970" y="88838"/>
                      <a:pt x="87079" y="77751"/>
                      <a:pt x="93562" y="59838"/>
                    </a:cubicBezTo>
                    <a:cubicBezTo>
                      <a:pt x="101883" y="36843"/>
                      <a:pt x="89534" y="11292"/>
                      <a:pt x="66006" y="2775"/>
                    </a:cubicBezTo>
                    <a:cubicBezTo>
                      <a:pt x="60802" y="893"/>
                      <a:pt x="55486" y="0"/>
                      <a:pt x="50272" y="0"/>
                    </a:cubicBezTo>
                    <a:close/>
                  </a:path>
                </a:pathLst>
              </a:custGeom>
              <a:grpFill/>
              <a:ln>
                <a:solidFill>
                  <a:srgbClr val="92D050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86" name="Google Shape;5188;p78"/>
              <p:cNvGrpSpPr/>
              <p:nvPr/>
            </p:nvGrpSpPr>
            <p:grpSpPr>
              <a:xfrm>
                <a:off x="6031360" y="3076713"/>
                <a:ext cx="539107" cy="480965"/>
                <a:chOff x="6031360" y="3076713"/>
                <a:chExt cx="539107" cy="480965"/>
              </a:xfrm>
              <a:grpFill/>
            </p:grpSpPr>
            <p:sp>
              <p:nvSpPr>
                <p:cNvPr id="87" name="Google Shape;5189;p78"/>
                <p:cNvSpPr/>
                <p:nvPr/>
              </p:nvSpPr>
              <p:spPr>
                <a:xfrm>
                  <a:off x="6160232" y="3107767"/>
                  <a:ext cx="410235" cy="4499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098" h="78008" extrusionOk="0">
                      <a:moveTo>
                        <a:pt x="36108" y="3531"/>
                      </a:moveTo>
                      <a:lnTo>
                        <a:pt x="36835" y="4631"/>
                      </a:lnTo>
                      <a:cubicBezTo>
                        <a:pt x="36551" y="4826"/>
                        <a:pt x="36268" y="5039"/>
                        <a:pt x="35948" y="5217"/>
                      </a:cubicBezTo>
                      <a:cubicBezTo>
                        <a:pt x="35043" y="5749"/>
                        <a:pt x="34635" y="6459"/>
                        <a:pt x="35132" y="7488"/>
                      </a:cubicBezTo>
                      <a:cubicBezTo>
                        <a:pt x="35486" y="8208"/>
                        <a:pt x="35984" y="8561"/>
                        <a:pt x="36635" y="8561"/>
                      </a:cubicBezTo>
                      <a:cubicBezTo>
                        <a:pt x="36866" y="8561"/>
                        <a:pt x="37116" y="8517"/>
                        <a:pt x="37385" y="8428"/>
                      </a:cubicBezTo>
                      <a:cubicBezTo>
                        <a:pt x="37776" y="8304"/>
                        <a:pt x="38184" y="8198"/>
                        <a:pt x="38752" y="8056"/>
                      </a:cubicBezTo>
                      <a:lnTo>
                        <a:pt x="38752" y="8056"/>
                      </a:lnTo>
                      <a:cubicBezTo>
                        <a:pt x="38412" y="9075"/>
                        <a:pt x="37909" y="9331"/>
                        <a:pt x="37373" y="9331"/>
                      </a:cubicBezTo>
                      <a:cubicBezTo>
                        <a:pt x="36833" y="9331"/>
                        <a:pt x="36258" y="9072"/>
                        <a:pt x="35779" y="9072"/>
                      </a:cubicBezTo>
                      <a:cubicBezTo>
                        <a:pt x="35690" y="9072"/>
                        <a:pt x="35604" y="9081"/>
                        <a:pt x="35522" y="9102"/>
                      </a:cubicBezTo>
                      <a:lnTo>
                        <a:pt x="33162" y="11977"/>
                      </a:lnTo>
                      <a:lnTo>
                        <a:pt x="28585" y="11037"/>
                      </a:lnTo>
                      <a:lnTo>
                        <a:pt x="31832" y="10238"/>
                      </a:lnTo>
                      <a:cubicBezTo>
                        <a:pt x="32825" y="8162"/>
                        <a:pt x="33127" y="7062"/>
                        <a:pt x="32914" y="6228"/>
                      </a:cubicBezTo>
                      <a:lnTo>
                        <a:pt x="36108" y="3531"/>
                      </a:lnTo>
                      <a:close/>
                      <a:moveTo>
                        <a:pt x="38947" y="36232"/>
                      </a:moveTo>
                      <a:lnTo>
                        <a:pt x="38947" y="36232"/>
                      </a:lnTo>
                      <a:cubicBezTo>
                        <a:pt x="40402" y="36374"/>
                        <a:pt x="40561" y="37705"/>
                        <a:pt x="41253" y="38486"/>
                      </a:cubicBezTo>
                      <a:cubicBezTo>
                        <a:pt x="40278" y="40029"/>
                        <a:pt x="42194" y="41076"/>
                        <a:pt x="41963" y="42673"/>
                      </a:cubicBezTo>
                      <a:cubicBezTo>
                        <a:pt x="41786" y="43862"/>
                        <a:pt x="42833" y="45264"/>
                        <a:pt x="43241" y="46648"/>
                      </a:cubicBezTo>
                      <a:cubicBezTo>
                        <a:pt x="43560" y="47641"/>
                        <a:pt x="43507" y="48741"/>
                        <a:pt x="43046" y="49699"/>
                      </a:cubicBezTo>
                      <a:lnTo>
                        <a:pt x="40473" y="45760"/>
                      </a:lnTo>
                      <a:cubicBezTo>
                        <a:pt x="41449" y="42726"/>
                        <a:pt x="39160" y="39728"/>
                        <a:pt x="38947" y="36232"/>
                      </a:cubicBezTo>
                      <a:close/>
                      <a:moveTo>
                        <a:pt x="36430" y="1"/>
                      </a:moveTo>
                      <a:cubicBezTo>
                        <a:pt x="35873" y="1"/>
                        <a:pt x="35316" y="87"/>
                        <a:pt x="34759" y="284"/>
                      </a:cubicBezTo>
                      <a:cubicBezTo>
                        <a:pt x="33659" y="657"/>
                        <a:pt x="32346" y="870"/>
                        <a:pt x="31885" y="2005"/>
                      </a:cubicBezTo>
                      <a:cubicBezTo>
                        <a:pt x="31264" y="3567"/>
                        <a:pt x="29809" y="3549"/>
                        <a:pt x="28656" y="3992"/>
                      </a:cubicBezTo>
                      <a:cubicBezTo>
                        <a:pt x="26331" y="4826"/>
                        <a:pt x="26012" y="5465"/>
                        <a:pt x="27006" y="7683"/>
                      </a:cubicBezTo>
                      <a:lnTo>
                        <a:pt x="29791" y="7736"/>
                      </a:lnTo>
                      <a:lnTo>
                        <a:pt x="29046" y="10327"/>
                      </a:lnTo>
                      <a:lnTo>
                        <a:pt x="28425" y="7736"/>
                      </a:lnTo>
                      <a:lnTo>
                        <a:pt x="26633" y="11143"/>
                      </a:lnTo>
                      <a:cubicBezTo>
                        <a:pt x="25746" y="11374"/>
                        <a:pt x="24734" y="11391"/>
                        <a:pt x="24113" y="11870"/>
                      </a:cubicBezTo>
                      <a:cubicBezTo>
                        <a:pt x="22960" y="12775"/>
                        <a:pt x="21328" y="12509"/>
                        <a:pt x="20352" y="13680"/>
                      </a:cubicBezTo>
                      <a:lnTo>
                        <a:pt x="19695" y="12900"/>
                      </a:lnTo>
                      <a:lnTo>
                        <a:pt x="18808" y="14106"/>
                      </a:lnTo>
                      <a:cubicBezTo>
                        <a:pt x="18523" y="13971"/>
                        <a:pt x="18518" y="13452"/>
                        <a:pt x="18160" y="13452"/>
                      </a:cubicBezTo>
                      <a:cubicBezTo>
                        <a:pt x="18049" y="13452"/>
                        <a:pt x="17905" y="13501"/>
                        <a:pt x="17708" y="13627"/>
                      </a:cubicBezTo>
                      <a:lnTo>
                        <a:pt x="18560" y="17193"/>
                      </a:lnTo>
                      <a:cubicBezTo>
                        <a:pt x="17972" y="17718"/>
                        <a:pt x="17385" y="18062"/>
                        <a:pt x="16823" y="18062"/>
                      </a:cubicBezTo>
                      <a:cubicBezTo>
                        <a:pt x="16435" y="18062"/>
                        <a:pt x="16059" y="17897"/>
                        <a:pt x="15703" y="17513"/>
                      </a:cubicBezTo>
                      <a:cubicBezTo>
                        <a:pt x="14869" y="16626"/>
                        <a:pt x="13929" y="16750"/>
                        <a:pt x="13112" y="16643"/>
                      </a:cubicBezTo>
                      <a:lnTo>
                        <a:pt x="11196" y="21381"/>
                      </a:lnTo>
                      <a:cubicBezTo>
                        <a:pt x="11922" y="22616"/>
                        <a:pt x="12753" y="22986"/>
                        <a:pt x="13632" y="22986"/>
                      </a:cubicBezTo>
                      <a:cubicBezTo>
                        <a:pt x="14835" y="22986"/>
                        <a:pt x="16130" y="22292"/>
                        <a:pt x="17371" y="22179"/>
                      </a:cubicBezTo>
                      <a:lnTo>
                        <a:pt x="17868" y="20618"/>
                      </a:lnTo>
                      <a:cubicBezTo>
                        <a:pt x="19961" y="20600"/>
                        <a:pt x="19961" y="20600"/>
                        <a:pt x="21594" y="18879"/>
                      </a:cubicBezTo>
                      <a:lnTo>
                        <a:pt x="22587" y="19784"/>
                      </a:lnTo>
                      <a:lnTo>
                        <a:pt x="24646" y="19181"/>
                      </a:lnTo>
                      <a:lnTo>
                        <a:pt x="28762" y="24788"/>
                      </a:lnTo>
                      <a:lnTo>
                        <a:pt x="24930" y="23971"/>
                      </a:lnTo>
                      <a:lnTo>
                        <a:pt x="24930" y="23971"/>
                      </a:lnTo>
                      <a:lnTo>
                        <a:pt x="26544" y="25746"/>
                      </a:lnTo>
                      <a:cubicBezTo>
                        <a:pt x="28177" y="25604"/>
                        <a:pt x="29507" y="24930"/>
                        <a:pt x="30182" y="23209"/>
                      </a:cubicBezTo>
                      <a:cubicBezTo>
                        <a:pt x="29738" y="22747"/>
                        <a:pt x="29365" y="22321"/>
                        <a:pt x="28957" y="21949"/>
                      </a:cubicBezTo>
                      <a:cubicBezTo>
                        <a:pt x="28017" y="21150"/>
                        <a:pt x="27165" y="20352"/>
                        <a:pt x="27502" y="18400"/>
                      </a:cubicBezTo>
                      <a:lnTo>
                        <a:pt x="27502" y="18400"/>
                      </a:lnTo>
                      <a:cubicBezTo>
                        <a:pt x="28336" y="19678"/>
                        <a:pt x="28709" y="20902"/>
                        <a:pt x="29472" y="21239"/>
                      </a:cubicBezTo>
                      <a:cubicBezTo>
                        <a:pt x="30678" y="21771"/>
                        <a:pt x="30785" y="22641"/>
                        <a:pt x="30927" y="23617"/>
                      </a:cubicBezTo>
                      <a:cubicBezTo>
                        <a:pt x="31016" y="24255"/>
                        <a:pt x="30874" y="24965"/>
                        <a:pt x="31087" y="25551"/>
                      </a:cubicBezTo>
                      <a:cubicBezTo>
                        <a:pt x="31282" y="26083"/>
                        <a:pt x="31832" y="26473"/>
                        <a:pt x="32187" y="26952"/>
                      </a:cubicBezTo>
                      <a:cubicBezTo>
                        <a:pt x="32275" y="27077"/>
                        <a:pt x="32329" y="27236"/>
                        <a:pt x="32329" y="27396"/>
                      </a:cubicBezTo>
                      <a:lnTo>
                        <a:pt x="34369" y="26225"/>
                      </a:lnTo>
                      <a:cubicBezTo>
                        <a:pt x="33860" y="25322"/>
                        <a:pt x="33670" y="24632"/>
                        <a:pt x="34867" y="24632"/>
                      </a:cubicBezTo>
                      <a:cubicBezTo>
                        <a:pt x="34964" y="24632"/>
                        <a:pt x="35070" y="24636"/>
                        <a:pt x="35185" y="24646"/>
                      </a:cubicBezTo>
                      <a:cubicBezTo>
                        <a:pt x="35416" y="25462"/>
                        <a:pt x="35718" y="26189"/>
                        <a:pt x="35753" y="26917"/>
                      </a:cubicBezTo>
                      <a:cubicBezTo>
                        <a:pt x="35859" y="28390"/>
                        <a:pt x="37013" y="29011"/>
                        <a:pt x="38024" y="29224"/>
                      </a:cubicBezTo>
                      <a:cubicBezTo>
                        <a:pt x="38126" y="29247"/>
                        <a:pt x="38227" y="29254"/>
                        <a:pt x="38330" y="29254"/>
                      </a:cubicBezTo>
                      <a:cubicBezTo>
                        <a:pt x="38476" y="29254"/>
                        <a:pt x="38623" y="29240"/>
                        <a:pt x="38773" y="29240"/>
                      </a:cubicBezTo>
                      <a:cubicBezTo>
                        <a:pt x="39073" y="29240"/>
                        <a:pt x="39384" y="29296"/>
                        <a:pt x="39710" y="29632"/>
                      </a:cubicBezTo>
                      <a:cubicBezTo>
                        <a:pt x="39812" y="29734"/>
                        <a:pt x="39986" y="29769"/>
                        <a:pt x="40202" y="29769"/>
                      </a:cubicBezTo>
                      <a:cubicBezTo>
                        <a:pt x="40620" y="29769"/>
                        <a:pt x="41193" y="29637"/>
                        <a:pt x="41697" y="29614"/>
                      </a:cubicBezTo>
                      <a:lnTo>
                        <a:pt x="41697" y="29614"/>
                      </a:lnTo>
                      <a:cubicBezTo>
                        <a:pt x="41182" y="31175"/>
                        <a:pt x="41608" y="32825"/>
                        <a:pt x="39657" y="33517"/>
                      </a:cubicBezTo>
                      <a:cubicBezTo>
                        <a:pt x="37368" y="32683"/>
                        <a:pt x="34369" y="33198"/>
                        <a:pt x="32488" y="30608"/>
                      </a:cubicBezTo>
                      <a:cubicBezTo>
                        <a:pt x="32240" y="30253"/>
                        <a:pt x="31388" y="30306"/>
                        <a:pt x="30820" y="30217"/>
                      </a:cubicBezTo>
                      <a:cubicBezTo>
                        <a:pt x="30607" y="30217"/>
                        <a:pt x="30395" y="30270"/>
                        <a:pt x="30182" y="30324"/>
                      </a:cubicBezTo>
                      <a:lnTo>
                        <a:pt x="29507" y="32151"/>
                      </a:lnTo>
                      <a:cubicBezTo>
                        <a:pt x="27875" y="31246"/>
                        <a:pt x="26686" y="29969"/>
                        <a:pt x="25373" y="29259"/>
                      </a:cubicBezTo>
                      <a:cubicBezTo>
                        <a:pt x="23918" y="28496"/>
                        <a:pt x="23794" y="27431"/>
                        <a:pt x="23794" y="26456"/>
                      </a:cubicBezTo>
                      <a:cubicBezTo>
                        <a:pt x="23808" y="24745"/>
                        <a:pt x="23906" y="24354"/>
                        <a:pt x="23055" y="24354"/>
                      </a:cubicBezTo>
                      <a:cubicBezTo>
                        <a:pt x="22802" y="24354"/>
                        <a:pt x="22466" y="24388"/>
                        <a:pt x="22020" y="24433"/>
                      </a:cubicBezTo>
                      <a:cubicBezTo>
                        <a:pt x="21712" y="24458"/>
                        <a:pt x="21377" y="24558"/>
                        <a:pt x="21074" y="24558"/>
                      </a:cubicBezTo>
                      <a:cubicBezTo>
                        <a:pt x="20958" y="24558"/>
                        <a:pt x="20846" y="24543"/>
                        <a:pt x="20742" y="24504"/>
                      </a:cubicBezTo>
                      <a:cubicBezTo>
                        <a:pt x="20157" y="24291"/>
                        <a:pt x="19678" y="23670"/>
                        <a:pt x="19092" y="23546"/>
                      </a:cubicBezTo>
                      <a:cubicBezTo>
                        <a:pt x="19019" y="23530"/>
                        <a:pt x="18944" y="23524"/>
                        <a:pt x="18868" y="23524"/>
                      </a:cubicBezTo>
                      <a:cubicBezTo>
                        <a:pt x="18388" y="23524"/>
                        <a:pt x="17849" y="23788"/>
                        <a:pt x="17363" y="23788"/>
                      </a:cubicBezTo>
                      <a:cubicBezTo>
                        <a:pt x="17305" y="23788"/>
                        <a:pt x="17249" y="23784"/>
                        <a:pt x="17193" y="23776"/>
                      </a:cubicBezTo>
                      <a:cubicBezTo>
                        <a:pt x="17025" y="23751"/>
                        <a:pt x="16855" y="23741"/>
                        <a:pt x="16686" y="23741"/>
                      </a:cubicBezTo>
                      <a:cubicBezTo>
                        <a:pt x="15885" y="23741"/>
                        <a:pt x="15077" y="23971"/>
                        <a:pt x="14280" y="23971"/>
                      </a:cubicBezTo>
                      <a:cubicBezTo>
                        <a:pt x="13809" y="23971"/>
                        <a:pt x="13342" y="23890"/>
                        <a:pt x="12882" y="23634"/>
                      </a:cubicBezTo>
                      <a:cubicBezTo>
                        <a:pt x="12688" y="23891"/>
                        <a:pt x="12389" y="23939"/>
                        <a:pt x="12067" y="23939"/>
                      </a:cubicBezTo>
                      <a:cubicBezTo>
                        <a:pt x="11878" y="23939"/>
                        <a:pt x="11682" y="23923"/>
                        <a:pt x="11494" y="23923"/>
                      </a:cubicBezTo>
                      <a:cubicBezTo>
                        <a:pt x="11005" y="23923"/>
                        <a:pt x="10573" y="24032"/>
                        <a:pt x="10486" y="24823"/>
                      </a:cubicBezTo>
                      <a:cubicBezTo>
                        <a:pt x="8943" y="25125"/>
                        <a:pt x="8925" y="26935"/>
                        <a:pt x="7594" y="27644"/>
                      </a:cubicBezTo>
                      <a:cubicBezTo>
                        <a:pt x="6636" y="28159"/>
                        <a:pt x="5270" y="28461"/>
                        <a:pt x="4720" y="29365"/>
                      </a:cubicBezTo>
                      <a:cubicBezTo>
                        <a:pt x="3992" y="30554"/>
                        <a:pt x="2733" y="30874"/>
                        <a:pt x="1899" y="31779"/>
                      </a:cubicBezTo>
                      <a:cubicBezTo>
                        <a:pt x="1420" y="32311"/>
                        <a:pt x="1100" y="33021"/>
                        <a:pt x="692" y="33695"/>
                      </a:cubicBezTo>
                      <a:lnTo>
                        <a:pt x="2058" y="34529"/>
                      </a:lnTo>
                      <a:lnTo>
                        <a:pt x="0" y="40331"/>
                      </a:lnTo>
                      <a:cubicBezTo>
                        <a:pt x="568" y="41839"/>
                        <a:pt x="1828" y="42460"/>
                        <a:pt x="1579" y="43844"/>
                      </a:cubicBezTo>
                      <a:cubicBezTo>
                        <a:pt x="1526" y="44093"/>
                        <a:pt x="4542" y="47659"/>
                        <a:pt x="4720" y="47677"/>
                      </a:cubicBezTo>
                      <a:cubicBezTo>
                        <a:pt x="6407" y="47823"/>
                        <a:pt x="7973" y="48589"/>
                        <a:pt x="9698" y="48589"/>
                      </a:cubicBezTo>
                      <a:cubicBezTo>
                        <a:pt x="10059" y="48589"/>
                        <a:pt x="10428" y="48555"/>
                        <a:pt x="10806" y="48475"/>
                      </a:cubicBezTo>
                      <a:cubicBezTo>
                        <a:pt x="10987" y="48438"/>
                        <a:pt x="11194" y="48420"/>
                        <a:pt x="11413" y="48420"/>
                      </a:cubicBezTo>
                      <a:cubicBezTo>
                        <a:pt x="12352" y="48420"/>
                        <a:pt x="13516" y="48748"/>
                        <a:pt x="13875" y="49309"/>
                      </a:cubicBezTo>
                      <a:cubicBezTo>
                        <a:pt x="14692" y="50587"/>
                        <a:pt x="15916" y="50622"/>
                        <a:pt x="17140" y="51048"/>
                      </a:cubicBezTo>
                      <a:lnTo>
                        <a:pt x="16076" y="56140"/>
                      </a:lnTo>
                      <a:cubicBezTo>
                        <a:pt x="17477" y="57542"/>
                        <a:pt x="16874" y="59405"/>
                        <a:pt x="17513" y="60896"/>
                      </a:cubicBezTo>
                      <a:cubicBezTo>
                        <a:pt x="17939" y="61907"/>
                        <a:pt x="17566" y="62439"/>
                        <a:pt x="17105" y="63291"/>
                      </a:cubicBezTo>
                      <a:cubicBezTo>
                        <a:pt x="16484" y="64409"/>
                        <a:pt x="14922" y="65544"/>
                        <a:pt x="15526" y="66751"/>
                      </a:cubicBezTo>
                      <a:cubicBezTo>
                        <a:pt x="16359" y="68454"/>
                        <a:pt x="16218" y="70264"/>
                        <a:pt x="16218" y="71879"/>
                      </a:cubicBezTo>
                      <a:cubicBezTo>
                        <a:pt x="16218" y="73795"/>
                        <a:pt x="17726" y="75427"/>
                        <a:pt x="16697" y="77361"/>
                      </a:cubicBezTo>
                      <a:cubicBezTo>
                        <a:pt x="17566" y="77539"/>
                        <a:pt x="18134" y="77610"/>
                        <a:pt x="18684" y="77787"/>
                      </a:cubicBezTo>
                      <a:cubicBezTo>
                        <a:pt x="19160" y="77941"/>
                        <a:pt x="19615" y="78007"/>
                        <a:pt x="20054" y="78007"/>
                      </a:cubicBezTo>
                      <a:cubicBezTo>
                        <a:pt x="21942" y="78007"/>
                        <a:pt x="23543" y="76798"/>
                        <a:pt x="25284" y="76208"/>
                      </a:cubicBezTo>
                      <a:cubicBezTo>
                        <a:pt x="25497" y="74416"/>
                        <a:pt x="27183" y="74310"/>
                        <a:pt x="28336" y="73671"/>
                      </a:cubicBezTo>
                      <a:cubicBezTo>
                        <a:pt x="29472" y="73032"/>
                        <a:pt x="29064" y="71826"/>
                        <a:pt x="29436" y="71240"/>
                      </a:cubicBezTo>
                      <a:cubicBezTo>
                        <a:pt x="30359" y="70814"/>
                        <a:pt x="31051" y="70495"/>
                        <a:pt x="31761" y="70175"/>
                      </a:cubicBezTo>
                      <a:cubicBezTo>
                        <a:pt x="32701" y="69750"/>
                        <a:pt x="34032" y="69998"/>
                        <a:pt x="34351" y="68472"/>
                      </a:cubicBezTo>
                      <a:cubicBezTo>
                        <a:pt x="34564" y="67407"/>
                        <a:pt x="35593" y="66680"/>
                        <a:pt x="35682" y="65456"/>
                      </a:cubicBezTo>
                      <a:cubicBezTo>
                        <a:pt x="35789" y="64196"/>
                        <a:pt x="36179" y="62972"/>
                        <a:pt x="36427" y="61783"/>
                      </a:cubicBezTo>
                      <a:cubicBezTo>
                        <a:pt x="38255" y="60576"/>
                        <a:pt x="39869" y="58979"/>
                        <a:pt x="41786" y="58376"/>
                      </a:cubicBezTo>
                      <a:cubicBezTo>
                        <a:pt x="44997" y="57365"/>
                        <a:pt x="46843" y="55306"/>
                        <a:pt x="48156" y="52432"/>
                      </a:cubicBezTo>
                      <a:cubicBezTo>
                        <a:pt x="47847" y="52304"/>
                        <a:pt x="47534" y="52259"/>
                        <a:pt x="47221" y="52259"/>
                      </a:cubicBezTo>
                      <a:cubicBezTo>
                        <a:pt x="46487" y="52259"/>
                        <a:pt x="45750" y="52505"/>
                        <a:pt x="45050" y="52505"/>
                      </a:cubicBezTo>
                      <a:cubicBezTo>
                        <a:pt x="44519" y="52505"/>
                        <a:pt x="44011" y="52363"/>
                        <a:pt x="43542" y="51864"/>
                      </a:cubicBezTo>
                      <a:cubicBezTo>
                        <a:pt x="44838" y="50108"/>
                        <a:pt x="44909" y="50037"/>
                        <a:pt x="46293" y="49859"/>
                      </a:cubicBezTo>
                      <a:cubicBezTo>
                        <a:pt x="49646" y="49451"/>
                        <a:pt x="52822" y="48599"/>
                        <a:pt x="55395" y="46222"/>
                      </a:cubicBezTo>
                      <a:cubicBezTo>
                        <a:pt x="55484" y="45760"/>
                        <a:pt x="55697" y="45281"/>
                        <a:pt x="55643" y="44838"/>
                      </a:cubicBezTo>
                      <a:cubicBezTo>
                        <a:pt x="55519" y="44022"/>
                        <a:pt x="55359" y="43205"/>
                        <a:pt x="55164" y="42389"/>
                      </a:cubicBezTo>
                      <a:lnTo>
                        <a:pt x="54224" y="42886"/>
                      </a:lnTo>
                      <a:lnTo>
                        <a:pt x="53887" y="41254"/>
                      </a:lnTo>
                      <a:lnTo>
                        <a:pt x="53017" y="42655"/>
                      </a:lnTo>
                      <a:cubicBezTo>
                        <a:pt x="51775" y="40810"/>
                        <a:pt x="49327" y="39763"/>
                        <a:pt x="49735" y="36906"/>
                      </a:cubicBezTo>
                      <a:lnTo>
                        <a:pt x="49735" y="36906"/>
                      </a:lnTo>
                      <a:cubicBezTo>
                        <a:pt x="51738" y="37643"/>
                        <a:pt x="51709" y="40841"/>
                        <a:pt x="54224" y="40841"/>
                      </a:cubicBezTo>
                      <a:cubicBezTo>
                        <a:pt x="54315" y="40841"/>
                        <a:pt x="54410" y="40836"/>
                        <a:pt x="54508" y="40828"/>
                      </a:cubicBezTo>
                      <a:cubicBezTo>
                        <a:pt x="55927" y="42620"/>
                        <a:pt x="57968" y="43134"/>
                        <a:pt x="59831" y="43365"/>
                      </a:cubicBezTo>
                      <a:lnTo>
                        <a:pt x="61091" y="47286"/>
                      </a:lnTo>
                      <a:lnTo>
                        <a:pt x="62244" y="46683"/>
                      </a:lnTo>
                      <a:lnTo>
                        <a:pt x="61215" y="57010"/>
                      </a:lnTo>
                      <a:cubicBezTo>
                        <a:pt x="61641" y="57382"/>
                        <a:pt x="62102" y="57613"/>
                        <a:pt x="62208" y="57950"/>
                      </a:cubicBezTo>
                      <a:cubicBezTo>
                        <a:pt x="62350" y="58411"/>
                        <a:pt x="62226" y="58944"/>
                        <a:pt x="62226" y="59547"/>
                      </a:cubicBezTo>
                      <a:cubicBezTo>
                        <a:pt x="64054" y="58323"/>
                        <a:pt x="61783" y="56531"/>
                        <a:pt x="63397" y="55164"/>
                      </a:cubicBezTo>
                      <a:cubicBezTo>
                        <a:pt x="64338" y="54348"/>
                        <a:pt x="63894" y="52503"/>
                        <a:pt x="65420" y="51421"/>
                      </a:cubicBezTo>
                      <a:cubicBezTo>
                        <a:pt x="66236" y="50835"/>
                        <a:pt x="66627" y="49575"/>
                        <a:pt x="67407" y="48670"/>
                      </a:cubicBezTo>
                      <a:cubicBezTo>
                        <a:pt x="71098" y="31370"/>
                        <a:pt x="63805" y="13556"/>
                        <a:pt x="49451" y="3265"/>
                      </a:cubicBezTo>
                      <a:lnTo>
                        <a:pt x="47836" y="4223"/>
                      </a:lnTo>
                      <a:lnTo>
                        <a:pt x="47286" y="3425"/>
                      </a:lnTo>
                      <a:lnTo>
                        <a:pt x="45068" y="5465"/>
                      </a:lnTo>
                      <a:lnTo>
                        <a:pt x="44802" y="2963"/>
                      </a:lnTo>
                      <a:cubicBezTo>
                        <a:pt x="44483" y="4383"/>
                        <a:pt x="44412" y="5554"/>
                        <a:pt x="43383" y="6193"/>
                      </a:cubicBezTo>
                      <a:lnTo>
                        <a:pt x="41094" y="4844"/>
                      </a:lnTo>
                      <a:lnTo>
                        <a:pt x="41253" y="4702"/>
                      </a:lnTo>
                      <a:lnTo>
                        <a:pt x="43436" y="4525"/>
                      </a:lnTo>
                      <a:cubicBezTo>
                        <a:pt x="43312" y="3975"/>
                        <a:pt x="43329" y="3673"/>
                        <a:pt x="43205" y="3567"/>
                      </a:cubicBezTo>
                      <a:cubicBezTo>
                        <a:pt x="41857" y="2502"/>
                        <a:pt x="40153" y="1934"/>
                        <a:pt x="38929" y="657"/>
                      </a:cubicBezTo>
                      <a:cubicBezTo>
                        <a:pt x="38787" y="497"/>
                        <a:pt x="38592" y="390"/>
                        <a:pt x="38379" y="319"/>
                      </a:cubicBezTo>
                      <a:cubicBezTo>
                        <a:pt x="37729" y="119"/>
                        <a:pt x="37080" y="1"/>
                        <a:pt x="36430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92D050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" name="Google Shape;5190;p78"/>
                <p:cNvSpPr/>
                <p:nvPr/>
              </p:nvSpPr>
              <p:spPr>
                <a:xfrm>
                  <a:off x="6031360" y="3319580"/>
                  <a:ext cx="62149" cy="1511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71" h="26208" extrusionOk="0">
                      <a:moveTo>
                        <a:pt x="266" y="1"/>
                      </a:moveTo>
                      <a:lnTo>
                        <a:pt x="266" y="1"/>
                      </a:lnTo>
                      <a:cubicBezTo>
                        <a:pt x="0" y="9316"/>
                        <a:pt x="2679" y="18489"/>
                        <a:pt x="7914" y="26208"/>
                      </a:cubicBezTo>
                      <a:lnTo>
                        <a:pt x="9014" y="25995"/>
                      </a:lnTo>
                      <a:cubicBezTo>
                        <a:pt x="9954" y="24078"/>
                        <a:pt x="9617" y="22073"/>
                        <a:pt x="9475" y="20068"/>
                      </a:cubicBezTo>
                      <a:cubicBezTo>
                        <a:pt x="9422" y="19412"/>
                        <a:pt x="9120" y="18347"/>
                        <a:pt x="9386" y="18188"/>
                      </a:cubicBezTo>
                      <a:cubicBezTo>
                        <a:pt x="10753" y="17336"/>
                        <a:pt x="10274" y="15881"/>
                        <a:pt x="10770" y="14834"/>
                      </a:cubicBezTo>
                      <a:cubicBezTo>
                        <a:pt x="9777" y="13415"/>
                        <a:pt x="8890" y="12137"/>
                        <a:pt x="7328" y="11161"/>
                      </a:cubicBezTo>
                      <a:cubicBezTo>
                        <a:pt x="5270" y="9901"/>
                        <a:pt x="3194" y="8216"/>
                        <a:pt x="3247" y="5235"/>
                      </a:cubicBezTo>
                      <a:cubicBezTo>
                        <a:pt x="3265" y="4649"/>
                        <a:pt x="2999" y="3709"/>
                        <a:pt x="2591" y="3514"/>
                      </a:cubicBezTo>
                      <a:cubicBezTo>
                        <a:pt x="1295" y="2893"/>
                        <a:pt x="479" y="1562"/>
                        <a:pt x="408" y="604"/>
                      </a:cubicBezTo>
                      <a:cubicBezTo>
                        <a:pt x="373" y="391"/>
                        <a:pt x="337" y="196"/>
                        <a:pt x="266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92D050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" name="Google Shape;5191;p78"/>
                <p:cNvSpPr/>
                <p:nvPr/>
              </p:nvSpPr>
              <p:spPr>
                <a:xfrm>
                  <a:off x="6189159" y="3076713"/>
                  <a:ext cx="117131" cy="358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300" h="6219" extrusionOk="0">
                      <a:moveTo>
                        <a:pt x="17629" y="0"/>
                      </a:moveTo>
                      <a:cubicBezTo>
                        <a:pt x="12187" y="0"/>
                        <a:pt x="6775" y="976"/>
                        <a:pt x="1651" y="2882"/>
                      </a:cubicBezTo>
                      <a:cubicBezTo>
                        <a:pt x="1207" y="3344"/>
                        <a:pt x="764" y="3823"/>
                        <a:pt x="302" y="4266"/>
                      </a:cubicBezTo>
                      <a:cubicBezTo>
                        <a:pt x="1" y="4568"/>
                        <a:pt x="231" y="5402"/>
                        <a:pt x="214" y="6218"/>
                      </a:cubicBezTo>
                      <a:cubicBezTo>
                        <a:pt x="1402" y="5473"/>
                        <a:pt x="2201" y="4834"/>
                        <a:pt x="3141" y="4408"/>
                      </a:cubicBezTo>
                      <a:cubicBezTo>
                        <a:pt x="5525" y="3347"/>
                        <a:pt x="8003" y="2632"/>
                        <a:pt x="10607" y="2632"/>
                      </a:cubicBezTo>
                      <a:cubicBezTo>
                        <a:pt x="11182" y="2632"/>
                        <a:pt x="11763" y="2666"/>
                        <a:pt x="12350" y="2740"/>
                      </a:cubicBezTo>
                      <a:cubicBezTo>
                        <a:pt x="12586" y="2362"/>
                        <a:pt x="12876" y="2257"/>
                        <a:pt x="13186" y="2257"/>
                      </a:cubicBezTo>
                      <a:cubicBezTo>
                        <a:pt x="13571" y="2257"/>
                        <a:pt x="13986" y="2419"/>
                        <a:pt x="14364" y="2419"/>
                      </a:cubicBezTo>
                      <a:cubicBezTo>
                        <a:pt x="14550" y="2419"/>
                        <a:pt x="14727" y="2379"/>
                        <a:pt x="14887" y="2261"/>
                      </a:cubicBezTo>
                      <a:cubicBezTo>
                        <a:pt x="16502" y="1072"/>
                        <a:pt x="18472" y="718"/>
                        <a:pt x="20299" y="79"/>
                      </a:cubicBezTo>
                      <a:cubicBezTo>
                        <a:pt x="19409" y="26"/>
                        <a:pt x="18519" y="0"/>
                        <a:pt x="17629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92D050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" name="Google Shape;5192;p78"/>
                <p:cNvSpPr/>
                <p:nvPr/>
              </p:nvSpPr>
              <p:spPr>
                <a:xfrm>
                  <a:off x="6350006" y="3503923"/>
                  <a:ext cx="45156" cy="425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26" h="7383" extrusionOk="0">
                      <a:moveTo>
                        <a:pt x="7648" y="1"/>
                      </a:moveTo>
                      <a:lnTo>
                        <a:pt x="7648" y="1"/>
                      </a:lnTo>
                      <a:cubicBezTo>
                        <a:pt x="6488" y="417"/>
                        <a:pt x="5728" y="1543"/>
                        <a:pt x="4541" y="1543"/>
                      </a:cubicBezTo>
                      <a:cubicBezTo>
                        <a:pt x="4311" y="1543"/>
                        <a:pt x="4065" y="1501"/>
                        <a:pt x="3797" y="1403"/>
                      </a:cubicBezTo>
                      <a:cubicBezTo>
                        <a:pt x="3766" y="1397"/>
                        <a:pt x="3735" y="1395"/>
                        <a:pt x="3704" y="1395"/>
                      </a:cubicBezTo>
                      <a:cubicBezTo>
                        <a:pt x="3523" y="1395"/>
                        <a:pt x="3348" y="1482"/>
                        <a:pt x="3212" y="1633"/>
                      </a:cubicBezTo>
                      <a:cubicBezTo>
                        <a:pt x="2520" y="3567"/>
                        <a:pt x="142" y="4490"/>
                        <a:pt x="0" y="7045"/>
                      </a:cubicBezTo>
                      <a:lnTo>
                        <a:pt x="1633" y="7382"/>
                      </a:lnTo>
                      <a:cubicBezTo>
                        <a:pt x="2662" y="6353"/>
                        <a:pt x="3655" y="5306"/>
                        <a:pt x="4844" y="4419"/>
                      </a:cubicBezTo>
                      <a:cubicBezTo>
                        <a:pt x="6211" y="3390"/>
                        <a:pt x="7825" y="2219"/>
                        <a:pt x="7648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92D050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" name="Google Shape;5193;p78"/>
                <p:cNvSpPr/>
                <p:nvPr/>
              </p:nvSpPr>
              <p:spPr>
                <a:xfrm>
                  <a:off x="6262180" y="3141947"/>
                  <a:ext cx="28469" cy="386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4" h="6708" extrusionOk="0">
                      <a:moveTo>
                        <a:pt x="2094" y="0"/>
                      </a:moveTo>
                      <a:lnTo>
                        <a:pt x="2094" y="0"/>
                      </a:lnTo>
                      <a:cubicBezTo>
                        <a:pt x="0" y="1420"/>
                        <a:pt x="3052" y="2467"/>
                        <a:pt x="1988" y="4454"/>
                      </a:cubicBezTo>
                      <a:lnTo>
                        <a:pt x="817" y="4756"/>
                      </a:lnTo>
                      <a:cubicBezTo>
                        <a:pt x="1243" y="6707"/>
                        <a:pt x="2822" y="6228"/>
                        <a:pt x="3851" y="6619"/>
                      </a:cubicBezTo>
                      <a:lnTo>
                        <a:pt x="4933" y="5430"/>
                      </a:lnTo>
                      <a:cubicBezTo>
                        <a:pt x="4685" y="3993"/>
                        <a:pt x="2768" y="2875"/>
                        <a:pt x="4206" y="1207"/>
                      </a:cubicBezTo>
                      <a:cubicBezTo>
                        <a:pt x="3883" y="979"/>
                        <a:pt x="3846" y="221"/>
                        <a:pt x="3400" y="221"/>
                      </a:cubicBezTo>
                      <a:cubicBezTo>
                        <a:pt x="3257" y="221"/>
                        <a:pt x="3072" y="299"/>
                        <a:pt x="2822" y="497"/>
                      </a:cubicBezTo>
                      <a:cubicBezTo>
                        <a:pt x="2815" y="502"/>
                        <a:pt x="2807" y="505"/>
                        <a:pt x="2796" y="505"/>
                      </a:cubicBezTo>
                      <a:cubicBezTo>
                        <a:pt x="2667" y="505"/>
                        <a:pt x="2259" y="115"/>
                        <a:pt x="2094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92D050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" name="Google Shape;5194;p78"/>
                <p:cNvSpPr/>
                <p:nvPr/>
              </p:nvSpPr>
              <p:spPr>
                <a:xfrm>
                  <a:off x="6251907" y="3101042"/>
                  <a:ext cx="26011" cy="136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08" h="2373" extrusionOk="0">
                      <a:moveTo>
                        <a:pt x="1606" y="0"/>
                      </a:moveTo>
                      <a:cubicBezTo>
                        <a:pt x="1091" y="0"/>
                        <a:pt x="558" y="171"/>
                        <a:pt x="0" y="723"/>
                      </a:cubicBezTo>
                      <a:cubicBezTo>
                        <a:pt x="430" y="1555"/>
                        <a:pt x="972" y="2195"/>
                        <a:pt x="1679" y="2195"/>
                      </a:cubicBezTo>
                      <a:cubicBezTo>
                        <a:pt x="1906" y="2195"/>
                        <a:pt x="2151" y="2129"/>
                        <a:pt x="2414" y="1982"/>
                      </a:cubicBezTo>
                      <a:cubicBezTo>
                        <a:pt x="2981" y="1663"/>
                        <a:pt x="4507" y="2373"/>
                        <a:pt x="4064" y="456"/>
                      </a:cubicBezTo>
                      <a:lnTo>
                        <a:pt x="4064" y="456"/>
                      </a:lnTo>
                      <a:cubicBezTo>
                        <a:pt x="4046" y="457"/>
                        <a:pt x="4028" y="457"/>
                        <a:pt x="4010" y="457"/>
                      </a:cubicBezTo>
                      <a:cubicBezTo>
                        <a:pt x="3239" y="457"/>
                        <a:pt x="2447" y="0"/>
                        <a:pt x="1606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92D050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" name="Google Shape;5195;p78"/>
                <p:cNvSpPr/>
                <p:nvPr/>
              </p:nvSpPr>
              <p:spPr>
                <a:xfrm>
                  <a:off x="6250613" y="3155645"/>
                  <a:ext cx="21609" cy="170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45" h="2949" extrusionOk="0">
                      <a:moveTo>
                        <a:pt x="1345" y="1"/>
                      </a:moveTo>
                      <a:cubicBezTo>
                        <a:pt x="985" y="1"/>
                        <a:pt x="770" y="142"/>
                        <a:pt x="568" y="429"/>
                      </a:cubicBezTo>
                      <a:cubicBezTo>
                        <a:pt x="213" y="943"/>
                        <a:pt x="249" y="1706"/>
                        <a:pt x="0" y="2948"/>
                      </a:cubicBezTo>
                      <a:lnTo>
                        <a:pt x="3744" y="695"/>
                      </a:lnTo>
                      <a:cubicBezTo>
                        <a:pt x="2515" y="235"/>
                        <a:pt x="1810" y="1"/>
                        <a:pt x="1345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92D050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pic>
        <p:nvPicPr>
          <p:cNvPr id="95" name="Picture 9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00" y="0"/>
            <a:ext cx="581675" cy="58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592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5"/>
          <p:cNvSpPr txBox="1">
            <a:spLocks noGrp="1"/>
          </p:cNvSpPr>
          <p:nvPr>
            <p:ph type="title"/>
          </p:nvPr>
        </p:nvSpPr>
        <p:spPr>
          <a:xfrm>
            <a:off x="814466" y="58831"/>
            <a:ext cx="77154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 smtClean="0"/>
              <a:t>Distribution networks</a:t>
            </a:r>
            <a:endParaRPr sz="2800" dirty="0"/>
          </a:p>
        </p:txBody>
      </p:sp>
      <p:sp>
        <p:nvSpPr>
          <p:cNvPr id="329" name="Google Shape;329;p35"/>
          <p:cNvSpPr/>
          <p:nvPr/>
        </p:nvSpPr>
        <p:spPr>
          <a:xfrm>
            <a:off x="7546751" y="940338"/>
            <a:ext cx="213431" cy="214685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35"/>
          <p:cNvSpPr/>
          <p:nvPr/>
        </p:nvSpPr>
        <p:spPr>
          <a:xfrm>
            <a:off x="7093638" y="832531"/>
            <a:ext cx="107827" cy="107819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35"/>
          <p:cNvSpPr/>
          <p:nvPr/>
        </p:nvSpPr>
        <p:spPr>
          <a:xfrm rot="-1685758">
            <a:off x="8328153" y="1334059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35"/>
          <p:cNvSpPr/>
          <p:nvPr/>
        </p:nvSpPr>
        <p:spPr>
          <a:xfrm>
            <a:off x="8104063" y="726960"/>
            <a:ext cx="213431" cy="213401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9" name="Google Shape;339;p35"/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340" name="Google Shape;340;p35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5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5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35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35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5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5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5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35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9" name="Google Shape;349;p35">
            <a:hlinkClick r:id="rId3" action="ppaction://hlinksldjump"/>
          </p:cNvPr>
          <p:cNvSpPr/>
          <p:nvPr/>
        </p:nvSpPr>
        <p:spPr>
          <a:xfrm>
            <a:off x="669500" y="2765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6425;p79"/>
          <p:cNvSpPr/>
          <p:nvPr/>
        </p:nvSpPr>
        <p:spPr>
          <a:xfrm>
            <a:off x="5624641" y="4035196"/>
            <a:ext cx="622370" cy="4488"/>
          </a:xfrm>
          <a:custGeom>
            <a:avLst/>
            <a:gdLst/>
            <a:ahLst/>
            <a:cxnLst/>
            <a:rect l="l" t="t" r="r" b="b"/>
            <a:pathLst>
              <a:path w="30824" h="243" extrusionOk="0">
                <a:moveTo>
                  <a:pt x="123" y="1"/>
                </a:moveTo>
                <a:cubicBezTo>
                  <a:pt x="57" y="1"/>
                  <a:pt x="1" y="55"/>
                  <a:pt x="1" y="121"/>
                </a:cubicBezTo>
                <a:cubicBezTo>
                  <a:pt x="1" y="187"/>
                  <a:pt x="57" y="243"/>
                  <a:pt x="123" y="243"/>
                </a:cubicBezTo>
                <a:lnTo>
                  <a:pt x="30703" y="243"/>
                </a:lnTo>
                <a:cubicBezTo>
                  <a:pt x="30769" y="243"/>
                  <a:pt x="30824" y="187"/>
                  <a:pt x="30824" y="121"/>
                </a:cubicBezTo>
                <a:cubicBezTo>
                  <a:pt x="30824" y="55"/>
                  <a:pt x="30769" y="1"/>
                  <a:pt x="3070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" name="Group 58"/>
          <p:cNvGrpSpPr/>
          <p:nvPr/>
        </p:nvGrpSpPr>
        <p:grpSpPr>
          <a:xfrm flipH="1">
            <a:off x="1723955" y="1038154"/>
            <a:ext cx="6087198" cy="3202666"/>
            <a:chOff x="1113540" y="1328095"/>
            <a:chExt cx="5656688" cy="3001279"/>
          </a:xfrm>
        </p:grpSpPr>
        <p:sp>
          <p:nvSpPr>
            <p:cNvPr id="96" name="Google Shape;6208;p79"/>
            <p:cNvSpPr/>
            <p:nvPr/>
          </p:nvSpPr>
          <p:spPr>
            <a:xfrm>
              <a:off x="3973842" y="1328095"/>
              <a:ext cx="970868" cy="592384"/>
            </a:xfrm>
            <a:prstGeom prst="roundRect">
              <a:avLst>
                <a:gd name="adj" fmla="val 50000"/>
              </a:avLst>
            </a:prstGeom>
            <a:solidFill>
              <a:srgbClr val="FFC7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7" name="Google Shape;6209;p79"/>
            <p:cNvSpPr/>
            <p:nvPr/>
          </p:nvSpPr>
          <p:spPr>
            <a:xfrm>
              <a:off x="5091275" y="2532543"/>
              <a:ext cx="970868" cy="592384"/>
            </a:xfrm>
            <a:prstGeom prst="roundRect">
              <a:avLst>
                <a:gd name="adj" fmla="val 50000"/>
              </a:avLst>
            </a:prstGeom>
            <a:solidFill>
              <a:srgbClr val="00B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8" name="Google Shape;6210;p79"/>
            <p:cNvSpPr/>
            <p:nvPr/>
          </p:nvSpPr>
          <p:spPr>
            <a:xfrm>
              <a:off x="2856409" y="2532543"/>
              <a:ext cx="970868" cy="592384"/>
            </a:xfrm>
            <a:prstGeom prst="roundRect">
              <a:avLst>
                <a:gd name="adj" fmla="val 50000"/>
              </a:avLst>
            </a:prstGeom>
            <a:solidFill>
              <a:srgbClr val="00B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9" name="Google Shape;6211;p79"/>
            <p:cNvSpPr/>
            <p:nvPr/>
          </p:nvSpPr>
          <p:spPr>
            <a:xfrm>
              <a:off x="2322879" y="3736990"/>
              <a:ext cx="970868" cy="592384"/>
            </a:xfrm>
            <a:prstGeom prst="roundRect">
              <a:avLst>
                <a:gd name="adj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0" name="Google Shape;6212;p79"/>
            <p:cNvSpPr/>
            <p:nvPr/>
          </p:nvSpPr>
          <p:spPr>
            <a:xfrm>
              <a:off x="3389939" y="3736990"/>
              <a:ext cx="970868" cy="592384"/>
            </a:xfrm>
            <a:prstGeom prst="roundRect">
              <a:avLst>
                <a:gd name="adj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1" name="Google Shape;6213;p79"/>
            <p:cNvSpPr/>
            <p:nvPr/>
          </p:nvSpPr>
          <p:spPr>
            <a:xfrm>
              <a:off x="4557749" y="3736990"/>
              <a:ext cx="970868" cy="592384"/>
            </a:xfrm>
            <a:prstGeom prst="roundRect">
              <a:avLst>
                <a:gd name="adj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2" name="Google Shape;6214;p79"/>
            <p:cNvSpPr/>
            <p:nvPr/>
          </p:nvSpPr>
          <p:spPr>
            <a:xfrm>
              <a:off x="5624809" y="3736990"/>
              <a:ext cx="970868" cy="592384"/>
            </a:xfrm>
            <a:prstGeom prst="roundRect">
              <a:avLst>
                <a:gd name="adj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cxnSp>
          <p:nvCxnSpPr>
            <p:cNvPr id="103" name="Google Shape;6215;p79"/>
            <p:cNvCxnSpPr>
              <a:stCxn id="96" idx="2"/>
              <a:endCxn id="97" idx="0"/>
            </p:cNvCxnSpPr>
            <p:nvPr/>
          </p:nvCxnSpPr>
          <p:spPr>
            <a:xfrm rot="16200000" flipH="1">
              <a:off x="4711962" y="1667792"/>
              <a:ext cx="612063" cy="1117435"/>
            </a:xfrm>
            <a:prstGeom prst="bentConnector3">
              <a:avLst>
                <a:gd name="adj1" fmla="val 49967"/>
              </a:avLst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4" name="Google Shape;6216;p79"/>
            <p:cNvCxnSpPr>
              <a:stCxn id="98" idx="0"/>
              <a:endCxn id="96" idx="2"/>
            </p:cNvCxnSpPr>
            <p:nvPr/>
          </p:nvCxnSpPr>
          <p:spPr>
            <a:xfrm rot="16200000">
              <a:off x="3594529" y="1667794"/>
              <a:ext cx="612063" cy="1117435"/>
            </a:xfrm>
            <a:prstGeom prst="bentConnector3">
              <a:avLst>
                <a:gd name="adj1" fmla="val 49967"/>
              </a:avLst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5" name="Google Shape;6217;p79"/>
            <p:cNvCxnSpPr>
              <a:stCxn id="98" idx="2"/>
              <a:endCxn id="100" idx="0"/>
            </p:cNvCxnSpPr>
            <p:nvPr/>
          </p:nvCxnSpPr>
          <p:spPr>
            <a:xfrm rot="16200000" flipH="1">
              <a:off x="3302531" y="3164239"/>
              <a:ext cx="612063" cy="533438"/>
            </a:xfrm>
            <a:prstGeom prst="bentConnector3">
              <a:avLst>
                <a:gd name="adj1" fmla="val 49967"/>
              </a:avLst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6" name="Google Shape;6218;p79"/>
            <p:cNvCxnSpPr>
              <a:stCxn id="99" idx="0"/>
              <a:endCxn id="98" idx="2"/>
            </p:cNvCxnSpPr>
            <p:nvPr/>
          </p:nvCxnSpPr>
          <p:spPr>
            <a:xfrm rot="16200000">
              <a:off x="2769000" y="3164240"/>
              <a:ext cx="612063" cy="533438"/>
            </a:xfrm>
            <a:prstGeom prst="bentConnector3">
              <a:avLst>
                <a:gd name="adj1" fmla="val 49967"/>
              </a:avLst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7" name="Google Shape;6219;p79"/>
            <p:cNvCxnSpPr>
              <a:stCxn id="97" idx="2"/>
              <a:endCxn id="102" idx="0"/>
            </p:cNvCxnSpPr>
            <p:nvPr/>
          </p:nvCxnSpPr>
          <p:spPr>
            <a:xfrm rot="16200000" flipH="1">
              <a:off x="5537491" y="3164144"/>
              <a:ext cx="612063" cy="533627"/>
            </a:xfrm>
            <a:prstGeom prst="bentConnector3">
              <a:avLst>
                <a:gd name="adj1" fmla="val 49967"/>
              </a:avLst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8" name="Google Shape;6220;p79"/>
            <p:cNvCxnSpPr>
              <a:stCxn id="101" idx="0"/>
              <a:endCxn id="97" idx="2"/>
            </p:cNvCxnSpPr>
            <p:nvPr/>
          </p:nvCxnSpPr>
          <p:spPr>
            <a:xfrm rot="16200000">
              <a:off x="5003871" y="3164240"/>
              <a:ext cx="612063" cy="533438"/>
            </a:xfrm>
            <a:prstGeom prst="bentConnector3">
              <a:avLst>
                <a:gd name="adj1" fmla="val 49967"/>
              </a:avLst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23" name="TextBox 122"/>
            <p:cNvSpPr txBox="1"/>
            <p:nvPr/>
          </p:nvSpPr>
          <p:spPr>
            <a:xfrm>
              <a:off x="2695051" y="2567125"/>
              <a:ext cx="1293399" cy="4903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>
                  <a:latin typeface="Candara" panose="020E0502030303020204" pitchFamily="34" charset="0"/>
                  <a:ea typeface="Arimo" panose="020B0604020202020204" charset="0"/>
                  <a:cs typeface="Arimo" panose="020B0604020202020204" charset="0"/>
                </a:rPr>
                <a:t>Bricks</a:t>
              </a:r>
              <a:r>
                <a:rPr lang="en-IN" b="1" dirty="0" smtClean="0">
                  <a:latin typeface="Arimo" panose="020B0604020202020204" charset="0"/>
                  <a:ea typeface="Arimo" panose="020B0604020202020204" charset="0"/>
                  <a:cs typeface="Arimo" panose="020B0604020202020204" charset="0"/>
                </a:rPr>
                <a:t> &amp; </a:t>
              </a:r>
              <a:r>
                <a:rPr lang="en-IN" b="1" dirty="0">
                  <a:latin typeface="Candara" panose="020E0502030303020204" pitchFamily="34" charset="0"/>
                  <a:ea typeface="Arimo" panose="020B0604020202020204" charset="0"/>
                  <a:cs typeface="Arimo" panose="020B0604020202020204" charset="0"/>
                </a:rPr>
                <a:t>Mortar</a:t>
              </a:r>
              <a:r>
                <a:rPr lang="en-IN" b="1" dirty="0" smtClean="0">
                  <a:latin typeface="Arimo" panose="020B0604020202020204" charset="0"/>
                  <a:ea typeface="Arimo" panose="020B0604020202020204" charset="0"/>
                  <a:cs typeface="Arimo" panose="020B0604020202020204" charset="0"/>
                </a:rPr>
                <a:t> </a:t>
              </a:r>
              <a:endParaRPr lang="en-IN" b="1" dirty="0">
                <a:latin typeface="Arimo" panose="020B0604020202020204" charset="0"/>
                <a:ea typeface="Arimo" panose="020B0604020202020204" charset="0"/>
                <a:cs typeface="Arimo" panose="020B0604020202020204" charset="0"/>
              </a:endParaRP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4973920" y="2666857"/>
              <a:ext cx="1205404" cy="2884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 smtClean="0">
                  <a:latin typeface="Candara" panose="020E0502030303020204" pitchFamily="34" charset="0"/>
                  <a:ea typeface="Arimo" panose="020B0604020202020204" charset="0"/>
                  <a:cs typeface="Arimo" panose="020B0604020202020204" charset="0"/>
                </a:rPr>
                <a:t>E- Commerce </a:t>
              </a:r>
              <a:endParaRPr lang="en-IN" b="1" dirty="0">
                <a:latin typeface="Candara" panose="020E0502030303020204" pitchFamily="34" charset="0"/>
                <a:ea typeface="Arimo" panose="020B0604020202020204" charset="0"/>
                <a:cs typeface="Arimo" panose="020B0604020202020204" charset="0"/>
              </a:endParaRP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2152520" y="3854935"/>
              <a:ext cx="1329339" cy="2884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algn="ctr">
                <a:defRPr b="1">
                  <a:latin typeface="Candara" panose="020E0502030303020204" pitchFamily="34" charset="0"/>
                  <a:ea typeface="Arimo" panose="020B0604020202020204" charset="0"/>
                  <a:cs typeface="Arimo" panose="020B0604020202020204" charset="0"/>
                </a:defRPr>
              </a:lvl1pPr>
            </a:lstStyle>
            <a:p>
              <a:r>
                <a:rPr lang="en-IN" dirty="0"/>
                <a:t>Retailers</a:t>
              </a: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3206019" y="3862821"/>
              <a:ext cx="1329339" cy="2884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>
                  <a:latin typeface="Candara" panose="020E0502030303020204" pitchFamily="34" charset="0"/>
                  <a:ea typeface="Arimo" panose="020B0604020202020204" charset="0"/>
                  <a:cs typeface="Arimo" panose="020B0604020202020204" charset="0"/>
                </a:rPr>
                <a:t>Direct</a:t>
              </a:r>
              <a:r>
                <a:rPr lang="en-IN" dirty="0" smtClean="0"/>
                <a:t> </a:t>
              </a:r>
              <a:endParaRPr lang="en-IN" dirty="0"/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4572686" y="3771572"/>
              <a:ext cx="947386" cy="4903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 smtClean="0">
                  <a:latin typeface="Candara" panose="020E0502030303020204" pitchFamily="34" charset="0"/>
                  <a:ea typeface="Arimo" panose="020B0604020202020204" charset="0"/>
                  <a:cs typeface="Arimo" panose="020B0604020202020204" charset="0"/>
                </a:rPr>
                <a:t>Market</a:t>
              </a:r>
              <a:r>
                <a:rPr lang="en-IN" dirty="0" smtClean="0"/>
                <a:t> </a:t>
              </a:r>
              <a:r>
                <a:rPr lang="en-IN" b="1" dirty="0" smtClean="0">
                  <a:latin typeface="Candara" panose="020E0502030303020204" pitchFamily="34" charset="0"/>
                  <a:ea typeface="Arimo" panose="020B0604020202020204" charset="0"/>
                  <a:cs typeface="Arimo" panose="020B0604020202020204" charset="0"/>
                </a:rPr>
                <a:t>platforms</a:t>
              </a:r>
              <a:r>
                <a:rPr lang="en-IN" dirty="0" smtClean="0"/>
                <a:t>  </a:t>
              </a:r>
              <a:endParaRPr lang="en-IN" dirty="0"/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5440889" y="3841372"/>
              <a:ext cx="1329339" cy="2884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>
                  <a:latin typeface="Candara" panose="020E0502030303020204" pitchFamily="34" charset="0"/>
                  <a:ea typeface="Arimo" panose="020B0604020202020204" charset="0"/>
                  <a:cs typeface="Arimo" panose="020B0604020202020204" charset="0"/>
                </a:rPr>
                <a:t>Direct</a:t>
              </a:r>
              <a:r>
                <a:rPr lang="en-IN" dirty="0" smtClean="0"/>
                <a:t> </a:t>
              </a:r>
              <a:endParaRPr lang="en-IN" dirty="0"/>
            </a:p>
          </p:txBody>
        </p:sp>
        <p:cxnSp>
          <p:nvCxnSpPr>
            <p:cNvPr id="12" name="Straight Connector 11"/>
            <p:cNvCxnSpPr/>
            <p:nvPr/>
          </p:nvCxnSpPr>
          <p:spPr>
            <a:xfrm flipH="1">
              <a:off x="1778780" y="3430958"/>
              <a:ext cx="1026161" cy="0"/>
            </a:xfrm>
            <a:prstGeom prst="line">
              <a:avLst/>
            </a:prstGeom>
            <a:ln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34" name="Google Shape;6211;p79"/>
            <p:cNvSpPr/>
            <p:nvPr/>
          </p:nvSpPr>
          <p:spPr>
            <a:xfrm>
              <a:off x="1309591" y="3736990"/>
              <a:ext cx="970868" cy="592384"/>
            </a:xfrm>
            <a:prstGeom prst="roundRect">
              <a:avLst>
                <a:gd name="adj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cxnSp>
          <p:nvCxnSpPr>
            <p:cNvPr id="21" name="Straight Connector 20"/>
            <p:cNvCxnSpPr/>
            <p:nvPr/>
          </p:nvCxnSpPr>
          <p:spPr>
            <a:xfrm>
              <a:off x="1778780" y="3430958"/>
              <a:ext cx="0" cy="280318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42" name="TextBox 141"/>
            <p:cNvSpPr txBox="1"/>
            <p:nvPr/>
          </p:nvSpPr>
          <p:spPr>
            <a:xfrm>
              <a:off x="1113540" y="3862821"/>
              <a:ext cx="1329339" cy="2884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 smtClean="0">
                  <a:latin typeface="Candara" panose="020E0502030303020204" pitchFamily="34" charset="0"/>
                  <a:ea typeface="Arimo" panose="020B0604020202020204" charset="0"/>
                  <a:cs typeface="Arimo" panose="020B0604020202020204" charset="0"/>
                </a:rPr>
                <a:t>Distributors</a:t>
              </a:r>
              <a:endParaRPr lang="en-IN" b="1" dirty="0">
                <a:latin typeface="Candara" panose="020E0502030303020204" pitchFamily="34" charset="0"/>
                <a:ea typeface="Arimo" panose="020B0604020202020204" charset="0"/>
                <a:cs typeface="Arimo" panose="020B0604020202020204" charset="0"/>
              </a:endParaRPr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3794606" y="1458908"/>
              <a:ext cx="1329339" cy="2884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>
                  <a:latin typeface="Candara" panose="020E0502030303020204" pitchFamily="34" charset="0"/>
                  <a:ea typeface="Arimo" panose="020B0604020202020204" charset="0"/>
                  <a:cs typeface="Arimo" panose="020B0604020202020204" charset="0"/>
                </a:rPr>
                <a:t>Networks</a:t>
              </a:r>
              <a:r>
                <a:rPr lang="en-IN" dirty="0" smtClean="0"/>
                <a:t> </a:t>
              </a:r>
              <a:endParaRPr lang="en-IN" dirty="0"/>
            </a:p>
          </p:txBody>
        </p:sp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95699" y="1822143"/>
              <a:ext cx="516507" cy="378509"/>
            </a:xfrm>
            <a:prstGeom prst="rect">
              <a:avLst/>
            </a:prstGeom>
          </p:spPr>
        </p:pic>
        <p:pic>
          <p:nvPicPr>
            <p:cNvPr id="151" name="Picture 15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496178" y="1819760"/>
              <a:ext cx="516507" cy="378509"/>
            </a:xfrm>
            <a:prstGeom prst="rect">
              <a:avLst/>
            </a:prstGeom>
          </p:spPr>
        </p:pic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1203" y="1861082"/>
            <a:ext cx="1808085" cy="155681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7625" y="581675"/>
            <a:ext cx="1976119" cy="158425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739" y="1861082"/>
            <a:ext cx="1646165" cy="1646165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00" y="0"/>
            <a:ext cx="581675" cy="58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605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39"/>
          <p:cNvSpPr txBox="1">
            <a:spLocks noGrp="1"/>
          </p:cNvSpPr>
          <p:nvPr>
            <p:ph type="title"/>
          </p:nvPr>
        </p:nvSpPr>
        <p:spPr>
          <a:xfrm>
            <a:off x="647532" y="1031411"/>
            <a:ext cx="4356573" cy="76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P</a:t>
            </a:r>
            <a:r>
              <a:rPr lang="en" dirty="0" smtClean="0"/>
              <a:t>roblem statement</a:t>
            </a:r>
            <a:endParaRPr dirty="0"/>
          </a:p>
        </p:txBody>
      </p:sp>
      <p:sp>
        <p:nvSpPr>
          <p:cNvPr id="556" name="Google Shape;556;p39"/>
          <p:cNvSpPr txBox="1">
            <a:spLocks noGrp="1"/>
          </p:cNvSpPr>
          <p:nvPr>
            <p:ph type="subTitle" idx="1"/>
          </p:nvPr>
        </p:nvSpPr>
        <p:spPr>
          <a:xfrm>
            <a:off x="733242" y="1999645"/>
            <a:ext cx="4324720" cy="19905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dirty="0" smtClean="0"/>
              <a:t>The </a:t>
            </a:r>
            <a:r>
              <a:rPr lang="en-GB" dirty="0"/>
              <a:t>management noticed that they do not get enough insights to make quick and smart data-informed </a:t>
            </a:r>
            <a:r>
              <a:rPr lang="en-GB" dirty="0" smtClean="0"/>
              <a:t>decisions.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dirty="0" smtClean="0"/>
              <a:t>Answers the ‘ad-hoc-requests’ </a:t>
            </a:r>
            <a:r>
              <a:rPr lang="en-GB" dirty="0"/>
              <a:t>- there are 10 ad hoc requests for which the business needs insights.</a:t>
            </a:r>
          </a:p>
          <a:p>
            <a:pPr marL="0" lvl="0" indent="0" algn="l"/>
            <a:endParaRPr dirty="0"/>
          </a:p>
        </p:txBody>
      </p:sp>
      <p:sp>
        <p:nvSpPr>
          <p:cNvPr id="557" name="Google Shape;557;p39"/>
          <p:cNvSpPr/>
          <p:nvPr/>
        </p:nvSpPr>
        <p:spPr>
          <a:xfrm>
            <a:off x="1182155" y="880775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8" name="Google Shape;558;p39"/>
          <p:cNvSpPr/>
          <p:nvPr/>
        </p:nvSpPr>
        <p:spPr>
          <a:xfrm>
            <a:off x="5694800" y="4148331"/>
            <a:ext cx="107827" cy="107819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9" name="Google Shape;559;p39"/>
          <p:cNvSpPr/>
          <p:nvPr/>
        </p:nvSpPr>
        <p:spPr>
          <a:xfrm rot="-1685758">
            <a:off x="4258316" y="967447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1" name="Google Shape;621;p39"/>
          <p:cNvSpPr/>
          <p:nvPr/>
        </p:nvSpPr>
        <p:spPr>
          <a:xfrm rot="-1685758">
            <a:off x="4132391" y="3763947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23" name="Google Shape;623;p39"/>
          <p:cNvCxnSpPr/>
          <p:nvPr/>
        </p:nvCxnSpPr>
        <p:spPr>
          <a:xfrm>
            <a:off x="737815" y="1810423"/>
            <a:ext cx="3829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6877" y="1227316"/>
            <a:ext cx="2481035" cy="2481035"/>
          </a:xfrm>
          <a:prstGeom prst="rect">
            <a:avLst/>
          </a:prstGeom>
        </p:spPr>
      </p:pic>
      <p:grpSp>
        <p:nvGrpSpPr>
          <p:cNvPr id="560" name="Google Shape;560;p39"/>
          <p:cNvGrpSpPr/>
          <p:nvPr/>
        </p:nvGrpSpPr>
        <p:grpSpPr>
          <a:xfrm>
            <a:off x="6316052" y="1082479"/>
            <a:ext cx="1426171" cy="1386368"/>
            <a:chOff x="299357" y="956975"/>
            <a:chExt cx="3107245" cy="3299166"/>
          </a:xfrm>
        </p:grpSpPr>
        <p:grpSp>
          <p:nvGrpSpPr>
            <p:cNvPr id="561" name="Google Shape;561;p39"/>
            <p:cNvGrpSpPr/>
            <p:nvPr/>
          </p:nvGrpSpPr>
          <p:grpSpPr>
            <a:xfrm>
              <a:off x="2494950" y="1297100"/>
              <a:ext cx="65475" cy="397950"/>
              <a:chOff x="2551425" y="1409425"/>
              <a:chExt cx="65475" cy="397950"/>
            </a:xfrm>
          </p:grpSpPr>
          <p:sp>
            <p:nvSpPr>
              <p:cNvPr id="562" name="Google Shape;562;p39"/>
              <p:cNvSpPr/>
              <p:nvPr/>
            </p:nvSpPr>
            <p:spPr>
              <a:xfrm>
                <a:off x="2568775" y="1499550"/>
                <a:ext cx="36100" cy="30850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1234" extrusionOk="0">
                    <a:moveTo>
                      <a:pt x="621" y="0"/>
                    </a:moveTo>
                    <a:cubicBezTo>
                      <a:pt x="304" y="0"/>
                      <a:pt x="1" y="248"/>
                      <a:pt x="1" y="610"/>
                    </a:cubicBezTo>
                    <a:cubicBezTo>
                      <a:pt x="1" y="949"/>
                      <a:pt x="268" y="1234"/>
                      <a:pt x="607" y="1234"/>
                    </a:cubicBezTo>
                    <a:cubicBezTo>
                      <a:pt x="1159" y="1234"/>
                      <a:pt x="1444" y="575"/>
                      <a:pt x="1052" y="183"/>
                    </a:cubicBezTo>
                    <a:cubicBezTo>
                      <a:pt x="926" y="56"/>
                      <a:pt x="772" y="0"/>
                      <a:pt x="62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3" name="Google Shape;563;p39"/>
              <p:cNvSpPr/>
              <p:nvPr/>
            </p:nvSpPr>
            <p:spPr>
              <a:xfrm>
                <a:off x="2559875" y="1490575"/>
                <a:ext cx="57025" cy="48750"/>
              </a:xfrm>
              <a:custGeom>
                <a:avLst/>
                <a:gdLst/>
                <a:ahLst/>
                <a:cxnLst/>
                <a:rect l="l" t="t" r="r" b="b"/>
                <a:pathLst>
                  <a:path w="2281" h="1950" extrusionOk="0">
                    <a:moveTo>
                      <a:pt x="984" y="96"/>
                    </a:moveTo>
                    <a:cubicBezTo>
                      <a:pt x="1772" y="96"/>
                      <a:pt x="2169" y="1046"/>
                      <a:pt x="1622" y="1611"/>
                    </a:cubicBezTo>
                    <a:cubicBezTo>
                      <a:pt x="1435" y="1797"/>
                      <a:pt x="1207" y="1880"/>
                      <a:pt x="984" y="1880"/>
                    </a:cubicBezTo>
                    <a:cubicBezTo>
                      <a:pt x="525" y="1880"/>
                      <a:pt x="90" y="1527"/>
                      <a:pt x="90" y="987"/>
                    </a:cubicBezTo>
                    <a:cubicBezTo>
                      <a:pt x="90" y="488"/>
                      <a:pt x="482" y="96"/>
                      <a:pt x="963" y="96"/>
                    </a:cubicBezTo>
                    <a:cubicBezTo>
                      <a:pt x="970" y="96"/>
                      <a:pt x="977" y="96"/>
                      <a:pt x="984" y="96"/>
                    </a:cubicBezTo>
                    <a:close/>
                    <a:moveTo>
                      <a:pt x="979" y="0"/>
                    </a:moveTo>
                    <a:cubicBezTo>
                      <a:pt x="481" y="0"/>
                      <a:pt x="1" y="391"/>
                      <a:pt x="1" y="969"/>
                    </a:cubicBezTo>
                    <a:cubicBezTo>
                      <a:pt x="1" y="1504"/>
                      <a:pt x="428" y="1949"/>
                      <a:pt x="963" y="1949"/>
                    </a:cubicBezTo>
                    <a:cubicBezTo>
                      <a:pt x="1835" y="1949"/>
                      <a:pt x="2281" y="898"/>
                      <a:pt x="1657" y="292"/>
                    </a:cubicBezTo>
                    <a:cubicBezTo>
                      <a:pt x="1461" y="90"/>
                      <a:pt x="1218" y="0"/>
                      <a:pt x="97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4" name="Google Shape;564;p39"/>
              <p:cNvSpPr/>
              <p:nvPr/>
            </p:nvSpPr>
            <p:spPr>
              <a:xfrm>
                <a:off x="2568775" y="1418400"/>
                <a:ext cx="36100" cy="30950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1238" extrusionOk="0">
                    <a:moveTo>
                      <a:pt x="613" y="0"/>
                    </a:moveTo>
                    <a:cubicBezTo>
                      <a:pt x="299" y="0"/>
                      <a:pt x="1" y="243"/>
                      <a:pt x="1" y="614"/>
                    </a:cubicBezTo>
                    <a:cubicBezTo>
                      <a:pt x="1" y="952"/>
                      <a:pt x="268" y="1220"/>
                      <a:pt x="607" y="1238"/>
                    </a:cubicBezTo>
                    <a:cubicBezTo>
                      <a:pt x="1159" y="1238"/>
                      <a:pt x="1444" y="578"/>
                      <a:pt x="1052" y="186"/>
                    </a:cubicBezTo>
                    <a:cubicBezTo>
                      <a:pt x="923" y="58"/>
                      <a:pt x="766" y="0"/>
                      <a:pt x="61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5" name="Google Shape;565;p39"/>
              <p:cNvSpPr/>
              <p:nvPr/>
            </p:nvSpPr>
            <p:spPr>
              <a:xfrm>
                <a:off x="2559875" y="1409425"/>
                <a:ext cx="56900" cy="48400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1936" extrusionOk="0">
                    <a:moveTo>
                      <a:pt x="984" y="100"/>
                    </a:moveTo>
                    <a:cubicBezTo>
                      <a:pt x="1772" y="100"/>
                      <a:pt x="2169" y="1049"/>
                      <a:pt x="1604" y="1614"/>
                    </a:cubicBezTo>
                    <a:cubicBezTo>
                      <a:pt x="1426" y="1798"/>
                      <a:pt x="1204" y="1880"/>
                      <a:pt x="985" y="1880"/>
                    </a:cubicBezTo>
                    <a:cubicBezTo>
                      <a:pt x="524" y="1880"/>
                      <a:pt x="78" y="1517"/>
                      <a:pt x="90" y="973"/>
                    </a:cubicBezTo>
                    <a:cubicBezTo>
                      <a:pt x="90" y="492"/>
                      <a:pt x="482" y="100"/>
                      <a:pt x="963" y="100"/>
                    </a:cubicBezTo>
                    <a:cubicBezTo>
                      <a:pt x="970" y="100"/>
                      <a:pt x="977" y="100"/>
                      <a:pt x="984" y="100"/>
                    </a:cubicBezTo>
                    <a:close/>
                    <a:moveTo>
                      <a:pt x="971" y="0"/>
                    </a:moveTo>
                    <a:cubicBezTo>
                      <a:pt x="476" y="0"/>
                      <a:pt x="1" y="386"/>
                      <a:pt x="1" y="973"/>
                    </a:cubicBezTo>
                    <a:cubicBezTo>
                      <a:pt x="1" y="1507"/>
                      <a:pt x="428" y="1935"/>
                      <a:pt x="963" y="1935"/>
                    </a:cubicBezTo>
                    <a:cubicBezTo>
                      <a:pt x="970" y="1935"/>
                      <a:pt x="977" y="1935"/>
                      <a:pt x="984" y="1935"/>
                    </a:cubicBezTo>
                    <a:cubicBezTo>
                      <a:pt x="1843" y="1935"/>
                      <a:pt x="2276" y="897"/>
                      <a:pt x="1657" y="296"/>
                    </a:cubicBezTo>
                    <a:cubicBezTo>
                      <a:pt x="1459" y="92"/>
                      <a:pt x="1213" y="0"/>
                      <a:pt x="97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6" name="Google Shape;566;p39"/>
              <p:cNvSpPr/>
              <p:nvPr/>
            </p:nvSpPr>
            <p:spPr>
              <a:xfrm>
                <a:off x="2568775" y="1588075"/>
                <a:ext cx="36100" cy="30950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1238" extrusionOk="0">
                    <a:moveTo>
                      <a:pt x="613" y="1"/>
                    </a:moveTo>
                    <a:cubicBezTo>
                      <a:pt x="299" y="1"/>
                      <a:pt x="1" y="243"/>
                      <a:pt x="1" y="614"/>
                    </a:cubicBezTo>
                    <a:cubicBezTo>
                      <a:pt x="1" y="953"/>
                      <a:pt x="268" y="1220"/>
                      <a:pt x="607" y="1238"/>
                    </a:cubicBezTo>
                    <a:cubicBezTo>
                      <a:pt x="1159" y="1238"/>
                      <a:pt x="1444" y="579"/>
                      <a:pt x="1052" y="187"/>
                    </a:cubicBezTo>
                    <a:cubicBezTo>
                      <a:pt x="923" y="58"/>
                      <a:pt x="766" y="1"/>
                      <a:pt x="61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7" name="Google Shape;567;p39"/>
              <p:cNvSpPr/>
              <p:nvPr/>
            </p:nvSpPr>
            <p:spPr>
              <a:xfrm>
                <a:off x="2559875" y="1579100"/>
                <a:ext cx="57025" cy="48850"/>
              </a:xfrm>
              <a:custGeom>
                <a:avLst/>
                <a:gdLst/>
                <a:ahLst/>
                <a:cxnLst/>
                <a:rect l="l" t="t" r="r" b="b"/>
                <a:pathLst>
                  <a:path w="2281" h="1954" extrusionOk="0">
                    <a:moveTo>
                      <a:pt x="984" y="100"/>
                    </a:moveTo>
                    <a:cubicBezTo>
                      <a:pt x="1772" y="100"/>
                      <a:pt x="2169" y="1050"/>
                      <a:pt x="1622" y="1615"/>
                    </a:cubicBezTo>
                    <a:cubicBezTo>
                      <a:pt x="1438" y="1793"/>
                      <a:pt x="1213" y="1873"/>
                      <a:pt x="992" y="1873"/>
                    </a:cubicBezTo>
                    <a:cubicBezTo>
                      <a:pt x="531" y="1873"/>
                      <a:pt x="90" y="1522"/>
                      <a:pt x="90" y="991"/>
                    </a:cubicBezTo>
                    <a:cubicBezTo>
                      <a:pt x="90" y="492"/>
                      <a:pt x="482" y="100"/>
                      <a:pt x="963" y="100"/>
                    </a:cubicBezTo>
                    <a:cubicBezTo>
                      <a:pt x="970" y="100"/>
                      <a:pt x="977" y="100"/>
                      <a:pt x="984" y="100"/>
                    </a:cubicBezTo>
                    <a:close/>
                    <a:moveTo>
                      <a:pt x="971" y="1"/>
                    </a:moveTo>
                    <a:cubicBezTo>
                      <a:pt x="476" y="1"/>
                      <a:pt x="1" y="386"/>
                      <a:pt x="1" y="973"/>
                    </a:cubicBezTo>
                    <a:cubicBezTo>
                      <a:pt x="1" y="1508"/>
                      <a:pt x="428" y="1935"/>
                      <a:pt x="963" y="1953"/>
                    </a:cubicBezTo>
                    <a:cubicBezTo>
                      <a:pt x="1835" y="1953"/>
                      <a:pt x="2281" y="902"/>
                      <a:pt x="1657" y="296"/>
                    </a:cubicBezTo>
                    <a:cubicBezTo>
                      <a:pt x="1459" y="92"/>
                      <a:pt x="1213" y="1"/>
                      <a:pt x="97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8" name="Google Shape;568;p39"/>
              <p:cNvSpPr/>
              <p:nvPr/>
            </p:nvSpPr>
            <p:spPr>
              <a:xfrm>
                <a:off x="2563450" y="1679125"/>
                <a:ext cx="35650" cy="30950"/>
              </a:xfrm>
              <a:custGeom>
                <a:avLst/>
                <a:gdLst/>
                <a:ahLst/>
                <a:cxnLst/>
                <a:rect l="l" t="t" r="r" b="b"/>
                <a:pathLst>
                  <a:path w="1426" h="1238" extrusionOk="0">
                    <a:moveTo>
                      <a:pt x="820" y="1"/>
                    </a:moveTo>
                    <a:cubicBezTo>
                      <a:pt x="267" y="1"/>
                      <a:pt x="0" y="660"/>
                      <a:pt x="374" y="1052"/>
                    </a:cubicBezTo>
                    <a:cubicBezTo>
                      <a:pt x="503" y="1180"/>
                      <a:pt x="660" y="1238"/>
                      <a:pt x="813" y="1238"/>
                    </a:cubicBezTo>
                    <a:cubicBezTo>
                      <a:pt x="1127" y="1238"/>
                      <a:pt x="1425" y="995"/>
                      <a:pt x="1425" y="624"/>
                    </a:cubicBezTo>
                    <a:cubicBezTo>
                      <a:pt x="1425" y="286"/>
                      <a:pt x="1158" y="1"/>
                      <a:pt x="82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9" name="Google Shape;569;p39"/>
              <p:cNvSpPr/>
              <p:nvPr/>
            </p:nvSpPr>
            <p:spPr>
              <a:xfrm>
                <a:off x="2551425" y="1670225"/>
                <a:ext cx="56575" cy="48750"/>
              </a:xfrm>
              <a:custGeom>
                <a:avLst/>
                <a:gdLst/>
                <a:ahLst/>
                <a:cxnLst/>
                <a:rect l="l" t="t" r="r" b="b"/>
                <a:pathLst>
                  <a:path w="2263" h="1950" extrusionOk="0">
                    <a:moveTo>
                      <a:pt x="1278" y="73"/>
                    </a:moveTo>
                    <a:cubicBezTo>
                      <a:pt x="1739" y="73"/>
                      <a:pt x="2186" y="437"/>
                      <a:pt x="2173" y="980"/>
                    </a:cubicBezTo>
                    <a:cubicBezTo>
                      <a:pt x="2173" y="1461"/>
                      <a:pt x="1782" y="1853"/>
                      <a:pt x="1301" y="1853"/>
                    </a:cubicBezTo>
                    <a:cubicBezTo>
                      <a:pt x="1293" y="1853"/>
                      <a:pt x="1286" y="1853"/>
                      <a:pt x="1279" y="1853"/>
                    </a:cubicBezTo>
                    <a:cubicBezTo>
                      <a:pt x="491" y="1853"/>
                      <a:pt x="94" y="904"/>
                      <a:pt x="659" y="339"/>
                    </a:cubicBezTo>
                    <a:cubicBezTo>
                      <a:pt x="837" y="155"/>
                      <a:pt x="1059" y="73"/>
                      <a:pt x="1278" y="73"/>
                    </a:cubicBezTo>
                    <a:close/>
                    <a:moveTo>
                      <a:pt x="1301" y="0"/>
                    </a:moveTo>
                    <a:cubicBezTo>
                      <a:pt x="428" y="0"/>
                      <a:pt x="0" y="1051"/>
                      <a:pt x="606" y="1657"/>
                    </a:cubicBezTo>
                    <a:cubicBezTo>
                      <a:pt x="802" y="1859"/>
                      <a:pt x="1045" y="1949"/>
                      <a:pt x="1284" y="1949"/>
                    </a:cubicBezTo>
                    <a:cubicBezTo>
                      <a:pt x="1782" y="1949"/>
                      <a:pt x="2263" y="1558"/>
                      <a:pt x="2263" y="980"/>
                    </a:cubicBezTo>
                    <a:cubicBezTo>
                      <a:pt x="2263" y="446"/>
                      <a:pt x="1835" y="0"/>
                      <a:pt x="130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0" name="Google Shape;570;p39"/>
              <p:cNvSpPr/>
              <p:nvPr/>
            </p:nvSpPr>
            <p:spPr>
              <a:xfrm>
                <a:off x="2563450" y="1767750"/>
                <a:ext cx="35650" cy="30850"/>
              </a:xfrm>
              <a:custGeom>
                <a:avLst/>
                <a:gdLst/>
                <a:ahLst/>
                <a:cxnLst/>
                <a:rect l="l" t="t" r="r" b="b"/>
                <a:pathLst>
                  <a:path w="1426" h="1234" extrusionOk="0">
                    <a:moveTo>
                      <a:pt x="820" y="1"/>
                    </a:moveTo>
                    <a:cubicBezTo>
                      <a:pt x="267" y="1"/>
                      <a:pt x="0" y="660"/>
                      <a:pt x="374" y="1052"/>
                    </a:cubicBezTo>
                    <a:cubicBezTo>
                      <a:pt x="500" y="1177"/>
                      <a:pt x="653" y="1234"/>
                      <a:pt x="803" y="1234"/>
                    </a:cubicBezTo>
                    <a:cubicBezTo>
                      <a:pt x="1121" y="1234"/>
                      <a:pt x="1425" y="982"/>
                      <a:pt x="1425" y="606"/>
                    </a:cubicBezTo>
                    <a:cubicBezTo>
                      <a:pt x="1425" y="268"/>
                      <a:pt x="1158" y="1"/>
                      <a:pt x="82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1" name="Google Shape;571;p39"/>
              <p:cNvSpPr/>
              <p:nvPr/>
            </p:nvSpPr>
            <p:spPr>
              <a:xfrm>
                <a:off x="2551425" y="1758850"/>
                <a:ext cx="56575" cy="48525"/>
              </a:xfrm>
              <a:custGeom>
                <a:avLst/>
                <a:gdLst/>
                <a:ahLst/>
                <a:cxnLst/>
                <a:rect l="l" t="t" r="r" b="b"/>
                <a:pathLst>
                  <a:path w="2263" h="1941" extrusionOk="0">
                    <a:moveTo>
                      <a:pt x="1284" y="69"/>
                    </a:moveTo>
                    <a:cubicBezTo>
                      <a:pt x="1738" y="69"/>
                      <a:pt x="2173" y="423"/>
                      <a:pt x="2173" y="962"/>
                    </a:cubicBezTo>
                    <a:cubicBezTo>
                      <a:pt x="2191" y="1461"/>
                      <a:pt x="1799" y="1853"/>
                      <a:pt x="1301" y="1871"/>
                    </a:cubicBezTo>
                    <a:lnTo>
                      <a:pt x="1301" y="1853"/>
                    </a:lnTo>
                    <a:cubicBezTo>
                      <a:pt x="1293" y="1853"/>
                      <a:pt x="1286" y="1853"/>
                      <a:pt x="1279" y="1853"/>
                    </a:cubicBezTo>
                    <a:cubicBezTo>
                      <a:pt x="491" y="1853"/>
                      <a:pt x="94" y="904"/>
                      <a:pt x="659" y="339"/>
                    </a:cubicBezTo>
                    <a:cubicBezTo>
                      <a:pt x="840" y="153"/>
                      <a:pt x="1064" y="69"/>
                      <a:pt x="1284" y="69"/>
                    </a:cubicBezTo>
                    <a:close/>
                    <a:moveTo>
                      <a:pt x="1301" y="0"/>
                    </a:moveTo>
                    <a:cubicBezTo>
                      <a:pt x="428" y="0"/>
                      <a:pt x="0" y="1034"/>
                      <a:pt x="606" y="1657"/>
                    </a:cubicBezTo>
                    <a:cubicBezTo>
                      <a:pt x="801" y="1853"/>
                      <a:pt x="1043" y="1941"/>
                      <a:pt x="1281" y="1941"/>
                    </a:cubicBezTo>
                    <a:cubicBezTo>
                      <a:pt x="1780" y="1941"/>
                      <a:pt x="2263" y="1554"/>
                      <a:pt x="2263" y="962"/>
                    </a:cubicBezTo>
                    <a:cubicBezTo>
                      <a:pt x="2263" y="428"/>
                      <a:pt x="1835" y="0"/>
                      <a:pt x="130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72" name="Google Shape;572;p39"/>
            <p:cNvGrpSpPr/>
            <p:nvPr/>
          </p:nvGrpSpPr>
          <p:grpSpPr>
            <a:xfrm>
              <a:off x="901100" y="956975"/>
              <a:ext cx="472550" cy="202200"/>
              <a:chOff x="1441900" y="2926313"/>
              <a:chExt cx="472550" cy="202200"/>
            </a:xfrm>
          </p:grpSpPr>
          <p:sp>
            <p:nvSpPr>
              <p:cNvPr id="573" name="Google Shape;573;p39"/>
              <p:cNvSpPr/>
              <p:nvPr/>
            </p:nvSpPr>
            <p:spPr>
              <a:xfrm>
                <a:off x="1441900" y="2926313"/>
                <a:ext cx="285500" cy="202200"/>
              </a:xfrm>
              <a:custGeom>
                <a:avLst/>
                <a:gdLst/>
                <a:ahLst/>
                <a:cxnLst/>
                <a:rect l="l" t="t" r="r" b="b"/>
                <a:pathLst>
                  <a:path w="11420" h="8088" fill="none" extrusionOk="0">
                    <a:moveTo>
                      <a:pt x="11420" y="0"/>
                    </a:moveTo>
                    <a:cubicBezTo>
                      <a:pt x="9140" y="0"/>
                      <a:pt x="7180" y="1639"/>
                      <a:pt x="6753" y="3884"/>
                    </a:cubicBezTo>
                    <a:cubicBezTo>
                      <a:pt x="5025" y="3403"/>
                      <a:pt x="3243" y="4436"/>
                      <a:pt x="2780" y="6164"/>
                    </a:cubicBezTo>
                    <a:cubicBezTo>
                      <a:pt x="1462" y="5594"/>
                      <a:pt x="1" y="6645"/>
                      <a:pt x="126" y="8088"/>
                    </a:cubicBezTo>
                    <a:lnTo>
                      <a:pt x="2994" y="8088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574;p39"/>
              <p:cNvSpPr/>
              <p:nvPr/>
            </p:nvSpPr>
            <p:spPr>
              <a:xfrm>
                <a:off x="1752325" y="2926313"/>
                <a:ext cx="35650" cy="13375"/>
              </a:xfrm>
              <a:custGeom>
                <a:avLst/>
                <a:gdLst/>
                <a:ahLst/>
                <a:cxnLst/>
                <a:rect l="l" t="t" r="r" b="b"/>
                <a:pathLst>
                  <a:path w="1426" h="535" fill="none" extrusionOk="0">
                    <a:moveTo>
                      <a:pt x="0" y="0"/>
                    </a:moveTo>
                    <a:cubicBezTo>
                      <a:pt x="0" y="0"/>
                      <a:pt x="998" y="107"/>
                      <a:pt x="1426" y="535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5" name="Google Shape;575;p39"/>
              <p:cNvSpPr/>
              <p:nvPr/>
            </p:nvSpPr>
            <p:spPr>
              <a:xfrm>
                <a:off x="1540325" y="3127613"/>
                <a:ext cx="248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9924" h="1" fill="none" extrusionOk="0">
                    <a:moveTo>
                      <a:pt x="1" y="0"/>
                    </a:moveTo>
                    <a:lnTo>
                      <a:pt x="9923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6" name="Google Shape;576;p39"/>
              <p:cNvSpPr/>
              <p:nvPr/>
            </p:nvSpPr>
            <p:spPr>
              <a:xfrm>
                <a:off x="1540325" y="3040313"/>
                <a:ext cx="39675" cy="20950"/>
              </a:xfrm>
              <a:custGeom>
                <a:avLst/>
                <a:gdLst/>
                <a:ahLst/>
                <a:cxnLst/>
                <a:rect l="l" t="t" r="r" b="b"/>
                <a:pathLst>
                  <a:path w="1587" h="838" fill="none" extrusionOk="0">
                    <a:moveTo>
                      <a:pt x="1586" y="1"/>
                    </a:moveTo>
                    <a:cubicBezTo>
                      <a:pt x="1586" y="1"/>
                      <a:pt x="428" y="108"/>
                      <a:pt x="1" y="838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7" name="Google Shape;577;p39"/>
              <p:cNvSpPr/>
              <p:nvPr/>
            </p:nvSpPr>
            <p:spPr>
              <a:xfrm>
                <a:off x="1829375" y="3002013"/>
                <a:ext cx="85075" cy="27200"/>
              </a:xfrm>
              <a:custGeom>
                <a:avLst/>
                <a:gdLst/>
                <a:ahLst/>
                <a:cxnLst/>
                <a:rect l="l" t="t" r="r" b="b"/>
                <a:pathLst>
                  <a:path w="3403" h="1088" fill="none" extrusionOk="0">
                    <a:moveTo>
                      <a:pt x="0" y="357"/>
                    </a:moveTo>
                    <a:cubicBezTo>
                      <a:pt x="0" y="357"/>
                      <a:pt x="2102" y="1"/>
                      <a:pt x="3403" y="1087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78" name="Google Shape;578;p39"/>
            <p:cNvGrpSpPr/>
            <p:nvPr/>
          </p:nvGrpSpPr>
          <p:grpSpPr>
            <a:xfrm>
              <a:off x="1280200" y="1078550"/>
              <a:ext cx="1043050" cy="1488400"/>
              <a:chOff x="910475" y="761863"/>
              <a:chExt cx="1043050" cy="1488400"/>
            </a:xfrm>
          </p:grpSpPr>
          <p:sp>
            <p:nvSpPr>
              <p:cNvPr id="579" name="Google Shape;579;p39"/>
              <p:cNvSpPr/>
              <p:nvPr/>
            </p:nvSpPr>
            <p:spPr>
              <a:xfrm>
                <a:off x="910475" y="761863"/>
                <a:ext cx="1043050" cy="1488400"/>
              </a:xfrm>
              <a:custGeom>
                <a:avLst/>
                <a:gdLst/>
                <a:ahLst/>
                <a:cxnLst/>
                <a:rect l="l" t="t" r="r" b="b"/>
                <a:pathLst>
                  <a:path w="41722" h="59536" fill="none" extrusionOk="0">
                    <a:moveTo>
                      <a:pt x="41722" y="8159"/>
                    </a:moveTo>
                    <a:lnTo>
                      <a:pt x="41722" y="57914"/>
                    </a:lnTo>
                    <a:cubicBezTo>
                      <a:pt x="41722" y="58805"/>
                      <a:pt x="40991" y="59536"/>
                      <a:pt x="40101" y="59536"/>
                    </a:cubicBezTo>
                    <a:lnTo>
                      <a:pt x="1622" y="59536"/>
                    </a:lnTo>
                    <a:cubicBezTo>
                      <a:pt x="731" y="59536"/>
                      <a:pt x="1" y="58805"/>
                      <a:pt x="1" y="57914"/>
                    </a:cubicBezTo>
                    <a:lnTo>
                      <a:pt x="1" y="1621"/>
                    </a:lnTo>
                    <a:cubicBezTo>
                      <a:pt x="1" y="730"/>
                      <a:pt x="731" y="0"/>
                      <a:pt x="1622" y="0"/>
                    </a:cubicBezTo>
                    <a:lnTo>
                      <a:pt x="32512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0" name="Google Shape;580;p39"/>
              <p:cNvSpPr/>
              <p:nvPr/>
            </p:nvSpPr>
            <p:spPr>
              <a:xfrm>
                <a:off x="1723250" y="761863"/>
                <a:ext cx="224500" cy="206225"/>
              </a:xfrm>
              <a:custGeom>
                <a:avLst/>
                <a:gdLst/>
                <a:ahLst/>
                <a:cxnLst/>
                <a:rect l="l" t="t" r="r" b="b"/>
                <a:pathLst>
                  <a:path w="8980" h="8249" fill="none" extrusionOk="0">
                    <a:moveTo>
                      <a:pt x="1" y="0"/>
                    </a:moveTo>
                    <a:lnTo>
                      <a:pt x="1" y="6645"/>
                    </a:lnTo>
                    <a:cubicBezTo>
                      <a:pt x="1" y="7518"/>
                      <a:pt x="713" y="8248"/>
                      <a:pt x="1604" y="8248"/>
                    </a:cubicBezTo>
                    <a:lnTo>
                      <a:pt x="8979" y="8248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" name="Google Shape;581;p39"/>
              <p:cNvSpPr/>
              <p:nvPr/>
            </p:nvSpPr>
            <p:spPr>
              <a:xfrm>
                <a:off x="1051650" y="1062463"/>
                <a:ext cx="760700" cy="22300"/>
              </a:xfrm>
              <a:custGeom>
                <a:avLst/>
                <a:gdLst/>
                <a:ahLst/>
                <a:cxnLst/>
                <a:rect l="l" t="t" r="r" b="b"/>
                <a:pathLst>
                  <a:path w="30428" h="892" fill="none" extrusionOk="0">
                    <a:moveTo>
                      <a:pt x="1" y="1"/>
                    </a:moveTo>
                    <a:lnTo>
                      <a:pt x="30428" y="1"/>
                    </a:lnTo>
                    <a:lnTo>
                      <a:pt x="30428" y="891"/>
                    </a:lnTo>
                    <a:lnTo>
                      <a:pt x="1" y="89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" name="Google Shape;582;p39"/>
              <p:cNvSpPr/>
              <p:nvPr/>
            </p:nvSpPr>
            <p:spPr>
              <a:xfrm>
                <a:off x="1051650" y="1162663"/>
                <a:ext cx="760700" cy="22300"/>
              </a:xfrm>
              <a:custGeom>
                <a:avLst/>
                <a:gdLst/>
                <a:ahLst/>
                <a:cxnLst/>
                <a:rect l="l" t="t" r="r" b="b"/>
                <a:pathLst>
                  <a:path w="30428" h="892" fill="none" extrusionOk="0">
                    <a:moveTo>
                      <a:pt x="1" y="1"/>
                    </a:moveTo>
                    <a:lnTo>
                      <a:pt x="30428" y="1"/>
                    </a:lnTo>
                    <a:lnTo>
                      <a:pt x="30428" y="892"/>
                    </a:lnTo>
                    <a:lnTo>
                      <a:pt x="1" y="892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" name="Google Shape;583;p39"/>
              <p:cNvSpPr/>
              <p:nvPr/>
            </p:nvSpPr>
            <p:spPr>
              <a:xfrm>
                <a:off x="1051650" y="1262888"/>
                <a:ext cx="760700" cy="22275"/>
              </a:xfrm>
              <a:custGeom>
                <a:avLst/>
                <a:gdLst/>
                <a:ahLst/>
                <a:cxnLst/>
                <a:rect l="l" t="t" r="r" b="b"/>
                <a:pathLst>
                  <a:path w="30428" h="891" fill="none" extrusionOk="0">
                    <a:moveTo>
                      <a:pt x="1" y="0"/>
                    </a:moveTo>
                    <a:lnTo>
                      <a:pt x="30428" y="0"/>
                    </a:lnTo>
                    <a:lnTo>
                      <a:pt x="30428" y="891"/>
                    </a:lnTo>
                    <a:lnTo>
                      <a:pt x="1" y="89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4" name="Google Shape;584;p39"/>
              <p:cNvSpPr/>
              <p:nvPr/>
            </p:nvSpPr>
            <p:spPr>
              <a:xfrm>
                <a:off x="1051650" y="1363088"/>
                <a:ext cx="760700" cy="22300"/>
              </a:xfrm>
              <a:custGeom>
                <a:avLst/>
                <a:gdLst/>
                <a:ahLst/>
                <a:cxnLst/>
                <a:rect l="l" t="t" r="r" b="b"/>
                <a:pathLst>
                  <a:path w="30428" h="892" fill="none" extrusionOk="0">
                    <a:moveTo>
                      <a:pt x="1" y="0"/>
                    </a:moveTo>
                    <a:lnTo>
                      <a:pt x="30428" y="0"/>
                    </a:lnTo>
                    <a:lnTo>
                      <a:pt x="30428" y="891"/>
                    </a:lnTo>
                    <a:lnTo>
                      <a:pt x="1" y="89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5" name="Google Shape;585;p39"/>
              <p:cNvSpPr/>
              <p:nvPr/>
            </p:nvSpPr>
            <p:spPr>
              <a:xfrm>
                <a:off x="1051650" y="1463288"/>
                <a:ext cx="760700" cy="22300"/>
              </a:xfrm>
              <a:custGeom>
                <a:avLst/>
                <a:gdLst/>
                <a:ahLst/>
                <a:cxnLst/>
                <a:rect l="l" t="t" r="r" b="b"/>
                <a:pathLst>
                  <a:path w="30428" h="892" fill="none" extrusionOk="0">
                    <a:moveTo>
                      <a:pt x="1" y="1"/>
                    </a:moveTo>
                    <a:lnTo>
                      <a:pt x="30428" y="1"/>
                    </a:lnTo>
                    <a:lnTo>
                      <a:pt x="30428" y="891"/>
                    </a:lnTo>
                    <a:lnTo>
                      <a:pt x="1" y="89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" name="Google Shape;586;p39"/>
              <p:cNvSpPr/>
              <p:nvPr/>
            </p:nvSpPr>
            <p:spPr>
              <a:xfrm>
                <a:off x="1051650" y="1563488"/>
                <a:ext cx="760700" cy="22300"/>
              </a:xfrm>
              <a:custGeom>
                <a:avLst/>
                <a:gdLst/>
                <a:ahLst/>
                <a:cxnLst/>
                <a:rect l="l" t="t" r="r" b="b"/>
                <a:pathLst>
                  <a:path w="30428" h="892" fill="none" extrusionOk="0">
                    <a:moveTo>
                      <a:pt x="1" y="1"/>
                    </a:moveTo>
                    <a:lnTo>
                      <a:pt x="30428" y="1"/>
                    </a:lnTo>
                    <a:lnTo>
                      <a:pt x="30428" y="892"/>
                    </a:lnTo>
                    <a:lnTo>
                      <a:pt x="1" y="892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" name="Google Shape;587;p39"/>
              <p:cNvSpPr/>
              <p:nvPr/>
            </p:nvSpPr>
            <p:spPr>
              <a:xfrm>
                <a:off x="1051650" y="1663713"/>
                <a:ext cx="760700" cy="22275"/>
              </a:xfrm>
              <a:custGeom>
                <a:avLst/>
                <a:gdLst/>
                <a:ahLst/>
                <a:cxnLst/>
                <a:rect l="l" t="t" r="r" b="b"/>
                <a:pathLst>
                  <a:path w="30428" h="891" fill="none" extrusionOk="0">
                    <a:moveTo>
                      <a:pt x="1" y="0"/>
                    </a:moveTo>
                    <a:lnTo>
                      <a:pt x="30428" y="0"/>
                    </a:lnTo>
                    <a:lnTo>
                      <a:pt x="30428" y="891"/>
                    </a:lnTo>
                    <a:lnTo>
                      <a:pt x="1" y="89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" name="Google Shape;588;p39"/>
              <p:cNvSpPr/>
              <p:nvPr/>
            </p:nvSpPr>
            <p:spPr>
              <a:xfrm>
                <a:off x="1051650" y="1782613"/>
                <a:ext cx="315350" cy="22300"/>
              </a:xfrm>
              <a:custGeom>
                <a:avLst/>
                <a:gdLst/>
                <a:ahLst/>
                <a:cxnLst/>
                <a:rect l="l" t="t" r="r" b="b"/>
                <a:pathLst>
                  <a:path w="12614" h="892" fill="none" extrusionOk="0">
                    <a:moveTo>
                      <a:pt x="1" y="1"/>
                    </a:moveTo>
                    <a:lnTo>
                      <a:pt x="12613" y="1"/>
                    </a:lnTo>
                    <a:lnTo>
                      <a:pt x="12613" y="891"/>
                    </a:lnTo>
                    <a:lnTo>
                      <a:pt x="1" y="89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" name="Google Shape;589;p39"/>
              <p:cNvSpPr/>
              <p:nvPr/>
            </p:nvSpPr>
            <p:spPr>
              <a:xfrm>
                <a:off x="1051650" y="1990163"/>
                <a:ext cx="3932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731" fill="none" extrusionOk="0">
                    <a:moveTo>
                      <a:pt x="1" y="0"/>
                    </a:moveTo>
                    <a:lnTo>
                      <a:pt x="15731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90" name="Google Shape;590;p39"/>
            <p:cNvGrpSpPr/>
            <p:nvPr/>
          </p:nvGrpSpPr>
          <p:grpSpPr>
            <a:xfrm>
              <a:off x="1941575" y="2024713"/>
              <a:ext cx="875600" cy="1088925"/>
              <a:chOff x="5962175" y="478150"/>
              <a:chExt cx="875600" cy="1088925"/>
            </a:xfrm>
          </p:grpSpPr>
          <p:sp>
            <p:nvSpPr>
              <p:cNvPr id="591" name="Google Shape;591;p39"/>
              <p:cNvSpPr/>
              <p:nvPr/>
            </p:nvSpPr>
            <p:spPr>
              <a:xfrm>
                <a:off x="6095350" y="582825"/>
                <a:ext cx="504600" cy="504600"/>
              </a:xfrm>
              <a:custGeom>
                <a:avLst/>
                <a:gdLst/>
                <a:ahLst/>
                <a:cxnLst/>
                <a:rect l="l" t="t" r="r" b="b"/>
                <a:pathLst>
                  <a:path w="20184" h="20184" extrusionOk="0">
                    <a:moveTo>
                      <a:pt x="10083" y="0"/>
                    </a:moveTo>
                    <a:lnTo>
                      <a:pt x="10083" y="0"/>
                    </a:lnTo>
                    <a:cubicBezTo>
                      <a:pt x="15659" y="18"/>
                      <a:pt x="20166" y="4525"/>
                      <a:pt x="20184" y="10101"/>
                    </a:cubicBezTo>
                    <a:lnTo>
                      <a:pt x="20184" y="10101"/>
                    </a:lnTo>
                    <a:cubicBezTo>
                      <a:pt x="20166" y="15659"/>
                      <a:pt x="15659" y="20166"/>
                      <a:pt x="10083" y="20184"/>
                    </a:cubicBezTo>
                    <a:lnTo>
                      <a:pt x="10083" y="20184"/>
                    </a:lnTo>
                    <a:cubicBezTo>
                      <a:pt x="4525" y="20166"/>
                      <a:pt x="0" y="15659"/>
                      <a:pt x="0" y="10101"/>
                    </a:cubicBezTo>
                    <a:lnTo>
                      <a:pt x="0" y="10101"/>
                    </a:lnTo>
                    <a:cubicBezTo>
                      <a:pt x="0" y="4525"/>
                      <a:pt x="4525" y="18"/>
                      <a:pt x="10083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" name="Google Shape;592;p39"/>
              <p:cNvSpPr/>
              <p:nvPr/>
            </p:nvSpPr>
            <p:spPr>
              <a:xfrm>
                <a:off x="6501075" y="1086075"/>
                <a:ext cx="145650" cy="186625"/>
              </a:xfrm>
              <a:custGeom>
                <a:avLst/>
                <a:gdLst/>
                <a:ahLst/>
                <a:cxnLst/>
                <a:rect l="l" t="t" r="r" b="b"/>
                <a:pathLst>
                  <a:path w="5826" h="7465" extrusionOk="0">
                    <a:moveTo>
                      <a:pt x="0" y="1176"/>
                    </a:moveTo>
                    <a:lnTo>
                      <a:pt x="1888" y="0"/>
                    </a:lnTo>
                    <a:lnTo>
                      <a:pt x="5825" y="6289"/>
                    </a:lnTo>
                    <a:lnTo>
                      <a:pt x="3937" y="7465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" name="Google Shape;593;p39"/>
              <p:cNvSpPr/>
              <p:nvPr/>
            </p:nvSpPr>
            <p:spPr>
              <a:xfrm>
                <a:off x="5962175" y="478150"/>
                <a:ext cx="742450" cy="742000"/>
              </a:xfrm>
              <a:custGeom>
                <a:avLst/>
                <a:gdLst/>
                <a:ahLst/>
                <a:cxnLst/>
                <a:rect l="l" t="t" r="r" b="b"/>
                <a:pathLst>
                  <a:path w="29698" h="29680" extrusionOk="0">
                    <a:moveTo>
                      <a:pt x="15410" y="1"/>
                    </a:moveTo>
                    <a:cubicBezTo>
                      <a:pt x="9638" y="1"/>
                      <a:pt x="4419" y="3475"/>
                      <a:pt x="2210" y="8819"/>
                    </a:cubicBezTo>
                    <a:cubicBezTo>
                      <a:pt x="1" y="14146"/>
                      <a:pt x="1230" y="20291"/>
                      <a:pt x="5309" y="24371"/>
                    </a:cubicBezTo>
                    <a:cubicBezTo>
                      <a:pt x="9389" y="28468"/>
                      <a:pt x="15535" y="29680"/>
                      <a:pt x="20879" y="27471"/>
                    </a:cubicBezTo>
                    <a:cubicBezTo>
                      <a:pt x="26206" y="25262"/>
                      <a:pt x="29697" y="20060"/>
                      <a:pt x="29697" y="14288"/>
                    </a:cubicBezTo>
                    <a:cubicBezTo>
                      <a:pt x="29697" y="6396"/>
                      <a:pt x="23302" y="1"/>
                      <a:pt x="15410" y="1"/>
                    </a:cubicBezTo>
                    <a:close/>
                    <a:moveTo>
                      <a:pt x="15410" y="24068"/>
                    </a:moveTo>
                    <a:cubicBezTo>
                      <a:pt x="11455" y="24068"/>
                      <a:pt x="7875" y="21681"/>
                      <a:pt x="6360" y="18029"/>
                    </a:cubicBezTo>
                    <a:cubicBezTo>
                      <a:pt x="4846" y="14359"/>
                      <a:pt x="5684" y="10155"/>
                      <a:pt x="8480" y="7358"/>
                    </a:cubicBezTo>
                    <a:cubicBezTo>
                      <a:pt x="11277" y="4544"/>
                      <a:pt x="15499" y="3706"/>
                      <a:pt x="19151" y="5221"/>
                    </a:cubicBezTo>
                    <a:cubicBezTo>
                      <a:pt x="22821" y="6735"/>
                      <a:pt x="25208" y="10315"/>
                      <a:pt x="25208" y="14270"/>
                    </a:cubicBezTo>
                    <a:cubicBezTo>
                      <a:pt x="25208" y="19686"/>
                      <a:pt x="20826" y="24068"/>
                      <a:pt x="15410" y="24068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dk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" name="Google Shape;594;p39"/>
              <p:cNvSpPr/>
              <p:nvPr/>
            </p:nvSpPr>
            <p:spPr>
              <a:xfrm>
                <a:off x="6581675" y="1224575"/>
                <a:ext cx="256100" cy="342500"/>
              </a:xfrm>
              <a:custGeom>
                <a:avLst/>
                <a:gdLst/>
                <a:ahLst/>
                <a:cxnLst/>
                <a:rect l="l" t="t" r="r" b="b"/>
                <a:pathLst>
                  <a:path w="10244" h="13700" extrusionOk="0">
                    <a:moveTo>
                      <a:pt x="9086" y="13148"/>
                    </a:moveTo>
                    <a:lnTo>
                      <a:pt x="9086" y="13148"/>
                    </a:lnTo>
                    <a:cubicBezTo>
                      <a:pt x="8177" y="13700"/>
                      <a:pt x="6984" y="13433"/>
                      <a:pt x="6414" y="12542"/>
                    </a:cubicBezTo>
                    <a:lnTo>
                      <a:pt x="571" y="3243"/>
                    </a:lnTo>
                    <a:cubicBezTo>
                      <a:pt x="1" y="2334"/>
                      <a:pt x="286" y="1141"/>
                      <a:pt x="1194" y="571"/>
                    </a:cubicBezTo>
                    <a:lnTo>
                      <a:pt x="1194" y="571"/>
                    </a:lnTo>
                    <a:cubicBezTo>
                      <a:pt x="2085" y="1"/>
                      <a:pt x="3278" y="286"/>
                      <a:pt x="3848" y="1176"/>
                    </a:cubicBezTo>
                    <a:lnTo>
                      <a:pt x="9692" y="10476"/>
                    </a:lnTo>
                    <a:cubicBezTo>
                      <a:pt x="10244" y="11384"/>
                      <a:pt x="9977" y="12578"/>
                      <a:pt x="9086" y="13148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dk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" name="Google Shape;595;p39"/>
              <p:cNvSpPr/>
              <p:nvPr/>
            </p:nvSpPr>
            <p:spPr>
              <a:xfrm>
                <a:off x="6203125" y="760525"/>
                <a:ext cx="320675" cy="185725"/>
              </a:xfrm>
              <a:custGeom>
                <a:avLst/>
                <a:gdLst/>
                <a:ahLst/>
                <a:cxnLst/>
                <a:rect l="l" t="t" r="r" b="b"/>
                <a:pathLst>
                  <a:path w="12827" h="7429" extrusionOk="0">
                    <a:moveTo>
                      <a:pt x="0" y="4525"/>
                    </a:moveTo>
                    <a:lnTo>
                      <a:pt x="2494" y="7429"/>
                    </a:lnTo>
                    <a:cubicBezTo>
                      <a:pt x="2494" y="7429"/>
                      <a:pt x="5558" y="1782"/>
                      <a:pt x="12827" y="0"/>
                    </a:cubicBezTo>
                    <a:cubicBezTo>
                      <a:pt x="12827" y="0"/>
                      <a:pt x="6039" y="89"/>
                      <a:pt x="2334" y="6057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96" name="Google Shape;596;p39"/>
            <p:cNvGrpSpPr/>
            <p:nvPr/>
          </p:nvGrpSpPr>
          <p:grpSpPr>
            <a:xfrm>
              <a:off x="807106" y="1645871"/>
              <a:ext cx="612965" cy="612965"/>
              <a:chOff x="5208200" y="980975"/>
              <a:chExt cx="440475" cy="440475"/>
            </a:xfrm>
          </p:grpSpPr>
          <p:sp>
            <p:nvSpPr>
              <p:cNvPr id="597" name="Google Shape;597;p39"/>
              <p:cNvSpPr/>
              <p:nvPr/>
            </p:nvSpPr>
            <p:spPr>
              <a:xfrm>
                <a:off x="5208200" y="980975"/>
                <a:ext cx="197300" cy="199975"/>
              </a:xfrm>
              <a:custGeom>
                <a:avLst/>
                <a:gdLst/>
                <a:ahLst/>
                <a:cxnLst/>
                <a:rect l="l" t="t" r="r" b="b"/>
                <a:pathLst>
                  <a:path w="7892" h="7999" extrusionOk="0">
                    <a:moveTo>
                      <a:pt x="7892" y="0"/>
                    </a:moveTo>
                    <a:cubicBezTo>
                      <a:pt x="3510" y="72"/>
                      <a:pt x="0" y="3617"/>
                      <a:pt x="0" y="7999"/>
                    </a:cubicBezTo>
                    <a:lnTo>
                      <a:pt x="7892" y="79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dk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8" name="Google Shape;598;p39"/>
              <p:cNvSpPr/>
              <p:nvPr/>
            </p:nvSpPr>
            <p:spPr>
              <a:xfrm>
                <a:off x="5233125" y="1005900"/>
                <a:ext cx="415550" cy="415550"/>
              </a:xfrm>
              <a:custGeom>
                <a:avLst/>
                <a:gdLst/>
                <a:ahLst/>
                <a:cxnLst/>
                <a:rect l="l" t="t" r="r" b="b"/>
                <a:pathLst>
                  <a:path w="16622" h="16622" extrusionOk="0">
                    <a:moveTo>
                      <a:pt x="7999" y="1"/>
                    </a:moveTo>
                    <a:lnTo>
                      <a:pt x="7892" y="1"/>
                    </a:lnTo>
                    <a:lnTo>
                      <a:pt x="7892" y="8000"/>
                    </a:lnTo>
                    <a:lnTo>
                      <a:pt x="1" y="8000"/>
                    </a:lnTo>
                    <a:cubicBezTo>
                      <a:pt x="1" y="11242"/>
                      <a:pt x="1960" y="14145"/>
                      <a:pt x="4935" y="15392"/>
                    </a:cubicBezTo>
                    <a:cubicBezTo>
                      <a:pt x="7928" y="16622"/>
                      <a:pt x="11366" y="15945"/>
                      <a:pt x="13664" y="13647"/>
                    </a:cubicBezTo>
                    <a:cubicBezTo>
                      <a:pt x="15945" y="11366"/>
                      <a:pt x="16621" y="7928"/>
                      <a:pt x="15392" y="4935"/>
                    </a:cubicBezTo>
                    <a:cubicBezTo>
                      <a:pt x="14145" y="1943"/>
                      <a:pt x="11242" y="1"/>
                      <a:pt x="799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99" name="Google Shape;599;p39"/>
            <p:cNvSpPr/>
            <p:nvPr/>
          </p:nvSpPr>
          <p:spPr>
            <a:xfrm>
              <a:off x="1280188" y="3106043"/>
              <a:ext cx="140247" cy="140224"/>
            </a:xfrm>
            <a:custGeom>
              <a:avLst/>
              <a:gdLst/>
              <a:ahLst/>
              <a:cxnLst/>
              <a:rect l="l" t="t" r="r" b="b"/>
              <a:pathLst>
                <a:path w="3065" h="3065" extrusionOk="0">
                  <a:moveTo>
                    <a:pt x="3064" y="1532"/>
                  </a:moveTo>
                  <a:cubicBezTo>
                    <a:pt x="3064" y="2387"/>
                    <a:pt x="2387" y="3064"/>
                    <a:pt x="1532" y="3064"/>
                  </a:cubicBezTo>
                  <a:cubicBezTo>
                    <a:pt x="677" y="3064"/>
                    <a:pt x="0" y="2387"/>
                    <a:pt x="0" y="1532"/>
                  </a:cubicBezTo>
                  <a:cubicBezTo>
                    <a:pt x="0" y="677"/>
                    <a:pt x="677" y="0"/>
                    <a:pt x="1532" y="0"/>
                  </a:cubicBezTo>
                  <a:cubicBezTo>
                    <a:pt x="2387" y="0"/>
                    <a:pt x="3064" y="677"/>
                    <a:pt x="3064" y="1532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9"/>
            <p:cNvSpPr/>
            <p:nvPr/>
          </p:nvSpPr>
          <p:spPr>
            <a:xfrm>
              <a:off x="1592388" y="2738300"/>
              <a:ext cx="213431" cy="214685"/>
            </a:xfrm>
            <a:custGeom>
              <a:avLst/>
              <a:gdLst/>
              <a:ahLst/>
              <a:cxnLst/>
              <a:rect l="l" t="t" r="r" b="b"/>
              <a:pathLst>
                <a:path w="3065" h="3083" fill="none" extrusionOk="0">
                  <a:moveTo>
                    <a:pt x="3065" y="1551"/>
                  </a:moveTo>
                  <a:cubicBezTo>
                    <a:pt x="3065" y="2388"/>
                    <a:pt x="2388" y="3083"/>
                    <a:pt x="1533" y="3083"/>
                  </a:cubicBezTo>
                  <a:cubicBezTo>
                    <a:pt x="678" y="3083"/>
                    <a:pt x="1" y="2388"/>
                    <a:pt x="1" y="1551"/>
                  </a:cubicBezTo>
                  <a:cubicBezTo>
                    <a:pt x="1" y="696"/>
                    <a:pt x="678" y="1"/>
                    <a:pt x="1533" y="1"/>
                  </a:cubicBezTo>
                  <a:cubicBezTo>
                    <a:pt x="2388" y="1"/>
                    <a:pt x="3065" y="696"/>
                    <a:pt x="3065" y="155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9"/>
            <p:cNvSpPr/>
            <p:nvPr/>
          </p:nvSpPr>
          <p:spPr>
            <a:xfrm>
              <a:off x="2585538" y="1004156"/>
              <a:ext cx="107827" cy="107819"/>
            </a:xfrm>
            <a:custGeom>
              <a:avLst/>
              <a:gdLst/>
              <a:ahLst/>
              <a:cxnLst/>
              <a:rect l="l" t="t" r="r" b="b"/>
              <a:pathLst>
                <a:path w="3065" h="3065" extrusionOk="0">
                  <a:moveTo>
                    <a:pt x="3064" y="1532"/>
                  </a:moveTo>
                  <a:cubicBezTo>
                    <a:pt x="3064" y="2387"/>
                    <a:pt x="2387" y="3064"/>
                    <a:pt x="1532" y="3064"/>
                  </a:cubicBezTo>
                  <a:cubicBezTo>
                    <a:pt x="677" y="3064"/>
                    <a:pt x="0" y="2387"/>
                    <a:pt x="0" y="1532"/>
                  </a:cubicBezTo>
                  <a:cubicBezTo>
                    <a:pt x="0" y="677"/>
                    <a:pt x="677" y="0"/>
                    <a:pt x="1532" y="0"/>
                  </a:cubicBezTo>
                  <a:cubicBezTo>
                    <a:pt x="2387" y="0"/>
                    <a:pt x="3064" y="677"/>
                    <a:pt x="3064" y="1532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9"/>
            <p:cNvSpPr/>
            <p:nvPr/>
          </p:nvSpPr>
          <p:spPr>
            <a:xfrm rot="-1685758">
              <a:off x="1054253" y="3042997"/>
              <a:ext cx="59549" cy="60168"/>
            </a:xfrm>
            <a:custGeom>
              <a:avLst/>
              <a:gdLst/>
              <a:ahLst/>
              <a:cxnLst/>
              <a:rect l="l" t="t" r="r" b="b"/>
              <a:pathLst>
                <a:path w="1729" h="1747" fill="none" extrusionOk="0">
                  <a:moveTo>
                    <a:pt x="1729" y="749"/>
                  </a:moveTo>
                  <a:cubicBezTo>
                    <a:pt x="1729" y="1408"/>
                    <a:pt x="927" y="1746"/>
                    <a:pt x="464" y="1265"/>
                  </a:cubicBezTo>
                  <a:cubicBezTo>
                    <a:pt x="1" y="802"/>
                    <a:pt x="322" y="1"/>
                    <a:pt x="998" y="1"/>
                  </a:cubicBezTo>
                  <a:cubicBezTo>
                    <a:pt x="1408" y="1"/>
                    <a:pt x="1729" y="339"/>
                    <a:pt x="1729" y="749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03" name="Google Shape;603;p39"/>
            <p:cNvGrpSpPr/>
            <p:nvPr/>
          </p:nvGrpSpPr>
          <p:grpSpPr>
            <a:xfrm>
              <a:off x="299357" y="3264591"/>
              <a:ext cx="953591" cy="334099"/>
              <a:chOff x="2271950" y="2722775"/>
              <a:chExt cx="575875" cy="201775"/>
            </a:xfrm>
          </p:grpSpPr>
          <p:sp>
            <p:nvSpPr>
              <p:cNvPr id="604" name="Google Shape;604;p39"/>
              <p:cNvSpPr/>
              <p:nvPr/>
            </p:nvSpPr>
            <p:spPr>
              <a:xfrm>
                <a:off x="2562325" y="2722775"/>
                <a:ext cx="285500" cy="201775"/>
              </a:xfrm>
              <a:custGeom>
                <a:avLst/>
                <a:gdLst/>
                <a:ahLst/>
                <a:cxnLst/>
                <a:rect l="l" t="t" r="r" b="b"/>
                <a:pathLst>
                  <a:path w="11420" h="8071" fill="none" extrusionOk="0">
                    <a:moveTo>
                      <a:pt x="0" y="0"/>
                    </a:moveTo>
                    <a:cubicBezTo>
                      <a:pt x="2280" y="0"/>
                      <a:pt x="4240" y="1639"/>
                      <a:pt x="4668" y="3884"/>
                    </a:cubicBezTo>
                    <a:cubicBezTo>
                      <a:pt x="6395" y="3403"/>
                      <a:pt x="8177" y="4418"/>
                      <a:pt x="8640" y="6164"/>
                    </a:cubicBezTo>
                    <a:cubicBezTo>
                      <a:pt x="9976" y="5594"/>
                      <a:pt x="11419" y="6645"/>
                      <a:pt x="11294" y="8070"/>
                    </a:cubicBezTo>
                    <a:lnTo>
                      <a:pt x="8444" y="807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5" name="Google Shape;605;p39"/>
              <p:cNvSpPr/>
              <p:nvPr/>
            </p:nvSpPr>
            <p:spPr>
              <a:xfrm>
                <a:off x="2501750" y="2722775"/>
                <a:ext cx="36100" cy="13375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535" fill="none" extrusionOk="0">
                    <a:moveTo>
                      <a:pt x="1443" y="0"/>
                    </a:moveTo>
                    <a:cubicBezTo>
                      <a:pt x="1443" y="0"/>
                      <a:pt x="428" y="107"/>
                      <a:pt x="0" y="535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6" name="Google Shape;606;p39"/>
              <p:cNvSpPr/>
              <p:nvPr/>
            </p:nvSpPr>
            <p:spPr>
              <a:xfrm>
                <a:off x="2271950" y="2870625"/>
                <a:ext cx="477450" cy="53475"/>
              </a:xfrm>
              <a:custGeom>
                <a:avLst/>
                <a:gdLst/>
                <a:ahLst/>
                <a:cxnLst/>
                <a:rect l="l" t="t" r="r" b="b"/>
                <a:pathLst>
                  <a:path w="19098" h="2139" fill="none" extrusionOk="0">
                    <a:moveTo>
                      <a:pt x="19097" y="2138"/>
                    </a:moveTo>
                    <a:lnTo>
                      <a:pt x="0" y="2138"/>
                    </a:lnTo>
                    <a:cubicBezTo>
                      <a:pt x="0" y="2138"/>
                      <a:pt x="374" y="1"/>
                      <a:pt x="2476" y="179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7" name="Google Shape;607;p39"/>
              <p:cNvSpPr/>
              <p:nvPr/>
            </p:nvSpPr>
            <p:spPr>
              <a:xfrm>
                <a:off x="2709725" y="2836775"/>
                <a:ext cx="39675" cy="20950"/>
              </a:xfrm>
              <a:custGeom>
                <a:avLst/>
                <a:gdLst/>
                <a:ahLst/>
                <a:cxnLst/>
                <a:rect l="l" t="t" r="r" b="b"/>
                <a:pathLst>
                  <a:path w="1587" h="838" fill="none" extrusionOk="0">
                    <a:moveTo>
                      <a:pt x="1" y="1"/>
                    </a:moveTo>
                    <a:cubicBezTo>
                      <a:pt x="1" y="1"/>
                      <a:pt x="1159" y="108"/>
                      <a:pt x="1586" y="838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8" name="Google Shape;608;p39"/>
              <p:cNvSpPr/>
              <p:nvPr/>
            </p:nvSpPr>
            <p:spPr>
              <a:xfrm>
                <a:off x="2375275" y="2798475"/>
                <a:ext cx="85075" cy="27200"/>
              </a:xfrm>
              <a:custGeom>
                <a:avLst/>
                <a:gdLst/>
                <a:ahLst/>
                <a:cxnLst/>
                <a:rect l="l" t="t" r="r" b="b"/>
                <a:pathLst>
                  <a:path w="3403" h="1088" fill="none" extrusionOk="0">
                    <a:moveTo>
                      <a:pt x="3403" y="357"/>
                    </a:moveTo>
                    <a:cubicBezTo>
                      <a:pt x="3403" y="357"/>
                      <a:pt x="1301" y="1"/>
                      <a:pt x="0" y="1087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09" name="Google Shape;609;p39"/>
            <p:cNvGrpSpPr/>
            <p:nvPr/>
          </p:nvGrpSpPr>
          <p:grpSpPr>
            <a:xfrm>
              <a:off x="2710772" y="1830439"/>
              <a:ext cx="695830" cy="243805"/>
              <a:chOff x="2271950" y="2722775"/>
              <a:chExt cx="575875" cy="201775"/>
            </a:xfrm>
          </p:grpSpPr>
          <p:sp>
            <p:nvSpPr>
              <p:cNvPr id="610" name="Google Shape;610;p39"/>
              <p:cNvSpPr/>
              <p:nvPr/>
            </p:nvSpPr>
            <p:spPr>
              <a:xfrm>
                <a:off x="2562325" y="2722775"/>
                <a:ext cx="285500" cy="201775"/>
              </a:xfrm>
              <a:custGeom>
                <a:avLst/>
                <a:gdLst/>
                <a:ahLst/>
                <a:cxnLst/>
                <a:rect l="l" t="t" r="r" b="b"/>
                <a:pathLst>
                  <a:path w="11420" h="8071" fill="none" extrusionOk="0">
                    <a:moveTo>
                      <a:pt x="0" y="0"/>
                    </a:moveTo>
                    <a:cubicBezTo>
                      <a:pt x="2280" y="0"/>
                      <a:pt x="4240" y="1639"/>
                      <a:pt x="4668" y="3884"/>
                    </a:cubicBezTo>
                    <a:cubicBezTo>
                      <a:pt x="6395" y="3403"/>
                      <a:pt x="8177" y="4418"/>
                      <a:pt x="8640" y="6164"/>
                    </a:cubicBezTo>
                    <a:cubicBezTo>
                      <a:pt x="9976" y="5594"/>
                      <a:pt x="11419" y="6645"/>
                      <a:pt x="11294" y="8070"/>
                    </a:cubicBezTo>
                    <a:lnTo>
                      <a:pt x="8444" y="807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" name="Google Shape;611;p39"/>
              <p:cNvSpPr/>
              <p:nvPr/>
            </p:nvSpPr>
            <p:spPr>
              <a:xfrm>
                <a:off x="2501750" y="2722775"/>
                <a:ext cx="36100" cy="13375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535" fill="none" extrusionOk="0">
                    <a:moveTo>
                      <a:pt x="1443" y="0"/>
                    </a:moveTo>
                    <a:cubicBezTo>
                      <a:pt x="1443" y="0"/>
                      <a:pt x="428" y="107"/>
                      <a:pt x="0" y="535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2" name="Google Shape;612;p39"/>
              <p:cNvSpPr/>
              <p:nvPr/>
            </p:nvSpPr>
            <p:spPr>
              <a:xfrm>
                <a:off x="2271950" y="2870625"/>
                <a:ext cx="477450" cy="53475"/>
              </a:xfrm>
              <a:custGeom>
                <a:avLst/>
                <a:gdLst/>
                <a:ahLst/>
                <a:cxnLst/>
                <a:rect l="l" t="t" r="r" b="b"/>
                <a:pathLst>
                  <a:path w="19098" h="2139" fill="none" extrusionOk="0">
                    <a:moveTo>
                      <a:pt x="19097" y="2138"/>
                    </a:moveTo>
                    <a:lnTo>
                      <a:pt x="0" y="2138"/>
                    </a:lnTo>
                    <a:cubicBezTo>
                      <a:pt x="0" y="2138"/>
                      <a:pt x="374" y="1"/>
                      <a:pt x="2476" y="179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" name="Google Shape;613;p39"/>
              <p:cNvSpPr/>
              <p:nvPr/>
            </p:nvSpPr>
            <p:spPr>
              <a:xfrm>
                <a:off x="2709725" y="2836775"/>
                <a:ext cx="39675" cy="20950"/>
              </a:xfrm>
              <a:custGeom>
                <a:avLst/>
                <a:gdLst/>
                <a:ahLst/>
                <a:cxnLst/>
                <a:rect l="l" t="t" r="r" b="b"/>
                <a:pathLst>
                  <a:path w="1587" h="838" fill="none" extrusionOk="0">
                    <a:moveTo>
                      <a:pt x="1" y="1"/>
                    </a:moveTo>
                    <a:cubicBezTo>
                      <a:pt x="1" y="1"/>
                      <a:pt x="1159" y="108"/>
                      <a:pt x="1586" y="838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" name="Google Shape;614;p39"/>
              <p:cNvSpPr/>
              <p:nvPr/>
            </p:nvSpPr>
            <p:spPr>
              <a:xfrm>
                <a:off x="2375275" y="2798475"/>
                <a:ext cx="85075" cy="27200"/>
              </a:xfrm>
              <a:custGeom>
                <a:avLst/>
                <a:gdLst/>
                <a:ahLst/>
                <a:cxnLst/>
                <a:rect l="l" t="t" r="r" b="b"/>
                <a:pathLst>
                  <a:path w="3403" h="1088" fill="none" extrusionOk="0">
                    <a:moveTo>
                      <a:pt x="3403" y="357"/>
                    </a:moveTo>
                    <a:cubicBezTo>
                      <a:pt x="3403" y="357"/>
                      <a:pt x="1301" y="1"/>
                      <a:pt x="0" y="1087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15" name="Google Shape;615;p39"/>
            <p:cNvSpPr/>
            <p:nvPr/>
          </p:nvSpPr>
          <p:spPr>
            <a:xfrm>
              <a:off x="505976" y="2408303"/>
              <a:ext cx="416654" cy="491569"/>
            </a:xfrm>
            <a:custGeom>
              <a:avLst/>
              <a:gdLst/>
              <a:ahLst/>
              <a:cxnLst/>
              <a:rect l="l" t="t" r="r" b="b"/>
              <a:pathLst>
                <a:path w="6040" h="7126" extrusionOk="0">
                  <a:moveTo>
                    <a:pt x="5844" y="2726"/>
                  </a:moveTo>
                  <a:lnTo>
                    <a:pt x="3225" y="107"/>
                  </a:lnTo>
                  <a:cubicBezTo>
                    <a:pt x="3118" y="0"/>
                    <a:pt x="2922" y="0"/>
                    <a:pt x="2815" y="107"/>
                  </a:cubicBezTo>
                  <a:lnTo>
                    <a:pt x="197" y="2726"/>
                  </a:lnTo>
                  <a:cubicBezTo>
                    <a:pt x="1" y="2922"/>
                    <a:pt x="143" y="3260"/>
                    <a:pt x="410" y="3242"/>
                  </a:cubicBezTo>
                  <a:lnTo>
                    <a:pt x="749" y="3242"/>
                  </a:lnTo>
                  <a:cubicBezTo>
                    <a:pt x="909" y="3242"/>
                    <a:pt x="1052" y="3367"/>
                    <a:pt x="1052" y="3545"/>
                  </a:cubicBezTo>
                  <a:lnTo>
                    <a:pt x="1052" y="6823"/>
                  </a:lnTo>
                  <a:cubicBezTo>
                    <a:pt x="1052" y="6983"/>
                    <a:pt x="1177" y="7126"/>
                    <a:pt x="1337" y="7126"/>
                  </a:cubicBezTo>
                  <a:lnTo>
                    <a:pt x="4722" y="7126"/>
                  </a:lnTo>
                  <a:cubicBezTo>
                    <a:pt x="4864" y="7108"/>
                    <a:pt x="4989" y="6983"/>
                    <a:pt x="4989" y="6823"/>
                  </a:cubicBezTo>
                  <a:lnTo>
                    <a:pt x="4989" y="3545"/>
                  </a:lnTo>
                  <a:cubicBezTo>
                    <a:pt x="4989" y="3367"/>
                    <a:pt x="5131" y="3242"/>
                    <a:pt x="5292" y="3242"/>
                  </a:cubicBezTo>
                  <a:lnTo>
                    <a:pt x="5630" y="3242"/>
                  </a:lnTo>
                  <a:cubicBezTo>
                    <a:pt x="5897" y="3242"/>
                    <a:pt x="6040" y="2922"/>
                    <a:pt x="5844" y="2726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9"/>
            <p:cNvSpPr/>
            <p:nvPr/>
          </p:nvSpPr>
          <p:spPr>
            <a:xfrm>
              <a:off x="3007526" y="1135838"/>
              <a:ext cx="213431" cy="214685"/>
            </a:xfrm>
            <a:custGeom>
              <a:avLst/>
              <a:gdLst/>
              <a:ahLst/>
              <a:cxnLst/>
              <a:rect l="l" t="t" r="r" b="b"/>
              <a:pathLst>
                <a:path w="3065" h="3083" fill="none" extrusionOk="0">
                  <a:moveTo>
                    <a:pt x="3065" y="1551"/>
                  </a:moveTo>
                  <a:cubicBezTo>
                    <a:pt x="3065" y="2388"/>
                    <a:pt x="2388" y="3083"/>
                    <a:pt x="1533" y="3083"/>
                  </a:cubicBezTo>
                  <a:cubicBezTo>
                    <a:pt x="678" y="3083"/>
                    <a:pt x="1" y="2388"/>
                    <a:pt x="1" y="1551"/>
                  </a:cubicBezTo>
                  <a:cubicBezTo>
                    <a:pt x="1" y="696"/>
                    <a:pt x="678" y="1"/>
                    <a:pt x="1533" y="1"/>
                  </a:cubicBezTo>
                  <a:cubicBezTo>
                    <a:pt x="2388" y="1"/>
                    <a:pt x="3065" y="696"/>
                    <a:pt x="3065" y="155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9"/>
            <p:cNvSpPr/>
            <p:nvPr/>
          </p:nvSpPr>
          <p:spPr>
            <a:xfrm>
              <a:off x="3170038" y="2791388"/>
              <a:ext cx="107827" cy="108491"/>
            </a:xfrm>
            <a:custGeom>
              <a:avLst/>
              <a:gdLst/>
              <a:ahLst/>
              <a:cxnLst/>
              <a:rect l="l" t="t" r="r" b="b"/>
              <a:pathLst>
                <a:path w="3065" h="3083" fill="none" extrusionOk="0">
                  <a:moveTo>
                    <a:pt x="3065" y="1551"/>
                  </a:moveTo>
                  <a:cubicBezTo>
                    <a:pt x="3065" y="2388"/>
                    <a:pt x="2388" y="3083"/>
                    <a:pt x="1533" y="3083"/>
                  </a:cubicBezTo>
                  <a:cubicBezTo>
                    <a:pt x="678" y="3083"/>
                    <a:pt x="1" y="2388"/>
                    <a:pt x="1" y="1551"/>
                  </a:cubicBezTo>
                  <a:cubicBezTo>
                    <a:pt x="1" y="696"/>
                    <a:pt x="678" y="1"/>
                    <a:pt x="1533" y="1"/>
                  </a:cubicBezTo>
                  <a:cubicBezTo>
                    <a:pt x="2388" y="1"/>
                    <a:pt x="3065" y="696"/>
                    <a:pt x="3065" y="155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9"/>
            <p:cNvSpPr/>
            <p:nvPr/>
          </p:nvSpPr>
          <p:spPr>
            <a:xfrm rot="7201932">
              <a:off x="2008862" y="3174640"/>
              <a:ext cx="371928" cy="370031"/>
            </a:xfrm>
            <a:custGeom>
              <a:avLst/>
              <a:gdLst/>
              <a:ahLst/>
              <a:cxnLst/>
              <a:rect l="l" t="t" r="r" b="b"/>
              <a:pathLst>
                <a:path w="207404" h="206346" extrusionOk="0">
                  <a:moveTo>
                    <a:pt x="103944" y="65896"/>
                  </a:moveTo>
                  <a:cubicBezTo>
                    <a:pt x="114099" y="65896"/>
                    <a:pt x="124406" y="70041"/>
                    <a:pt x="132114" y="79198"/>
                  </a:cubicBezTo>
                  <a:cubicBezTo>
                    <a:pt x="145426" y="94943"/>
                    <a:pt x="143422" y="118417"/>
                    <a:pt x="127677" y="131728"/>
                  </a:cubicBezTo>
                  <a:lnTo>
                    <a:pt x="127677" y="131585"/>
                  </a:lnTo>
                  <a:cubicBezTo>
                    <a:pt x="120415" y="137698"/>
                    <a:pt x="112071" y="140425"/>
                    <a:pt x="103930" y="140425"/>
                  </a:cubicBezTo>
                  <a:cubicBezTo>
                    <a:pt x="83668" y="140425"/>
                    <a:pt x="64659" y="123539"/>
                    <a:pt x="66701" y="99952"/>
                  </a:cubicBezTo>
                  <a:cubicBezTo>
                    <a:pt x="68530" y="78838"/>
                    <a:pt x="86000" y="65896"/>
                    <a:pt x="103944" y="65896"/>
                  </a:cubicBezTo>
                  <a:close/>
                  <a:moveTo>
                    <a:pt x="102774" y="1"/>
                  </a:moveTo>
                  <a:cubicBezTo>
                    <a:pt x="96620" y="1"/>
                    <a:pt x="91449" y="4960"/>
                    <a:pt x="91178" y="11209"/>
                  </a:cubicBezTo>
                  <a:lnTo>
                    <a:pt x="90891" y="17507"/>
                  </a:lnTo>
                  <a:cubicBezTo>
                    <a:pt x="90748" y="22516"/>
                    <a:pt x="87456" y="26810"/>
                    <a:pt x="82589" y="28242"/>
                  </a:cubicBezTo>
                  <a:cubicBezTo>
                    <a:pt x="81015" y="28671"/>
                    <a:pt x="79297" y="29244"/>
                    <a:pt x="77723" y="29816"/>
                  </a:cubicBezTo>
                  <a:cubicBezTo>
                    <a:pt x="76506" y="30222"/>
                    <a:pt x="75252" y="30418"/>
                    <a:pt x="74008" y="30418"/>
                  </a:cubicBezTo>
                  <a:cubicBezTo>
                    <a:pt x="70424" y="30418"/>
                    <a:pt x="66929" y="28784"/>
                    <a:pt x="64698" y="25808"/>
                  </a:cubicBezTo>
                  <a:lnTo>
                    <a:pt x="60976" y="20799"/>
                  </a:lnTo>
                  <a:cubicBezTo>
                    <a:pt x="58608" y="17777"/>
                    <a:pt x="55122" y="16200"/>
                    <a:pt x="51633" y="16200"/>
                  </a:cubicBezTo>
                  <a:cubicBezTo>
                    <a:pt x="49008" y="16200"/>
                    <a:pt x="46381" y="17094"/>
                    <a:pt x="44229" y="18938"/>
                  </a:cubicBezTo>
                  <a:lnTo>
                    <a:pt x="30918" y="30102"/>
                  </a:lnTo>
                  <a:cubicBezTo>
                    <a:pt x="25908" y="34396"/>
                    <a:pt x="25335" y="41983"/>
                    <a:pt x="29773" y="46849"/>
                  </a:cubicBezTo>
                  <a:lnTo>
                    <a:pt x="34067" y="51573"/>
                  </a:lnTo>
                  <a:cubicBezTo>
                    <a:pt x="37502" y="55151"/>
                    <a:pt x="38218" y="60590"/>
                    <a:pt x="35784" y="64884"/>
                  </a:cubicBezTo>
                  <a:cubicBezTo>
                    <a:pt x="34925" y="66459"/>
                    <a:pt x="34067" y="68033"/>
                    <a:pt x="33351" y="69465"/>
                  </a:cubicBezTo>
                  <a:cubicBezTo>
                    <a:pt x="31443" y="73536"/>
                    <a:pt x="27385" y="76024"/>
                    <a:pt x="23089" y="76024"/>
                  </a:cubicBezTo>
                  <a:cubicBezTo>
                    <a:pt x="22552" y="76024"/>
                    <a:pt x="22011" y="75985"/>
                    <a:pt x="21471" y="75906"/>
                  </a:cubicBezTo>
                  <a:lnTo>
                    <a:pt x="15173" y="75047"/>
                  </a:lnTo>
                  <a:cubicBezTo>
                    <a:pt x="14730" y="74999"/>
                    <a:pt x="14290" y="74975"/>
                    <a:pt x="13855" y="74975"/>
                  </a:cubicBezTo>
                  <a:cubicBezTo>
                    <a:pt x="7823" y="74975"/>
                    <a:pt x="2682" y="79498"/>
                    <a:pt x="2147" y="85639"/>
                  </a:cubicBezTo>
                  <a:lnTo>
                    <a:pt x="573" y="102958"/>
                  </a:lnTo>
                  <a:cubicBezTo>
                    <a:pt x="0" y="109542"/>
                    <a:pt x="5153" y="115268"/>
                    <a:pt x="11738" y="115554"/>
                  </a:cubicBezTo>
                  <a:lnTo>
                    <a:pt x="18036" y="115840"/>
                  </a:lnTo>
                  <a:cubicBezTo>
                    <a:pt x="23045" y="115984"/>
                    <a:pt x="27339" y="119419"/>
                    <a:pt x="28771" y="124142"/>
                  </a:cubicBezTo>
                  <a:cubicBezTo>
                    <a:pt x="29200" y="125860"/>
                    <a:pt x="29773" y="127434"/>
                    <a:pt x="30345" y="129152"/>
                  </a:cubicBezTo>
                  <a:cubicBezTo>
                    <a:pt x="31920" y="133875"/>
                    <a:pt x="30345" y="139028"/>
                    <a:pt x="26337" y="142034"/>
                  </a:cubicBezTo>
                  <a:lnTo>
                    <a:pt x="21328" y="146042"/>
                  </a:lnTo>
                  <a:cubicBezTo>
                    <a:pt x="16032" y="150050"/>
                    <a:pt x="15316" y="157636"/>
                    <a:pt x="19610" y="162789"/>
                  </a:cubicBezTo>
                  <a:lnTo>
                    <a:pt x="30775" y="175957"/>
                  </a:lnTo>
                  <a:cubicBezTo>
                    <a:pt x="33020" y="178745"/>
                    <a:pt x="36313" y="180150"/>
                    <a:pt x="39634" y="180150"/>
                  </a:cubicBezTo>
                  <a:cubicBezTo>
                    <a:pt x="42451" y="180150"/>
                    <a:pt x="45288" y="179139"/>
                    <a:pt x="47521" y="177102"/>
                  </a:cubicBezTo>
                  <a:lnTo>
                    <a:pt x="52102" y="172808"/>
                  </a:lnTo>
                  <a:cubicBezTo>
                    <a:pt x="54335" y="170747"/>
                    <a:pt x="57134" y="169717"/>
                    <a:pt x="59975" y="169717"/>
                  </a:cubicBezTo>
                  <a:cubicBezTo>
                    <a:pt x="61869" y="169717"/>
                    <a:pt x="63782" y="170175"/>
                    <a:pt x="65556" y="171091"/>
                  </a:cubicBezTo>
                  <a:cubicBezTo>
                    <a:pt x="66988" y="171949"/>
                    <a:pt x="68562" y="172808"/>
                    <a:pt x="70137" y="173524"/>
                  </a:cubicBezTo>
                  <a:cubicBezTo>
                    <a:pt x="74574" y="175671"/>
                    <a:pt x="77150" y="180538"/>
                    <a:pt x="76578" y="185404"/>
                  </a:cubicBezTo>
                  <a:lnTo>
                    <a:pt x="75719" y="191702"/>
                  </a:lnTo>
                  <a:cubicBezTo>
                    <a:pt x="74860" y="198286"/>
                    <a:pt x="79727" y="204155"/>
                    <a:pt x="86311" y="204727"/>
                  </a:cubicBezTo>
                  <a:lnTo>
                    <a:pt x="103487" y="206302"/>
                  </a:lnTo>
                  <a:cubicBezTo>
                    <a:pt x="103830" y="206331"/>
                    <a:pt x="104170" y="206345"/>
                    <a:pt x="104508" y="206345"/>
                  </a:cubicBezTo>
                  <a:cubicBezTo>
                    <a:pt x="110784" y="206345"/>
                    <a:pt x="115955" y="201386"/>
                    <a:pt x="116226" y="195137"/>
                  </a:cubicBezTo>
                  <a:lnTo>
                    <a:pt x="116513" y="188839"/>
                  </a:lnTo>
                  <a:cubicBezTo>
                    <a:pt x="116656" y="183830"/>
                    <a:pt x="119948" y="179536"/>
                    <a:pt x="124814" y="178104"/>
                  </a:cubicBezTo>
                  <a:cubicBezTo>
                    <a:pt x="126389" y="177675"/>
                    <a:pt x="128107" y="177102"/>
                    <a:pt x="129681" y="176530"/>
                  </a:cubicBezTo>
                  <a:cubicBezTo>
                    <a:pt x="130897" y="176124"/>
                    <a:pt x="132142" y="175928"/>
                    <a:pt x="133372" y="175928"/>
                  </a:cubicBezTo>
                  <a:cubicBezTo>
                    <a:pt x="136916" y="175928"/>
                    <a:pt x="140331" y="177562"/>
                    <a:pt x="142563" y="180538"/>
                  </a:cubicBezTo>
                  <a:lnTo>
                    <a:pt x="146428" y="185547"/>
                  </a:lnTo>
                  <a:cubicBezTo>
                    <a:pt x="148785" y="188473"/>
                    <a:pt x="152249" y="190014"/>
                    <a:pt x="155720" y="190014"/>
                  </a:cubicBezTo>
                  <a:cubicBezTo>
                    <a:pt x="158363" y="190014"/>
                    <a:pt x="161009" y="189121"/>
                    <a:pt x="163175" y="187265"/>
                  </a:cubicBezTo>
                  <a:lnTo>
                    <a:pt x="176486" y="176100"/>
                  </a:lnTo>
                  <a:cubicBezTo>
                    <a:pt x="181496" y="171806"/>
                    <a:pt x="182068" y="164220"/>
                    <a:pt x="177488" y="159354"/>
                  </a:cubicBezTo>
                  <a:lnTo>
                    <a:pt x="173337" y="154773"/>
                  </a:lnTo>
                  <a:cubicBezTo>
                    <a:pt x="169902" y="151052"/>
                    <a:pt x="169186" y="145613"/>
                    <a:pt x="171620" y="141318"/>
                  </a:cubicBezTo>
                  <a:cubicBezTo>
                    <a:pt x="172478" y="139744"/>
                    <a:pt x="173337" y="138313"/>
                    <a:pt x="174053" y="136738"/>
                  </a:cubicBezTo>
                  <a:cubicBezTo>
                    <a:pt x="175961" y="132667"/>
                    <a:pt x="180019" y="130179"/>
                    <a:pt x="184315" y="130179"/>
                  </a:cubicBezTo>
                  <a:cubicBezTo>
                    <a:pt x="184852" y="130179"/>
                    <a:pt x="185392" y="130218"/>
                    <a:pt x="185933" y="130297"/>
                  </a:cubicBezTo>
                  <a:lnTo>
                    <a:pt x="192231" y="131156"/>
                  </a:lnTo>
                  <a:cubicBezTo>
                    <a:pt x="192739" y="131222"/>
                    <a:pt x="193242" y="131254"/>
                    <a:pt x="193739" y="131254"/>
                  </a:cubicBezTo>
                  <a:cubicBezTo>
                    <a:pt x="199689" y="131254"/>
                    <a:pt x="204728" y="126641"/>
                    <a:pt x="205256" y="120564"/>
                  </a:cubicBezTo>
                  <a:lnTo>
                    <a:pt x="206831" y="103245"/>
                  </a:lnTo>
                  <a:cubicBezTo>
                    <a:pt x="207403" y="96660"/>
                    <a:pt x="202251" y="90935"/>
                    <a:pt x="195666" y="90649"/>
                  </a:cubicBezTo>
                  <a:lnTo>
                    <a:pt x="189368" y="90362"/>
                  </a:lnTo>
                  <a:cubicBezTo>
                    <a:pt x="184359" y="90219"/>
                    <a:pt x="180065" y="86927"/>
                    <a:pt x="178633" y="82060"/>
                  </a:cubicBezTo>
                  <a:cubicBezTo>
                    <a:pt x="178204" y="80343"/>
                    <a:pt x="177631" y="78768"/>
                    <a:pt x="177059" y="77194"/>
                  </a:cubicBezTo>
                  <a:cubicBezTo>
                    <a:pt x="175484" y="72470"/>
                    <a:pt x="177059" y="67174"/>
                    <a:pt x="181067" y="64169"/>
                  </a:cubicBezTo>
                  <a:lnTo>
                    <a:pt x="185933" y="60447"/>
                  </a:lnTo>
                  <a:cubicBezTo>
                    <a:pt x="191229" y="56296"/>
                    <a:pt x="192088" y="48710"/>
                    <a:pt x="187794" y="43700"/>
                  </a:cubicBezTo>
                  <a:lnTo>
                    <a:pt x="176629" y="30389"/>
                  </a:lnTo>
                  <a:cubicBezTo>
                    <a:pt x="174288" y="27657"/>
                    <a:pt x="170967" y="26244"/>
                    <a:pt x="167642" y="26244"/>
                  </a:cubicBezTo>
                  <a:cubicBezTo>
                    <a:pt x="164870" y="26244"/>
                    <a:pt x="162095" y="27226"/>
                    <a:pt x="159883" y="29244"/>
                  </a:cubicBezTo>
                  <a:lnTo>
                    <a:pt x="155302" y="33538"/>
                  </a:lnTo>
                  <a:cubicBezTo>
                    <a:pt x="153069" y="35599"/>
                    <a:pt x="150218" y="36629"/>
                    <a:pt x="147367" y="36629"/>
                  </a:cubicBezTo>
                  <a:cubicBezTo>
                    <a:pt x="145466" y="36629"/>
                    <a:pt x="143565" y="36171"/>
                    <a:pt x="141847" y="35255"/>
                  </a:cubicBezTo>
                  <a:cubicBezTo>
                    <a:pt x="140273" y="34396"/>
                    <a:pt x="138842" y="33538"/>
                    <a:pt x="137267" y="32822"/>
                  </a:cubicBezTo>
                  <a:cubicBezTo>
                    <a:pt x="132687" y="30675"/>
                    <a:pt x="130110" y="25808"/>
                    <a:pt x="130826" y="20942"/>
                  </a:cubicBezTo>
                  <a:lnTo>
                    <a:pt x="131685" y="14644"/>
                  </a:lnTo>
                  <a:cubicBezTo>
                    <a:pt x="132544" y="8060"/>
                    <a:pt x="127677" y="2191"/>
                    <a:pt x="121093" y="1618"/>
                  </a:cubicBezTo>
                  <a:lnTo>
                    <a:pt x="103774" y="44"/>
                  </a:lnTo>
                  <a:cubicBezTo>
                    <a:pt x="103438" y="15"/>
                    <a:pt x="103104" y="1"/>
                    <a:pt x="10277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9"/>
            <p:cNvSpPr/>
            <p:nvPr/>
          </p:nvSpPr>
          <p:spPr>
            <a:xfrm>
              <a:off x="2175901" y="3987622"/>
              <a:ext cx="213431" cy="213401"/>
            </a:xfrm>
            <a:custGeom>
              <a:avLst/>
              <a:gdLst/>
              <a:ahLst/>
              <a:cxnLst/>
              <a:rect l="l" t="t" r="r" b="b"/>
              <a:pathLst>
                <a:path w="3065" h="3065" extrusionOk="0">
                  <a:moveTo>
                    <a:pt x="3064" y="1532"/>
                  </a:moveTo>
                  <a:cubicBezTo>
                    <a:pt x="3064" y="2387"/>
                    <a:pt x="2387" y="3064"/>
                    <a:pt x="1532" y="3064"/>
                  </a:cubicBezTo>
                  <a:cubicBezTo>
                    <a:pt x="677" y="3064"/>
                    <a:pt x="0" y="2387"/>
                    <a:pt x="0" y="1532"/>
                  </a:cubicBezTo>
                  <a:cubicBezTo>
                    <a:pt x="0" y="677"/>
                    <a:pt x="677" y="0"/>
                    <a:pt x="1532" y="0"/>
                  </a:cubicBezTo>
                  <a:cubicBezTo>
                    <a:pt x="2387" y="0"/>
                    <a:pt x="3064" y="677"/>
                    <a:pt x="3064" y="1532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9"/>
            <p:cNvSpPr/>
            <p:nvPr/>
          </p:nvSpPr>
          <p:spPr>
            <a:xfrm rot="7198898">
              <a:off x="1348924" y="3430306"/>
              <a:ext cx="700377" cy="696805"/>
            </a:xfrm>
            <a:custGeom>
              <a:avLst/>
              <a:gdLst/>
              <a:ahLst/>
              <a:cxnLst/>
              <a:rect l="l" t="t" r="r" b="b"/>
              <a:pathLst>
                <a:path w="207404" h="206346" extrusionOk="0">
                  <a:moveTo>
                    <a:pt x="103944" y="65896"/>
                  </a:moveTo>
                  <a:cubicBezTo>
                    <a:pt x="114099" y="65896"/>
                    <a:pt x="124406" y="70041"/>
                    <a:pt x="132114" y="79198"/>
                  </a:cubicBezTo>
                  <a:cubicBezTo>
                    <a:pt x="145426" y="94943"/>
                    <a:pt x="143422" y="118417"/>
                    <a:pt x="127677" y="131728"/>
                  </a:cubicBezTo>
                  <a:lnTo>
                    <a:pt x="127677" y="131585"/>
                  </a:lnTo>
                  <a:cubicBezTo>
                    <a:pt x="120415" y="137698"/>
                    <a:pt x="112071" y="140425"/>
                    <a:pt x="103930" y="140425"/>
                  </a:cubicBezTo>
                  <a:cubicBezTo>
                    <a:pt x="83668" y="140425"/>
                    <a:pt x="64659" y="123539"/>
                    <a:pt x="66701" y="99952"/>
                  </a:cubicBezTo>
                  <a:cubicBezTo>
                    <a:pt x="68530" y="78838"/>
                    <a:pt x="86000" y="65896"/>
                    <a:pt x="103944" y="65896"/>
                  </a:cubicBezTo>
                  <a:close/>
                  <a:moveTo>
                    <a:pt x="102774" y="1"/>
                  </a:moveTo>
                  <a:cubicBezTo>
                    <a:pt x="96620" y="1"/>
                    <a:pt x="91449" y="4960"/>
                    <a:pt x="91178" y="11209"/>
                  </a:cubicBezTo>
                  <a:lnTo>
                    <a:pt x="90891" y="17507"/>
                  </a:lnTo>
                  <a:cubicBezTo>
                    <a:pt x="90748" y="22516"/>
                    <a:pt x="87456" y="26810"/>
                    <a:pt x="82589" y="28242"/>
                  </a:cubicBezTo>
                  <a:cubicBezTo>
                    <a:pt x="81015" y="28671"/>
                    <a:pt x="79297" y="29244"/>
                    <a:pt x="77723" y="29816"/>
                  </a:cubicBezTo>
                  <a:cubicBezTo>
                    <a:pt x="76506" y="30222"/>
                    <a:pt x="75252" y="30418"/>
                    <a:pt x="74008" y="30418"/>
                  </a:cubicBezTo>
                  <a:cubicBezTo>
                    <a:pt x="70424" y="30418"/>
                    <a:pt x="66929" y="28784"/>
                    <a:pt x="64698" y="25808"/>
                  </a:cubicBezTo>
                  <a:lnTo>
                    <a:pt x="60976" y="20799"/>
                  </a:lnTo>
                  <a:cubicBezTo>
                    <a:pt x="58608" y="17777"/>
                    <a:pt x="55122" y="16200"/>
                    <a:pt x="51633" y="16200"/>
                  </a:cubicBezTo>
                  <a:cubicBezTo>
                    <a:pt x="49008" y="16200"/>
                    <a:pt x="46381" y="17094"/>
                    <a:pt x="44229" y="18938"/>
                  </a:cubicBezTo>
                  <a:lnTo>
                    <a:pt x="30918" y="30102"/>
                  </a:lnTo>
                  <a:cubicBezTo>
                    <a:pt x="25908" y="34396"/>
                    <a:pt x="25335" y="41983"/>
                    <a:pt x="29773" y="46849"/>
                  </a:cubicBezTo>
                  <a:lnTo>
                    <a:pt x="34067" y="51573"/>
                  </a:lnTo>
                  <a:cubicBezTo>
                    <a:pt x="37502" y="55151"/>
                    <a:pt x="38218" y="60590"/>
                    <a:pt x="35784" y="64884"/>
                  </a:cubicBezTo>
                  <a:cubicBezTo>
                    <a:pt x="34925" y="66459"/>
                    <a:pt x="34067" y="68033"/>
                    <a:pt x="33351" y="69465"/>
                  </a:cubicBezTo>
                  <a:cubicBezTo>
                    <a:pt x="31443" y="73536"/>
                    <a:pt x="27385" y="76024"/>
                    <a:pt x="23089" y="76024"/>
                  </a:cubicBezTo>
                  <a:cubicBezTo>
                    <a:pt x="22552" y="76024"/>
                    <a:pt x="22011" y="75985"/>
                    <a:pt x="21471" y="75906"/>
                  </a:cubicBezTo>
                  <a:lnTo>
                    <a:pt x="15173" y="75047"/>
                  </a:lnTo>
                  <a:cubicBezTo>
                    <a:pt x="14730" y="74999"/>
                    <a:pt x="14290" y="74975"/>
                    <a:pt x="13855" y="74975"/>
                  </a:cubicBezTo>
                  <a:cubicBezTo>
                    <a:pt x="7823" y="74975"/>
                    <a:pt x="2682" y="79498"/>
                    <a:pt x="2147" y="85639"/>
                  </a:cubicBezTo>
                  <a:lnTo>
                    <a:pt x="573" y="102958"/>
                  </a:lnTo>
                  <a:cubicBezTo>
                    <a:pt x="0" y="109542"/>
                    <a:pt x="5153" y="115268"/>
                    <a:pt x="11738" y="115554"/>
                  </a:cubicBezTo>
                  <a:lnTo>
                    <a:pt x="18036" y="115840"/>
                  </a:lnTo>
                  <a:cubicBezTo>
                    <a:pt x="23045" y="115984"/>
                    <a:pt x="27339" y="119419"/>
                    <a:pt x="28771" y="124142"/>
                  </a:cubicBezTo>
                  <a:cubicBezTo>
                    <a:pt x="29200" y="125860"/>
                    <a:pt x="29773" y="127434"/>
                    <a:pt x="30345" y="129152"/>
                  </a:cubicBezTo>
                  <a:cubicBezTo>
                    <a:pt x="31920" y="133875"/>
                    <a:pt x="30345" y="139028"/>
                    <a:pt x="26337" y="142034"/>
                  </a:cubicBezTo>
                  <a:lnTo>
                    <a:pt x="21328" y="146042"/>
                  </a:lnTo>
                  <a:cubicBezTo>
                    <a:pt x="16032" y="150050"/>
                    <a:pt x="15316" y="157636"/>
                    <a:pt x="19610" y="162789"/>
                  </a:cubicBezTo>
                  <a:lnTo>
                    <a:pt x="30775" y="175957"/>
                  </a:lnTo>
                  <a:cubicBezTo>
                    <a:pt x="33020" y="178745"/>
                    <a:pt x="36313" y="180150"/>
                    <a:pt x="39634" y="180150"/>
                  </a:cubicBezTo>
                  <a:cubicBezTo>
                    <a:pt x="42451" y="180150"/>
                    <a:pt x="45288" y="179139"/>
                    <a:pt x="47521" y="177102"/>
                  </a:cubicBezTo>
                  <a:lnTo>
                    <a:pt x="52102" y="172808"/>
                  </a:lnTo>
                  <a:cubicBezTo>
                    <a:pt x="54335" y="170747"/>
                    <a:pt x="57134" y="169717"/>
                    <a:pt x="59975" y="169717"/>
                  </a:cubicBezTo>
                  <a:cubicBezTo>
                    <a:pt x="61869" y="169717"/>
                    <a:pt x="63782" y="170175"/>
                    <a:pt x="65556" y="171091"/>
                  </a:cubicBezTo>
                  <a:cubicBezTo>
                    <a:pt x="66988" y="171949"/>
                    <a:pt x="68562" y="172808"/>
                    <a:pt x="70137" y="173524"/>
                  </a:cubicBezTo>
                  <a:cubicBezTo>
                    <a:pt x="74574" y="175671"/>
                    <a:pt x="77150" y="180538"/>
                    <a:pt x="76578" y="185404"/>
                  </a:cubicBezTo>
                  <a:lnTo>
                    <a:pt x="75719" y="191702"/>
                  </a:lnTo>
                  <a:cubicBezTo>
                    <a:pt x="74860" y="198286"/>
                    <a:pt x="79727" y="204155"/>
                    <a:pt x="86311" y="204727"/>
                  </a:cubicBezTo>
                  <a:lnTo>
                    <a:pt x="103487" y="206302"/>
                  </a:lnTo>
                  <a:cubicBezTo>
                    <a:pt x="103830" y="206331"/>
                    <a:pt x="104170" y="206345"/>
                    <a:pt x="104508" y="206345"/>
                  </a:cubicBezTo>
                  <a:cubicBezTo>
                    <a:pt x="110784" y="206345"/>
                    <a:pt x="115955" y="201386"/>
                    <a:pt x="116226" y="195137"/>
                  </a:cubicBezTo>
                  <a:lnTo>
                    <a:pt x="116513" y="188839"/>
                  </a:lnTo>
                  <a:cubicBezTo>
                    <a:pt x="116656" y="183830"/>
                    <a:pt x="119948" y="179536"/>
                    <a:pt x="124814" y="178104"/>
                  </a:cubicBezTo>
                  <a:cubicBezTo>
                    <a:pt x="126389" y="177675"/>
                    <a:pt x="128107" y="177102"/>
                    <a:pt x="129681" y="176530"/>
                  </a:cubicBezTo>
                  <a:cubicBezTo>
                    <a:pt x="130897" y="176124"/>
                    <a:pt x="132142" y="175928"/>
                    <a:pt x="133372" y="175928"/>
                  </a:cubicBezTo>
                  <a:cubicBezTo>
                    <a:pt x="136916" y="175928"/>
                    <a:pt x="140331" y="177562"/>
                    <a:pt x="142563" y="180538"/>
                  </a:cubicBezTo>
                  <a:lnTo>
                    <a:pt x="146428" y="185547"/>
                  </a:lnTo>
                  <a:cubicBezTo>
                    <a:pt x="148785" y="188473"/>
                    <a:pt x="152249" y="190014"/>
                    <a:pt x="155720" y="190014"/>
                  </a:cubicBezTo>
                  <a:cubicBezTo>
                    <a:pt x="158363" y="190014"/>
                    <a:pt x="161009" y="189121"/>
                    <a:pt x="163175" y="187265"/>
                  </a:cubicBezTo>
                  <a:lnTo>
                    <a:pt x="176486" y="176100"/>
                  </a:lnTo>
                  <a:cubicBezTo>
                    <a:pt x="181496" y="171806"/>
                    <a:pt x="182068" y="164220"/>
                    <a:pt x="177488" y="159354"/>
                  </a:cubicBezTo>
                  <a:lnTo>
                    <a:pt x="173337" y="154773"/>
                  </a:lnTo>
                  <a:cubicBezTo>
                    <a:pt x="169902" y="151052"/>
                    <a:pt x="169186" y="145613"/>
                    <a:pt x="171620" y="141318"/>
                  </a:cubicBezTo>
                  <a:cubicBezTo>
                    <a:pt x="172478" y="139744"/>
                    <a:pt x="173337" y="138313"/>
                    <a:pt x="174053" y="136738"/>
                  </a:cubicBezTo>
                  <a:cubicBezTo>
                    <a:pt x="175961" y="132667"/>
                    <a:pt x="180019" y="130179"/>
                    <a:pt x="184315" y="130179"/>
                  </a:cubicBezTo>
                  <a:cubicBezTo>
                    <a:pt x="184852" y="130179"/>
                    <a:pt x="185392" y="130218"/>
                    <a:pt x="185933" y="130297"/>
                  </a:cubicBezTo>
                  <a:lnTo>
                    <a:pt x="192231" y="131156"/>
                  </a:lnTo>
                  <a:cubicBezTo>
                    <a:pt x="192739" y="131222"/>
                    <a:pt x="193242" y="131254"/>
                    <a:pt x="193739" y="131254"/>
                  </a:cubicBezTo>
                  <a:cubicBezTo>
                    <a:pt x="199689" y="131254"/>
                    <a:pt x="204728" y="126641"/>
                    <a:pt x="205256" y="120564"/>
                  </a:cubicBezTo>
                  <a:lnTo>
                    <a:pt x="206831" y="103245"/>
                  </a:lnTo>
                  <a:cubicBezTo>
                    <a:pt x="207403" y="96660"/>
                    <a:pt x="202251" y="90935"/>
                    <a:pt x="195666" y="90649"/>
                  </a:cubicBezTo>
                  <a:lnTo>
                    <a:pt x="189368" y="90362"/>
                  </a:lnTo>
                  <a:cubicBezTo>
                    <a:pt x="184359" y="90219"/>
                    <a:pt x="180065" y="86927"/>
                    <a:pt x="178633" y="82060"/>
                  </a:cubicBezTo>
                  <a:cubicBezTo>
                    <a:pt x="178204" y="80343"/>
                    <a:pt x="177631" y="78768"/>
                    <a:pt x="177059" y="77194"/>
                  </a:cubicBezTo>
                  <a:cubicBezTo>
                    <a:pt x="175484" y="72470"/>
                    <a:pt x="177059" y="67174"/>
                    <a:pt x="181067" y="64169"/>
                  </a:cubicBezTo>
                  <a:lnTo>
                    <a:pt x="185933" y="60447"/>
                  </a:lnTo>
                  <a:cubicBezTo>
                    <a:pt x="191229" y="56296"/>
                    <a:pt x="192088" y="48710"/>
                    <a:pt x="187794" y="43700"/>
                  </a:cubicBezTo>
                  <a:lnTo>
                    <a:pt x="176629" y="30389"/>
                  </a:lnTo>
                  <a:cubicBezTo>
                    <a:pt x="174288" y="27657"/>
                    <a:pt x="170967" y="26244"/>
                    <a:pt x="167642" y="26244"/>
                  </a:cubicBezTo>
                  <a:cubicBezTo>
                    <a:pt x="164870" y="26244"/>
                    <a:pt x="162095" y="27226"/>
                    <a:pt x="159883" y="29244"/>
                  </a:cubicBezTo>
                  <a:lnTo>
                    <a:pt x="155302" y="33538"/>
                  </a:lnTo>
                  <a:cubicBezTo>
                    <a:pt x="153069" y="35599"/>
                    <a:pt x="150218" y="36629"/>
                    <a:pt x="147367" y="36629"/>
                  </a:cubicBezTo>
                  <a:cubicBezTo>
                    <a:pt x="145466" y="36629"/>
                    <a:pt x="143565" y="36171"/>
                    <a:pt x="141847" y="35255"/>
                  </a:cubicBezTo>
                  <a:cubicBezTo>
                    <a:pt x="140273" y="34396"/>
                    <a:pt x="138842" y="33538"/>
                    <a:pt x="137267" y="32822"/>
                  </a:cubicBezTo>
                  <a:cubicBezTo>
                    <a:pt x="132687" y="30675"/>
                    <a:pt x="130110" y="25808"/>
                    <a:pt x="130826" y="20942"/>
                  </a:cubicBezTo>
                  <a:lnTo>
                    <a:pt x="131685" y="14644"/>
                  </a:lnTo>
                  <a:cubicBezTo>
                    <a:pt x="132544" y="8060"/>
                    <a:pt x="127677" y="2191"/>
                    <a:pt x="121093" y="1618"/>
                  </a:cubicBezTo>
                  <a:lnTo>
                    <a:pt x="103774" y="44"/>
                  </a:lnTo>
                  <a:cubicBezTo>
                    <a:pt x="103438" y="15"/>
                    <a:pt x="103104" y="1"/>
                    <a:pt x="10277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72" name="Picture 7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00" y="0"/>
            <a:ext cx="581675" cy="58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56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728663" y="1588097"/>
            <a:ext cx="7600360" cy="1802952"/>
          </a:xfrm>
        </p:spPr>
        <p:txBody>
          <a:bodyPr/>
          <a:lstStyle/>
          <a:p>
            <a:endParaRPr lang="en-IN" dirty="0"/>
          </a:p>
          <a:p>
            <a:pPr marL="0" indent="0" algn="ctr">
              <a:buNone/>
            </a:pPr>
            <a:r>
              <a:rPr lang="en-GB" dirty="0"/>
              <a:t>   </a:t>
            </a:r>
            <a:r>
              <a:rPr lang="en-GB" sz="2000" dirty="0"/>
              <a:t>Provide the list of markets in which customer "</a:t>
            </a:r>
            <a:r>
              <a:rPr lang="en-GB" sz="2000" dirty="0" err="1"/>
              <a:t>Atliq</a:t>
            </a:r>
            <a:r>
              <a:rPr lang="en-GB" sz="2000" dirty="0"/>
              <a:t> Exclusive" operates its business in the APAC region. </a:t>
            </a:r>
            <a:endParaRPr lang="en-IN" sz="2000" dirty="0"/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Ad-hoc-request 1</a:t>
            </a:r>
            <a:endParaRPr lang="en-IN" dirty="0"/>
          </a:p>
        </p:txBody>
      </p:sp>
      <p:grpSp>
        <p:nvGrpSpPr>
          <p:cNvPr id="135" name="Group 134"/>
          <p:cNvGrpSpPr/>
          <p:nvPr/>
        </p:nvGrpSpPr>
        <p:grpSpPr>
          <a:xfrm>
            <a:off x="3115338" y="2594344"/>
            <a:ext cx="3125973" cy="1956391"/>
            <a:chOff x="856764" y="1597875"/>
            <a:chExt cx="3866275" cy="2236541"/>
          </a:xfrm>
        </p:grpSpPr>
        <p:grpSp>
          <p:nvGrpSpPr>
            <p:cNvPr id="136" name="Google Shape;797;p43"/>
            <p:cNvGrpSpPr/>
            <p:nvPr/>
          </p:nvGrpSpPr>
          <p:grpSpPr>
            <a:xfrm>
              <a:off x="856764" y="1774710"/>
              <a:ext cx="3866275" cy="2059706"/>
              <a:chOff x="233350" y="949250"/>
              <a:chExt cx="7137300" cy="3802300"/>
            </a:xfrm>
          </p:grpSpPr>
          <p:sp>
            <p:nvSpPr>
              <p:cNvPr id="148" name="Google Shape;798;p43"/>
              <p:cNvSpPr/>
              <p:nvPr/>
            </p:nvSpPr>
            <p:spPr>
              <a:xfrm>
                <a:off x="4428450" y="2808675"/>
                <a:ext cx="1478900" cy="330100"/>
              </a:xfrm>
              <a:custGeom>
                <a:avLst/>
                <a:gdLst/>
                <a:ahLst/>
                <a:cxnLst/>
                <a:rect l="l" t="t" r="r" b="b"/>
                <a:pathLst>
                  <a:path w="59156" h="13204" extrusionOk="0">
                    <a:moveTo>
                      <a:pt x="1" y="0"/>
                    </a:moveTo>
                    <a:lnTo>
                      <a:pt x="1" y="0"/>
                    </a:lnTo>
                    <a:close/>
                    <a:moveTo>
                      <a:pt x="59155" y="13203"/>
                    </a:move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799;p43"/>
              <p:cNvSpPr/>
              <p:nvPr/>
            </p:nvSpPr>
            <p:spPr>
              <a:xfrm>
                <a:off x="2909400" y="1076125"/>
                <a:ext cx="4118650" cy="3109225"/>
              </a:xfrm>
              <a:custGeom>
                <a:avLst/>
                <a:gdLst/>
                <a:ahLst/>
                <a:cxnLst/>
                <a:rect l="l" t="t" r="r" b="b"/>
                <a:pathLst>
                  <a:path w="164746" h="124369" extrusionOk="0">
                    <a:moveTo>
                      <a:pt x="49520" y="11070"/>
                    </a:moveTo>
                    <a:cubicBezTo>
                      <a:pt x="49737" y="11070"/>
                      <a:pt x="49861" y="11136"/>
                      <a:pt x="49875" y="11358"/>
                    </a:cubicBezTo>
                    <a:cubicBezTo>
                      <a:pt x="49875" y="11575"/>
                      <a:pt x="49818" y="11698"/>
                      <a:pt x="49684" y="11698"/>
                    </a:cubicBezTo>
                    <a:cubicBezTo>
                      <a:pt x="49636" y="11698"/>
                      <a:pt x="49580" y="11683"/>
                      <a:pt x="49512" y="11651"/>
                    </a:cubicBezTo>
                    <a:cubicBezTo>
                      <a:pt x="49305" y="11565"/>
                      <a:pt x="49115" y="11444"/>
                      <a:pt x="48925" y="11323"/>
                    </a:cubicBezTo>
                    <a:lnTo>
                      <a:pt x="49339" y="11081"/>
                    </a:lnTo>
                    <a:cubicBezTo>
                      <a:pt x="49405" y="11074"/>
                      <a:pt x="49465" y="11070"/>
                      <a:pt x="49520" y="11070"/>
                    </a:cubicBezTo>
                    <a:close/>
                    <a:moveTo>
                      <a:pt x="46983" y="11081"/>
                    </a:moveTo>
                    <a:cubicBezTo>
                      <a:pt x="47014" y="11081"/>
                      <a:pt x="47051" y="11087"/>
                      <a:pt x="47093" y="11098"/>
                    </a:cubicBezTo>
                    <a:cubicBezTo>
                      <a:pt x="47369" y="11185"/>
                      <a:pt x="47870" y="11168"/>
                      <a:pt x="47767" y="11686"/>
                    </a:cubicBezTo>
                    <a:cubicBezTo>
                      <a:pt x="47732" y="11893"/>
                      <a:pt x="47888" y="12274"/>
                      <a:pt x="47490" y="12343"/>
                    </a:cubicBezTo>
                    <a:cubicBezTo>
                      <a:pt x="47110" y="12222"/>
                      <a:pt x="46834" y="11893"/>
                      <a:pt x="46799" y="11496"/>
                    </a:cubicBezTo>
                    <a:cubicBezTo>
                      <a:pt x="46784" y="11302"/>
                      <a:pt x="46782" y="11081"/>
                      <a:pt x="46983" y="11081"/>
                    </a:cubicBezTo>
                    <a:close/>
                    <a:moveTo>
                      <a:pt x="38158" y="11530"/>
                    </a:moveTo>
                    <a:cubicBezTo>
                      <a:pt x="38279" y="11530"/>
                      <a:pt x="38417" y="11703"/>
                      <a:pt x="38642" y="11876"/>
                    </a:cubicBezTo>
                    <a:cubicBezTo>
                      <a:pt x="38366" y="12118"/>
                      <a:pt x="38089" y="12360"/>
                      <a:pt x="37778" y="12585"/>
                    </a:cubicBezTo>
                    <a:cubicBezTo>
                      <a:pt x="35549" y="13967"/>
                      <a:pt x="35514" y="15903"/>
                      <a:pt x="37692" y="17268"/>
                    </a:cubicBezTo>
                    <a:cubicBezTo>
                      <a:pt x="38003" y="17458"/>
                      <a:pt x="38227" y="17631"/>
                      <a:pt x="38158" y="18080"/>
                    </a:cubicBezTo>
                    <a:cubicBezTo>
                      <a:pt x="38106" y="18529"/>
                      <a:pt x="37951" y="18599"/>
                      <a:pt x="37553" y="18737"/>
                    </a:cubicBezTo>
                    <a:cubicBezTo>
                      <a:pt x="36568" y="19117"/>
                      <a:pt x="36309" y="19981"/>
                      <a:pt x="36378" y="20949"/>
                    </a:cubicBezTo>
                    <a:cubicBezTo>
                      <a:pt x="36427" y="21679"/>
                      <a:pt x="36279" y="22143"/>
                      <a:pt x="35819" y="22143"/>
                    </a:cubicBezTo>
                    <a:cubicBezTo>
                      <a:pt x="35625" y="22143"/>
                      <a:pt x="35377" y="22061"/>
                      <a:pt x="35065" y="21882"/>
                    </a:cubicBezTo>
                    <a:cubicBezTo>
                      <a:pt x="34913" y="21798"/>
                      <a:pt x="34745" y="21754"/>
                      <a:pt x="34578" y="21754"/>
                    </a:cubicBezTo>
                    <a:cubicBezTo>
                      <a:pt x="34403" y="21754"/>
                      <a:pt x="34230" y="21802"/>
                      <a:pt x="34080" y="21899"/>
                    </a:cubicBezTo>
                    <a:cubicBezTo>
                      <a:pt x="33134" y="22372"/>
                      <a:pt x="32094" y="22613"/>
                      <a:pt x="31041" y="22613"/>
                    </a:cubicBezTo>
                    <a:cubicBezTo>
                      <a:pt x="30747" y="22613"/>
                      <a:pt x="30451" y="22594"/>
                      <a:pt x="30157" y="22556"/>
                    </a:cubicBezTo>
                    <a:cubicBezTo>
                      <a:pt x="29915" y="22521"/>
                      <a:pt x="29759" y="22608"/>
                      <a:pt x="29829" y="22262"/>
                    </a:cubicBezTo>
                    <a:lnTo>
                      <a:pt x="29829" y="22262"/>
                    </a:lnTo>
                    <a:lnTo>
                      <a:pt x="29829" y="22279"/>
                    </a:lnTo>
                    <a:cubicBezTo>
                      <a:pt x="29898" y="21986"/>
                      <a:pt x="29984" y="21882"/>
                      <a:pt x="30364" y="21830"/>
                    </a:cubicBezTo>
                    <a:cubicBezTo>
                      <a:pt x="31505" y="21675"/>
                      <a:pt x="32836" y="21467"/>
                      <a:pt x="33354" y="20361"/>
                    </a:cubicBezTo>
                    <a:cubicBezTo>
                      <a:pt x="33821" y="19342"/>
                      <a:pt x="33872" y="18184"/>
                      <a:pt x="34927" y="17458"/>
                    </a:cubicBezTo>
                    <a:cubicBezTo>
                      <a:pt x="35238" y="17216"/>
                      <a:pt x="34978" y="16836"/>
                      <a:pt x="34667" y="16594"/>
                    </a:cubicBezTo>
                    <a:cubicBezTo>
                      <a:pt x="33216" y="15436"/>
                      <a:pt x="33907" y="14572"/>
                      <a:pt x="35099" y="13846"/>
                    </a:cubicBezTo>
                    <a:cubicBezTo>
                      <a:pt x="35860" y="13380"/>
                      <a:pt x="36724" y="13086"/>
                      <a:pt x="37018" y="12066"/>
                    </a:cubicBezTo>
                    <a:cubicBezTo>
                      <a:pt x="37156" y="11582"/>
                      <a:pt x="37709" y="11548"/>
                      <a:pt x="38158" y="11530"/>
                    </a:cubicBezTo>
                    <a:close/>
                    <a:moveTo>
                      <a:pt x="46802" y="32066"/>
                    </a:moveTo>
                    <a:cubicBezTo>
                      <a:pt x="47245" y="32066"/>
                      <a:pt x="47720" y="32469"/>
                      <a:pt x="47888" y="33080"/>
                    </a:cubicBezTo>
                    <a:cubicBezTo>
                      <a:pt x="48059" y="33754"/>
                      <a:pt x="48393" y="34225"/>
                      <a:pt x="48918" y="34225"/>
                    </a:cubicBezTo>
                    <a:cubicBezTo>
                      <a:pt x="49080" y="34225"/>
                      <a:pt x="49261" y="34181"/>
                      <a:pt x="49460" y="34083"/>
                    </a:cubicBezTo>
                    <a:cubicBezTo>
                      <a:pt x="50103" y="33764"/>
                      <a:pt x="50701" y="33627"/>
                      <a:pt x="51269" y="33627"/>
                    </a:cubicBezTo>
                    <a:cubicBezTo>
                      <a:pt x="52489" y="33627"/>
                      <a:pt x="53566" y="34260"/>
                      <a:pt x="54628" y="35085"/>
                    </a:cubicBezTo>
                    <a:cubicBezTo>
                      <a:pt x="54818" y="35223"/>
                      <a:pt x="55008" y="35396"/>
                      <a:pt x="55163" y="35586"/>
                    </a:cubicBezTo>
                    <a:cubicBezTo>
                      <a:pt x="55543" y="36053"/>
                      <a:pt x="56684" y="36070"/>
                      <a:pt x="56321" y="36917"/>
                    </a:cubicBezTo>
                    <a:lnTo>
                      <a:pt x="56321" y="36934"/>
                    </a:lnTo>
                    <a:cubicBezTo>
                      <a:pt x="56149" y="37350"/>
                      <a:pt x="55751" y="37415"/>
                      <a:pt x="55318" y="37415"/>
                    </a:cubicBezTo>
                    <a:cubicBezTo>
                      <a:pt x="55122" y="37415"/>
                      <a:pt x="54919" y="37401"/>
                      <a:pt x="54727" y="37401"/>
                    </a:cubicBezTo>
                    <a:cubicBezTo>
                      <a:pt x="54620" y="37401"/>
                      <a:pt x="54517" y="37405"/>
                      <a:pt x="54420" y="37418"/>
                    </a:cubicBezTo>
                    <a:cubicBezTo>
                      <a:pt x="54278" y="37432"/>
                      <a:pt x="54136" y="37440"/>
                      <a:pt x="53995" y="37440"/>
                    </a:cubicBezTo>
                    <a:cubicBezTo>
                      <a:pt x="53292" y="37440"/>
                      <a:pt x="52602" y="37262"/>
                      <a:pt x="51983" y="36917"/>
                    </a:cubicBezTo>
                    <a:cubicBezTo>
                      <a:pt x="51332" y="36539"/>
                      <a:pt x="50680" y="36418"/>
                      <a:pt x="50028" y="36418"/>
                    </a:cubicBezTo>
                    <a:cubicBezTo>
                      <a:pt x="48867" y="36418"/>
                      <a:pt x="47706" y="36802"/>
                      <a:pt x="46545" y="36802"/>
                    </a:cubicBezTo>
                    <a:cubicBezTo>
                      <a:pt x="46302" y="36802"/>
                      <a:pt x="46058" y="36785"/>
                      <a:pt x="45814" y="36744"/>
                    </a:cubicBezTo>
                    <a:cubicBezTo>
                      <a:pt x="44881" y="36588"/>
                      <a:pt x="44552" y="36105"/>
                      <a:pt x="44673" y="35241"/>
                    </a:cubicBezTo>
                    <a:cubicBezTo>
                      <a:pt x="44846" y="34083"/>
                      <a:pt x="45537" y="33115"/>
                      <a:pt x="46263" y="32320"/>
                    </a:cubicBezTo>
                    <a:cubicBezTo>
                      <a:pt x="46417" y="32145"/>
                      <a:pt x="46607" y="32066"/>
                      <a:pt x="46802" y="32066"/>
                    </a:cubicBezTo>
                    <a:close/>
                    <a:moveTo>
                      <a:pt x="64554" y="31370"/>
                    </a:moveTo>
                    <a:cubicBezTo>
                      <a:pt x="64860" y="31370"/>
                      <a:pt x="65185" y="31437"/>
                      <a:pt x="65532" y="31594"/>
                    </a:cubicBezTo>
                    <a:cubicBezTo>
                      <a:pt x="65878" y="31767"/>
                      <a:pt x="65930" y="32251"/>
                      <a:pt x="65636" y="32493"/>
                    </a:cubicBezTo>
                    <a:cubicBezTo>
                      <a:pt x="64063" y="34065"/>
                      <a:pt x="64184" y="35085"/>
                      <a:pt x="65895" y="36588"/>
                    </a:cubicBezTo>
                    <a:cubicBezTo>
                      <a:pt x="67243" y="37815"/>
                      <a:pt x="67762" y="39544"/>
                      <a:pt x="68211" y="41237"/>
                    </a:cubicBezTo>
                    <a:cubicBezTo>
                      <a:pt x="68364" y="41802"/>
                      <a:pt x="68057" y="41990"/>
                      <a:pt x="67435" y="41990"/>
                    </a:cubicBezTo>
                    <a:cubicBezTo>
                      <a:pt x="67353" y="41990"/>
                      <a:pt x="67266" y="41986"/>
                      <a:pt x="67174" y="41980"/>
                    </a:cubicBezTo>
                    <a:cubicBezTo>
                      <a:pt x="66517" y="41064"/>
                      <a:pt x="64271" y="41825"/>
                      <a:pt x="64547" y="39146"/>
                    </a:cubicBezTo>
                    <a:lnTo>
                      <a:pt x="64547" y="39146"/>
                    </a:lnTo>
                    <a:lnTo>
                      <a:pt x="64547" y="39181"/>
                    </a:lnTo>
                    <a:cubicBezTo>
                      <a:pt x="64685" y="37885"/>
                      <a:pt x="63113" y="36295"/>
                      <a:pt x="62076" y="35050"/>
                    </a:cubicBezTo>
                    <a:cubicBezTo>
                      <a:pt x="61281" y="34100"/>
                      <a:pt x="61385" y="33288"/>
                      <a:pt x="62076" y="32683"/>
                    </a:cubicBezTo>
                    <a:cubicBezTo>
                      <a:pt x="62786" y="32052"/>
                      <a:pt x="63577" y="31370"/>
                      <a:pt x="64554" y="31370"/>
                    </a:cubicBezTo>
                    <a:close/>
                    <a:moveTo>
                      <a:pt x="30705" y="33465"/>
                    </a:moveTo>
                    <a:cubicBezTo>
                      <a:pt x="30874" y="33465"/>
                      <a:pt x="31043" y="33637"/>
                      <a:pt x="31090" y="33720"/>
                    </a:cubicBezTo>
                    <a:cubicBezTo>
                      <a:pt x="31920" y="35120"/>
                      <a:pt x="33579" y="35258"/>
                      <a:pt x="34719" y="36226"/>
                    </a:cubicBezTo>
                    <a:cubicBezTo>
                      <a:pt x="36205" y="37487"/>
                      <a:pt x="36275" y="39354"/>
                      <a:pt x="37191" y="40822"/>
                    </a:cubicBezTo>
                    <a:cubicBezTo>
                      <a:pt x="37484" y="41289"/>
                      <a:pt x="37571" y="41980"/>
                      <a:pt x="37968" y="42274"/>
                    </a:cubicBezTo>
                    <a:cubicBezTo>
                      <a:pt x="38403" y="42594"/>
                      <a:pt x="39075" y="43217"/>
                      <a:pt x="39556" y="43217"/>
                    </a:cubicBezTo>
                    <a:cubicBezTo>
                      <a:pt x="39725" y="43217"/>
                      <a:pt x="39870" y="43141"/>
                      <a:pt x="39973" y="42948"/>
                    </a:cubicBezTo>
                    <a:cubicBezTo>
                      <a:pt x="40336" y="42274"/>
                      <a:pt x="41234" y="41289"/>
                      <a:pt x="40543" y="40183"/>
                    </a:cubicBezTo>
                    <a:cubicBezTo>
                      <a:pt x="40301" y="39803"/>
                      <a:pt x="39610" y="39215"/>
                      <a:pt x="40284" y="38904"/>
                    </a:cubicBezTo>
                    <a:cubicBezTo>
                      <a:pt x="40592" y="38765"/>
                      <a:pt x="41024" y="38302"/>
                      <a:pt x="41439" y="38302"/>
                    </a:cubicBezTo>
                    <a:cubicBezTo>
                      <a:pt x="41746" y="38302"/>
                      <a:pt x="42043" y="38557"/>
                      <a:pt x="42271" y="39388"/>
                    </a:cubicBezTo>
                    <a:cubicBezTo>
                      <a:pt x="42782" y="41200"/>
                      <a:pt x="43748" y="43327"/>
                      <a:pt x="46038" y="43327"/>
                    </a:cubicBezTo>
                    <a:cubicBezTo>
                      <a:pt x="46150" y="43327"/>
                      <a:pt x="46266" y="43321"/>
                      <a:pt x="46384" y="43311"/>
                    </a:cubicBezTo>
                    <a:cubicBezTo>
                      <a:pt x="46463" y="43304"/>
                      <a:pt x="46542" y="43300"/>
                      <a:pt x="46620" y="43300"/>
                    </a:cubicBezTo>
                    <a:cubicBezTo>
                      <a:pt x="47585" y="43300"/>
                      <a:pt x="48526" y="43802"/>
                      <a:pt x="49487" y="43802"/>
                    </a:cubicBezTo>
                    <a:cubicBezTo>
                      <a:pt x="49955" y="43802"/>
                      <a:pt x="50429" y="43683"/>
                      <a:pt x="50912" y="43328"/>
                    </a:cubicBezTo>
                    <a:cubicBezTo>
                      <a:pt x="51106" y="43191"/>
                      <a:pt x="51242" y="43135"/>
                      <a:pt x="51336" y="43135"/>
                    </a:cubicBezTo>
                    <a:cubicBezTo>
                      <a:pt x="51643" y="43135"/>
                      <a:pt x="51508" y="43736"/>
                      <a:pt x="51534" y="44054"/>
                    </a:cubicBezTo>
                    <a:cubicBezTo>
                      <a:pt x="51845" y="45488"/>
                      <a:pt x="50843" y="46629"/>
                      <a:pt x="50618" y="47942"/>
                    </a:cubicBezTo>
                    <a:cubicBezTo>
                      <a:pt x="50585" y="48144"/>
                      <a:pt x="50240" y="48444"/>
                      <a:pt x="50046" y="48444"/>
                    </a:cubicBezTo>
                    <a:cubicBezTo>
                      <a:pt x="50041" y="48444"/>
                      <a:pt x="50036" y="48444"/>
                      <a:pt x="50031" y="48444"/>
                    </a:cubicBezTo>
                    <a:cubicBezTo>
                      <a:pt x="49523" y="48389"/>
                      <a:pt x="49010" y="48372"/>
                      <a:pt x="48494" y="48372"/>
                    </a:cubicBezTo>
                    <a:cubicBezTo>
                      <a:pt x="47534" y="48372"/>
                      <a:pt x="46564" y="48433"/>
                      <a:pt x="45600" y="48433"/>
                    </a:cubicBezTo>
                    <a:cubicBezTo>
                      <a:pt x="43779" y="48433"/>
                      <a:pt x="41984" y="48215"/>
                      <a:pt x="40336" y="46957"/>
                    </a:cubicBezTo>
                    <a:cubicBezTo>
                      <a:pt x="40033" y="46726"/>
                      <a:pt x="39675" y="46623"/>
                      <a:pt x="39308" y="46623"/>
                    </a:cubicBezTo>
                    <a:cubicBezTo>
                      <a:pt x="38250" y="46623"/>
                      <a:pt x="37116" y="47478"/>
                      <a:pt x="37000" y="48582"/>
                    </a:cubicBezTo>
                    <a:cubicBezTo>
                      <a:pt x="36972" y="48947"/>
                      <a:pt x="36796" y="49426"/>
                      <a:pt x="36527" y="49426"/>
                    </a:cubicBezTo>
                    <a:cubicBezTo>
                      <a:pt x="36465" y="49426"/>
                      <a:pt x="36398" y="49400"/>
                      <a:pt x="36326" y="49342"/>
                    </a:cubicBezTo>
                    <a:cubicBezTo>
                      <a:pt x="35376" y="48582"/>
                      <a:pt x="34045" y="48772"/>
                      <a:pt x="33147" y="47752"/>
                    </a:cubicBezTo>
                    <a:cubicBezTo>
                      <a:pt x="32334" y="46819"/>
                      <a:pt x="30900" y="46785"/>
                      <a:pt x="29673" y="46525"/>
                    </a:cubicBezTo>
                    <a:cubicBezTo>
                      <a:pt x="28913" y="46370"/>
                      <a:pt x="27807" y="46422"/>
                      <a:pt x="28567" y="44953"/>
                    </a:cubicBezTo>
                    <a:cubicBezTo>
                      <a:pt x="28982" y="44158"/>
                      <a:pt x="29034" y="43000"/>
                      <a:pt x="28515" y="42257"/>
                    </a:cubicBezTo>
                    <a:cubicBezTo>
                      <a:pt x="28230" y="41853"/>
                      <a:pt x="27848" y="41722"/>
                      <a:pt x="27412" y="41722"/>
                    </a:cubicBezTo>
                    <a:cubicBezTo>
                      <a:pt x="27028" y="41722"/>
                      <a:pt x="26602" y="41823"/>
                      <a:pt x="26165" y="41928"/>
                    </a:cubicBezTo>
                    <a:cubicBezTo>
                      <a:pt x="25497" y="42091"/>
                      <a:pt x="24818" y="42128"/>
                      <a:pt x="24133" y="42128"/>
                    </a:cubicBezTo>
                    <a:cubicBezTo>
                      <a:pt x="23569" y="42128"/>
                      <a:pt x="23001" y="42103"/>
                      <a:pt x="22432" y="42103"/>
                    </a:cubicBezTo>
                    <a:cubicBezTo>
                      <a:pt x="21707" y="42103"/>
                      <a:pt x="20980" y="42143"/>
                      <a:pt x="20255" y="42326"/>
                    </a:cubicBezTo>
                    <a:cubicBezTo>
                      <a:pt x="19287" y="42585"/>
                      <a:pt x="18319" y="42862"/>
                      <a:pt x="17559" y="43380"/>
                    </a:cubicBezTo>
                    <a:cubicBezTo>
                      <a:pt x="17082" y="43705"/>
                      <a:pt x="16613" y="43798"/>
                      <a:pt x="16149" y="43798"/>
                    </a:cubicBezTo>
                    <a:cubicBezTo>
                      <a:pt x="15538" y="43798"/>
                      <a:pt x="14935" y="43638"/>
                      <a:pt x="14326" y="43638"/>
                    </a:cubicBezTo>
                    <a:cubicBezTo>
                      <a:pt x="14292" y="43638"/>
                      <a:pt x="14258" y="43638"/>
                      <a:pt x="14223" y="43639"/>
                    </a:cubicBezTo>
                    <a:cubicBezTo>
                      <a:pt x="14120" y="43622"/>
                      <a:pt x="14016" y="43570"/>
                      <a:pt x="13930" y="43466"/>
                    </a:cubicBezTo>
                    <a:cubicBezTo>
                      <a:pt x="14043" y="43169"/>
                      <a:pt x="14308" y="43115"/>
                      <a:pt x="14562" y="43115"/>
                    </a:cubicBezTo>
                    <a:cubicBezTo>
                      <a:pt x="14617" y="43115"/>
                      <a:pt x="14672" y="43118"/>
                      <a:pt x="14725" y="43121"/>
                    </a:cubicBezTo>
                    <a:cubicBezTo>
                      <a:pt x="14838" y="43129"/>
                      <a:pt x="14949" y="43134"/>
                      <a:pt x="15058" y="43134"/>
                    </a:cubicBezTo>
                    <a:cubicBezTo>
                      <a:pt x="16723" y="43134"/>
                      <a:pt x="17967" y="42165"/>
                      <a:pt x="18388" y="40771"/>
                    </a:cubicBezTo>
                    <a:cubicBezTo>
                      <a:pt x="18976" y="38921"/>
                      <a:pt x="20808" y="38282"/>
                      <a:pt x="21482" y="37090"/>
                    </a:cubicBezTo>
                    <a:cubicBezTo>
                      <a:pt x="22174" y="35865"/>
                      <a:pt x="22770" y="35535"/>
                      <a:pt x="23579" y="35535"/>
                    </a:cubicBezTo>
                    <a:cubicBezTo>
                      <a:pt x="23899" y="35535"/>
                      <a:pt x="24254" y="35587"/>
                      <a:pt x="24661" y="35655"/>
                    </a:cubicBezTo>
                    <a:cubicBezTo>
                      <a:pt x="24682" y="35658"/>
                      <a:pt x="24703" y="35660"/>
                      <a:pt x="24725" y="35660"/>
                    </a:cubicBezTo>
                    <a:cubicBezTo>
                      <a:pt x="25065" y="35660"/>
                      <a:pt x="25513" y="35293"/>
                      <a:pt x="25854" y="35033"/>
                    </a:cubicBezTo>
                    <a:cubicBezTo>
                      <a:pt x="26267" y="34730"/>
                      <a:pt x="26584" y="34570"/>
                      <a:pt x="26849" y="34570"/>
                    </a:cubicBezTo>
                    <a:cubicBezTo>
                      <a:pt x="27249" y="34570"/>
                      <a:pt x="27529" y="34935"/>
                      <a:pt x="27841" y="35724"/>
                    </a:cubicBezTo>
                    <a:cubicBezTo>
                      <a:pt x="28325" y="36969"/>
                      <a:pt x="29742" y="37574"/>
                      <a:pt x="30952" y="38161"/>
                    </a:cubicBezTo>
                    <a:cubicBezTo>
                      <a:pt x="31712" y="38524"/>
                      <a:pt x="32732" y="38852"/>
                      <a:pt x="32680" y="39716"/>
                    </a:cubicBezTo>
                    <a:cubicBezTo>
                      <a:pt x="32594" y="40753"/>
                      <a:pt x="31488" y="40546"/>
                      <a:pt x="30710" y="40615"/>
                    </a:cubicBezTo>
                    <a:cubicBezTo>
                      <a:pt x="30312" y="40650"/>
                      <a:pt x="29794" y="40598"/>
                      <a:pt x="29673" y="41134"/>
                    </a:cubicBezTo>
                    <a:cubicBezTo>
                      <a:pt x="29552" y="41669"/>
                      <a:pt x="30036" y="41825"/>
                      <a:pt x="30382" y="42032"/>
                    </a:cubicBezTo>
                    <a:cubicBezTo>
                      <a:pt x="30898" y="42336"/>
                      <a:pt x="31474" y="42934"/>
                      <a:pt x="32011" y="42934"/>
                    </a:cubicBezTo>
                    <a:cubicBezTo>
                      <a:pt x="32175" y="42934"/>
                      <a:pt x="32336" y="42878"/>
                      <a:pt x="32490" y="42741"/>
                    </a:cubicBezTo>
                    <a:cubicBezTo>
                      <a:pt x="33354" y="41963"/>
                      <a:pt x="33890" y="40788"/>
                      <a:pt x="34512" y="39751"/>
                    </a:cubicBezTo>
                    <a:cubicBezTo>
                      <a:pt x="34586" y="39617"/>
                      <a:pt x="34289" y="39329"/>
                      <a:pt x="34602" y="39329"/>
                    </a:cubicBezTo>
                    <a:cubicBezTo>
                      <a:pt x="34653" y="39329"/>
                      <a:pt x="34719" y="39337"/>
                      <a:pt x="34806" y="39354"/>
                    </a:cubicBezTo>
                    <a:cubicBezTo>
                      <a:pt x="34890" y="39373"/>
                      <a:pt x="34965" y="39381"/>
                      <a:pt x="35031" y="39381"/>
                    </a:cubicBezTo>
                    <a:cubicBezTo>
                      <a:pt x="35567" y="39381"/>
                      <a:pt x="35557" y="38814"/>
                      <a:pt x="35341" y="38507"/>
                    </a:cubicBezTo>
                    <a:cubicBezTo>
                      <a:pt x="34806" y="37781"/>
                      <a:pt x="34546" y="36658"/>
                      <a:pt x="33561" y="36468"/>
                    </a:cubicBezTo>
                    <a:cubicBezTo>
                      <a:pt x="32248" y="36208"/>
                      <a:pt x="31591" y="35206"/>
                      <a:pt x="30727" y="34411"/>
                    </a:cubicBezTo>
                    <a:cubicBezTo>
                      <a:pt x="30468" y="34169"/>
                      <a:pt x="30278" y="33910"/>
                      <a:pt x="30485" y="33599"/>
                    </a:cubicBezTo>
                    <a:cubicBezTo>
                      <a:pt x="30551" y="33501"/>
                      <a:pt x="30628" y="33465"/>
                      <a:pt x="30705" y="33465"/>
                    </a:cubicBezTo>
                    <a:close/>
                    <a:moveTo>
                      <a:pt x="65829" y="50622"/>
                    </a:moveTo>
                    <a:cubicBezTo>
                      <a:pt x="66138" y="50622"/>
                      <a:pt x="66376" y="50877"/>
                      <a:pt x="66569" y="51209"/>
                    </a:cubicBezTo>
                    <a:cubicBezTo>
                      <a:pt x="67601" y="52923"/>
                      <a:pt x="68767" y="54401"/>
                      <a:pt x="70703" y="54401"/>
                    </a:cubicBezTo>
                    <a:cubicBezTo>
                      <a:pt x="71167" y="54401"/>
                      <a:pt x="71676" y="54316"/>
                      <a:pt x="72237" y="54129"/>
                    </a:cubicBezTo>
                    <a:cubicBezTo>
                      <a:pt x="72263" y="54119"/>
                      <a:pt x="72291" y="54114"/>
                      <a:pt x="72320" y="54114"/>
                    </a:cubicBezTo>
                    <a:cubicBezTo>
                      <a:pt x="72487" y="54114"/>
                      <a:pt x="72701" y="54260"/>
                      <a:pt x="72877" y="54319"/>
                    </a:cubicBezTo>
                    <a:cubicBezTo>
                      <a:pt x="72687" y="54406"/>
                      <a:pt x="72514" y="54527"/>
                      <a:pt x="72358" y="54665"/>
                    </a:cubicBezTo>
                    <a:lnTo>
                      <a:pt x="72358" y="54682"/>
                    </a:lnTo>
                    <a:cubicBezTo>
                      <a:pt x="71675" y="55659"/>
                      <a:pt x="71022" y="56681"/>
                      <a:pt x="69648" y="56681"/>
                    </a:cubicBezTo>
                    <a:cubicBezTo>
                      <a:pt x="69564" y="56681"/>
                      <a:pt x="69476" y="56678"/>
                      <a:pt x="69386" y="56669"/>
                    </a:cubicBezTo>
                    <a:cubicBezTo>
                      <a:pt x="69196" y="56600"/>
                      <a:pt x="68850" y="56549"/>
                      <a:pt x="68850" y="56445"/>
                    </a:cubicBezTo>
                    <a:cubicBezTo>
                      <a:pt x="68660" y="54216"/>
                      <a:pt x="66258" y="53559"/>
                      <a:pt x="65532" y="51727"/>
                    </a:cubicBezTo>
                    <a:cubicBezTo>
                      <a:pt x="65394" y="51381"/>
                      <a:pt x="64945" y="50932"/>
                      <a:pt x="65584" y="50673"/>
                    </a:cubicBezTo>
                    <a:cubicBezTo>
                      <a:pt x="65670" y="50638"/>
                      <a:pt x="65752" y="50622"/>
                      <a:pt x="65829" y="50622"/>
                    </a:cubicBezTo>
                    <a:close/>
                    <a:moveTo>
                      <a:pt x="50497" y="52695"/>
                    </a:moveTo>
                    <a:lnTo>
                      <a:pt x="50497" y="52695"/>
                    </a:lnTo>
                    <a:cubicBezTo>
                      <a:pt x="51016" y="52885"/>
                      <a:pt x="51863" y="52937"/>
                      <a:pt x="52001" y="53265"/>
                    </a:cubicBezTo>
                    <a:cubicBezTo>
                      <a:pt x="53055" y="55840"/>
                      <a:pt x="55734" y="57464"/>
                      <a:pt x="56114" y="60420"/>
                    </a:cubicBezTo>
                    <a:cubicBezTo>
                      <a:pt x="56252" y="61439"/>
                      <a:pt x="57323" y="61802"/>
                      <a:pt x="57859" y="62580"/>
                    </a:cubicBezTo>
                    <a:cubicBezTo>
                      <a:pt x="59294" y="64654"/>
                      <a:pt x="60106" y="66952"/>
                      <a:pt x="60763" y="69337"/>
                    </a:cubicBezTo>
                    <a:cubicBezTo>
                      <a:pt x="58533" y="67643"/>
                      <a:pt x="56615" y="65656"/>
                      <a:pt x="55336" y="63133"/>
                    </a:cubicBezTo>
                    <a:cubicBezTo>
                      <a:pt x="55198" y="62874"/>
                      <a:pt x="55008" y="62614"/>
                      <a:pt x="55008" y="62355"/>
                    </a:cubicBezTo>
                    <a:cubicBezTo>
                      <a:pt x="54990" y="58916"/>
                      <a:pt x="52139" y="56739"/>
                      <a:pt x="51189" y="53697"/>
                    </a:cubicBezTo>
                    <a:cubicBezTo>
                      <a:pt x="51085" y="53334"/>
                      <a:pt x="50739" y="53040"/>
                      <a:pt x="50497" y="52695"/>
                    </a:cubicBezTo>
                    <a:close/>
                    <a:moveTo>
                      <a:pt x="87976" y="1"/>
                    </a:moveTo>
                    <a:cubicBezTo>
                      <a:pt x="87018" y="1"/>
                      <a:pt x="85745" y="1010"/>
                      <a:pt x="84455" y="1127"/>
                    </a:cubicBezTo>
                    <a:cubicBezTo>
                      <a:pt x="83776" y="1176"/>
                      <a:pt x="83111" y="1512"/>
                      <a:pt x="82448" y="1512"/>
                    </a:cubicBezTo>
                    <a:cubicBezTo>
                      <a:pt x="82403" y="1512"/>
                      <a:pt x="82358" y="1511"/>
                      <a:pt x="82313" y="1507"/>
                    </a:cubicBezTo>
                    <a:cubicBezTo>
                      <a:pt x="82281" y="1506"/>
                      <a:pt x="82250" y="1506"/>
                      <a:pt x="82218" y="1506"/>
                    </a:cubicBezTo>
                    <a:cubicBezTo>
                      <a:pt x="80376" y="1506"/>
                      <a:pt x="79245" y="3375"/>
                      <a:pt x="77443" y="3375"/>
                    </a:cubicBezTo>
                    <a:cubicBezTo>
                      <a:pt x="77340" y="3375"/>
                      <a:pt x="77235" y="3369"/>
                      <a:pt x="77128" y="3356"/>
                    </a:cubicBezTo>
                    <a:cubicBezTo>
                      <a:pt x="77026" y="3344"/>
                      <a:pt x="76928" y="3335"/>
                      <a:pt x="76837" y="3335"/>
                    </a:cubicBezTo>
                    <a:cubicBezTo>
                      <a:pt x="76434" y="3335"/>
                      <a:pt x="76136" y="3491"/>
                      <a:pt x="75953" y="4082"/>
                    </a:cubicBezTo>
                    <a:cubicBezTo>
                      <a:pt x="75843" y="4459"/>
                      <a:pt x="75132" y="4980"/>
                      <a:pt x="74758" y="4980"/>
                    </a:cubicBezTo>
                    <a:cubicBezTo>
                      <a:pt x="74720" y="4980"/>
                      <a:pt x="74687" y="4974"/>
                      <a:pt x="74657" y="4964"/>
                    </a:cubicBezTo>
                    <a:cubicBezTo>
                      <a:pt x="73910" y="4715"/>
                      <a:pt x="73366" y="4590"/>
                      <a:pt x="73013" y="4590"/>
                    </a:cubicBezTo>
                    <a:cubicBezTo>
                      <a:pt x="72190" y="4590"/>
                      <a:pt x="72409" y="5268"/>
                      <a:pt x="73534" y="6623"/>
                    </a:cubicBezTo>
                    <a:cubicBezTo>
                      <a:pt x="73585" y="6692"/>
                      <a:pt x="73499" y="6882"/>
                      <a:pt x="73482" y="7003"/>
                    </a:cubicBezTo>
                    <a:cubicBezTo>
                      <a:pt x="73413" y="6968"/>
                      <a:pt x="73292" y="6951"/>
                      <a:pt x="73240" y="6882"/>
                    </a:cubicBezTo>
                    <a:cubicBezTo>
                      <a:pt x="72877" y="6381"/>
                      <a:pt x="72324" y="5914"/>
                      <a:pt x="72220" y="5344"/>
                    </a:cubicBezTo>
                    <a:cubicBezTo>
                      <a:pt x="72065" y="4531"/>
                      <a:pt x="71961" y="3840"/>
                      <a:pt x="71010" y="3650"/>
                    </a:cubicBezTo>
                    <a:cubicBezTo>
                      <a:pt x="70839" y="3615"/>
                      <a:pt x="70680" y="3599"/>
                      <a:pt x="70533" y="3599"/>
                    </a:cubicBezTo>
                    <a:cubicBezTo>
                      <a:pt x="69359" y="3599"/>
                      <a:pt x="68898" y="4626"/>
                      <a:pt x="68315" y="5517"/>
                    </a:cubicBezTo>
                    <a:cubicBezTo>
                      <a:pt x="67865" y="6208"/>
                      <a:pt x="68349" y="6536"/>
                      <a:pt x="68729" y="6934"/>
                    </a:cubicBezTo>
                    <a:cubicBezTo>
                      <a:pt x="68798" y="7003"/>
                      <a:pt x="68850" y="7089"/>
                      <a:pt x="68902" y="7176"/>
                    </a:cubicBezTo>
                    <a:cubicBezTo>
                      <a:pt x="68817" y="7188"/>
                      <a:pt x="68731" y="7200"/>
                      <a:pt x="68645" y="7200"/>
                    </a:cubicBezTo>
                    <a:cubicBezTo>
                      <a:pt x="68610" y="7200"/>
                      <a:pt x="68575" y="7198"/>
                      <a:pt x="68539" y="7193"/>
                    </a:cubicBezTo>
                    <a:cubicBezTo>
                      <a:pt x="67376" y="7024"/>
                      <a:pt x="66212" y="6691"/>
                      <a:pt x="65033" y="6691"/>
                    </a:cubicBezTo>
                    <a:cubicBezTo>
                      <a:pt x="65003" y="6691"/>
                      <a:pt x="64974" y="6691"/>
                      <a:pt x="64945" y="6692"/>
                    </a:cubicBezTo>
                    <a:cubicBezTo>
                      <a:pt x="64584" y="6692"/>
                      <a:pt x="63909" y="6196"/>
                      <a:pt x="63437" y="6196"/>
                    </a:cubicBezTo>
                    <a:cubicBezTo>
                      <a:pt x="63072" y="6196"/>
                      <a:pt x="62827" y="6492"/>
                      <a:pt x="62940" y="7538"/>
                    </a:cubicBezTo>
                    <a:cubicBezTo>
                      <a:pt x="62940" y="7608"/>
                      <a:pt x="62525" y="7711"/>
                      <a:pt x="62283" y="7798"/>
                    </a:cubicBezTo>
                    <a:cubicBezTo>
                      <a:pt x="61879" y="7955"/>
                      <a:pt x="61464" y="8005"/>
                      <a:pt x="61043" y="8005"/>
                    </a:cubicBezTo>
                    <a:cubicBezTo>
                      <a:pt x="60325" y="8005"/>
                      <a:pt x="59591" y="7860"/>
                      <a:pt x="58870" y="7860"/>
                    </a:cubicBezTo>
                    <a:cubicBezTo>
                      <a:pt x="58295" y="7860"/>
                      <a:pt x="57729" y="7952"/>
                      <a:pt x="57185" y="8282"/>
                    </a:cubicBezTo>
                    <a:cubicBezTo>
                      <a:pt x="56736" y="8610"/>
                      <a:pt x="56304" y="8938"/>
                      <a:pt x="55837" y="9267"/>
                    </a:cubicBezTo>
                    <a:cubicBezTo>
                      <a:pt x="55671" y="9381"/>
                      <a:pt x="55417" y="9527"/>
                      <a:pt x="55226" y="9527"/>
                    </a:cubicBezTo>
                    <a:cubicBezTo>
                      <a:pt x="55100" y="9527"/>
                      <a:pt x="55001" y="9463"/>
                      <a:pt x="54973" y="9284"/>
                    </a:cubicBezTo>
                    <a:cubicBezTo>
                      <a:pt x="54819" y="8258"/>
                      <a:pt x="54209" y="8003"/>
                      <a:pt x="53545" y="8003"/>
                    </a:cubicBezTo>
                    <a:cubicBezTo>
                      <a:pt x="53313" y="8003"/>
                      <a:pt x="53075" y="8034"/>
                      <a:pt x="52848" y="8074"/>
                    </a:cubicBezTo>
                    <a:cubicBezTo>
                      <a:pt x="51897" y="8264"/>
                      <a:pt x="52416" y="9232"/>
                      <a:pt x="52295" y="9854"/>
                    </a:cubicBezTo>
                    <a:cubicBezTo>
                      <a:pt x="52156" y="10615"/>
                      <a:pt x="51344" y="10096"/>
                      <a:pt x="50998" y="10545"/>
                    </a:cubicBezTo>
                    <a:cubicBezTo>
                      <a:pt x="50949" y="10609"/>
                      <a:pt x="50910" y="10635"/>
                      <a:pt x="50880" y="10635"/>
                    </a:cubicBezTo>
                    <a:cubicBezTo>
                      <a:pt x="50805" y="10635"/>
                      <a:pt x="50789" y="10469"/>
                      <a:pt x="50826" y="10321"/>
                    </a:cubicBezTo>
                    <a:cubicBezTo>
                      <a:pt x="51033" y="8990"/>
                      <a:pt x="50221" y="8541"/>
                      <a:pt x="49115" y="8161"/>
                    </a:cubicBezTo>
                    <a:cubicBezTo>
                      <a:pt x="46903" y="7400"/>
                      <a:pt x="44535" y="7176"/>
                      <a:pt x="42392" y="6070"/>
                    </a:cubicBezTo>
                    <a:cubicBezTo>
                      <a:pt x="41667" y="5697"/>
                      <a:pt x="40852" y="5536"/>
                      <a:pt x="40032" y="5536"/>
                    </a:cubicBezTo>
                    <a:cubicBezTo>
                      <a:pt x="39367" y="5536"/>
                      <a:pt x="38699" y="5642"/>
                      <a:pt x="38072" y="5828"/>
                    </a:cubicBezTo>
                    <a:cubicBezTo>
                      <a:pt x="36033" y="6432"/>
                      <a:pt x="33838" y="6502"/>
                      <a:pt x="31989" y="7642"/>
                    </a:cubicBezTo>
                    <a:cubicBezTo>
                      <a:pt x="31263" y="8074"/>
                      <a:pt x="29206" y="7296"/>
                      <a:pt x="30226" y="9457"/>
                    </a:cubicBezTo>
                    <a:cubicBezTo>
                      <a:pt x="30278" y="9578"/>
                      <a:pt x="29984" y="9854"/>
                      <a:pt x="29863" y="10079"/>
                    </a:cubicBezTo>
                    <a:cubicBezTo>
                      <a:pt x="28653" y="12412"/>
                      <a:pt x="26234" y="13224"/>
                      <a:pt x="24229" y="14555"/>
                    </a:cubicBezTo>
                    <a:cubicBezTo>
                      <a:pt x="22536" y="15661"/>
                      <a:pt x="23486" y="17112"/>
                      <a:pt x="24022" y="18236"/>
                    </a:cubicBezTo>
                    <a:cubicBezTo>
                      <a:pt x="24328" y="18880"/>
                      <a:pt x="24972" y="19241"/>
                      <a:pt x="25627" y="19241"/>
                    </a:cubicBezTo>
                    <a:cubicBezTo>
                      <a:pt x="26008" y="19241"/>
                      <a:pt x="26393" y="19119"/>
                      <a:pt x="26718" y="18858"/>
                    </a:cubicBezTo>
                    <a:cubicBezTo>
                      <a:pt x="27228" y="18470"/>
                      <a:pt x="27609" y="18306"/>
                      <a:pt x="27903" y="18306"/>
                    </a:cubicBezTo>
                    <a:cubicBezTo>
                      <a:pt x="28524" y="18306"/>
                      <a:pt x="28748" y="19042"/>
                      <a:pt x="28947" y="19946"/>
                    </a:cubicBezTo>
                    <a:cubicBezTo>
                      <a:pt x="28982" y="20223"/>
                      <a:pt x="28999" y="20499"/>
                      <a:pt x="28982" y="20776"/>
                    </a:cubicBezTo>
                    <a:cubicBezTo>
                      <a:pt x="28774" y="20551"/>
                      <a:pt x="28446" y="20396"/>
                      <a:pt x="28342" y="20119"/>
                    </a:cubicBezTo>
                    <a:cubicBezTo>
                      <a:pt x="28124" y="19474"/>
                      <a:pt x="27849" y="19234"/>
                      <a:pt x="27528" y="19234"/>
                    </a:cubicBezTo>
                    <a:cubicBezTo>
                      <a:pt x="27212" y="19234"/>
                      <a:pt x="26853" y="19465"/>
                      <a:pt x="26459" y="19774"/>
                    </a:cubicBezTo>
                    <a:cubicBezTo>
                      <a:pt x="25646" y="20379"/>
                      <a:pt x="25958" y="21260"/>
                      <a:pt x="26130" y="21899"/>
                    </a:cubicBezTo>
                    <a:cubicBezTo>
                      <a:pt x="26459" y="23092"/>
                      <a:pt x="25802" y="23420"/>
                      <a:pt x="24938" y="23627"/>
                    </a:cubicBezTo>
                    <a:cubicBezTo>
                      <a:pt x="23901" y="23852"/>
                      <a:pt x="23072" y="24267"/>
                      <a:pt x="22553" y="25269"/>
                    </a:cubicBezTo>
                    <a:cubicBezTo>
                      <a:pt x="22273" y="25790"/>
                      <a:pt x="21682" y="26043"/>
                      <a:pt x="21157" y="26043"/>
                    </a:cubicBezTo>
                    <a:cubicBezTo>
                      <a:pt x="21003" y="26043"/>
                      <a:pt x="20855" y="26021"/>
                      <a:pt x="20721" y="25978"/>
                    </a:cubicBezTo>
                    <a:cubicBezTo>
                      <a:pt x="20116" y="25788"/>
                      <a:pt x="20963" y="25390"/>
                      <a:pt x="20946" y="24993"/>
                    </a:cubicBezTo>
                    <a:cubicBezTo>
                      <a:pt x="20929" y="24543"/>
                      <a:pt x="20738" y="24129"/>
                      <a:pt x="20410" y="23835"/>
                    </a:cubicBezTo>
                    <a:cubicBezTo>
                      <a:pt x="19477" y="22798"/>
                      <a:pt x="18354" y="21709"/>
                      <a:pt x="18215" y="20327"/>
                    </a:cubicBezTo>
                    <a:cubicBezTo>
                      <a:pt x="18098" y="19205"/>
                      <a:pt x="17332" y="17921"/>
                      <a:pt x="16200" y="17921"/>
                    </a:cubicBezTo>
                    <a:cubicBezTo>
                      <a:pt x="16163" y="17921"/>
                      <a:pt x="16127" y="17922"/>
                      <a:pt x="16090" y="17925"/>
                    </a:cubicBezTo>
                    <a:cubicBezTo>
                      <a:pt x="15105" y="17976"/>
                      <a:pt x="14068" y="18391"/>
                      <a:pt x="13930" y="19221"/>
                    </a:cubicBezTo>
                    <a:cubicBezTo>
                      <a:pt x="13670" y="20430"/>
                      <a:pt x="14137" y="21709"/>
                      <a:pt x="15122" y="22470"/>
                    </a:cubicBezTo>
                    <a:cubicBezTo>
                      <a:pt x="15952" y="23109"/>
                      <a:pt x="15952" y="23161"/>
                      <a:pt x="15589" y="23489"/>
                    </a:cubicBezTo>
                    <a:cubicBezTo>
                      <a:pt x="14448" y="24526"/>
                      <a:pt x="14915" y="26116"/>
                      <a:pt x="14292" y="27377"/>
                    </a:cubicBezTo>
                    <a:cubicBezTo>
                      <a:pt x="14143" y="27687"/>
                      <a:pt x="14420" y="27822"/>
                      <a:pt x="14760" y="27822"/>
                    </a:cubicBezTo>
                    <a:cubicBezTo>
                      <a:pt x="14932" y="27822"/>
                      <a:pt x="15121" y="27787"/>
                      <a:pt x="15278" y="27723"/>
                    </a:cubicBezTo>
                    <a:cubicBezTo>
                      <a:pt x="16510" y="27249"/>
                      <a:pt x="17772" y="26919"/>
                      <a:pt x="19089" y="26919"/>
                    </a:cubicBezTo>
                    <a:cubicBezTo>
                      <a:pt x="19212" y="26919"/>
                      <a:pt x="19336" y="26922"/>
                      <a:pt x="19460" y="26928"/>
                    </a:cubicBezTo>
                    <a:lnTo>
                      <a:pt x="19874" y="26928"/>
                    </a:lnTo>
                    <a:cubicBezTo>
                      <a:pt x="19840" y="26997"/>
                      <a:pt x="19823" y="27136"/>
                      <a:pt x="19753" y="27153"/>
                    </a:cubicBezTo>
                    <a:cubicBezTo>
                      <a:pt x="18630" y="27585"/>
                      <a:pt x="17507" y="28138"/>
                      <a:pt x="16349" y="28414"/>
                    </a:cubicBezTo>
                    <a:cubicBezTo>
                      <a:pt x="15692" y="28570"/>
                      <a:pt x="14915" y="28432"/>
                      <a:pt x="14707" y="29209"/>
                    </a:cubicBezTo>
                    <a:cubicBezTo>
                      <a:pt x="14500" y="30004"/>
                      <a:pt x="15260" y="30194"/>
                      <a:pt x="15813" y="30505"/>
                    </a:cubicBezTo>
                    <a:cubicBezTo>
                      <a:pt x="17161" y="31318"/>
                      <a:pt x="17369" y="32493"/>
                      <a:pt x="16867" y="33910"/>
                    </a:cubicBezTo>
                    <a:cubicBezTo>
                      <a:pt x="16664" y="34503"/>
                      <a:pt x="16349" y="34660"/>
                      <a:pt x="15995" y="34660"/>
                    </a:cubicBezTo>
                    <a:cubicBezTo>
                      <a:pt x="15626" y="34660"/>
                      <a:pt x="15216" y="34489"/>
                      <a:pt x="14846" y="34463"/>
                    </a:cubicBezTo>
                    <a:cubicBezTo>
                      <a:pt x="13916" y="34396"/>
                      <a:pt x="12987" y="34203"/>
                      <a:pt x="12042" y="34203"/>
                    </a:cubicBezTo>
                    <a:cubicBezTo>
                      <a:pt x="12003" y="34203"/>
                      <a:pt x="11964" y="34203"/>
                      <a:pt x="11925" y="34204"/>
                    </a:cubicBezTo>
                    <a:cubicBezTo>
                      <a:pt x="10957" y="34221"/>
                      <a:pt x="9834" y="34446"/>
                      <a:pt x="9989" y="35759"/>
                    </a:cubicBezTo>
                    <a:cubicBezTo>
                      <a:pt x="10128" y="37072"/>
                      <a:pt x="9834" y="38196"/>
                      <a:pt x="9592" y="39440"/>
                    </a:cubicBezTo>
                    <a:cubicBezTo>
                      <a:pt x="9385" y="40425"/>
                      <a:pt x="8693" y="42136"/>
                      <a:pt x="10542" y="42464"/>
                    </a:cubicBezTo>
                    <a:cubicBezTo>
                      <a:pt x="12305" y="42758"/>
                      <a:pt x="12668" y="43173"/>
                      <a:pt x="11735" y="44693"/>
                    </a:cubicBezTo>
                    <a:cubicBezTo>
                      <a:pt x="11389" y="45298"/>
                      <a:pt x="10888" y="45817"/>
                      <a:pt x="10300" y="46180"/>
                    </a:cubicBezTo>
                    <a:cubicBezTo>
                      <a:pt x="9108" y="46871"/>
                      <a:pt x="8175" y="47752"/>
                      <a:pt x="8313" y="49342"/>
                    </a:cubicBezTo>
                    <a:cubicBezTo>
                      <a:pt x="8365" y="49964"/>
                      <a:pt x="8140" y="50707"/>
                      <a:pt x="7535" y="50967"/>
                    </a:cubicBezTo>
                    <a:cubicBezTo>
                      <a:pt x="5168" y="52021"/>
                      <a:pt x="3768" y="53991"/>
                      <a:pt x="2662" y="56168"/>
                    </a:cubicBezTo>
                    <a:cubicBezTo>
                      <a:pt x="1781" y="57931"/>
                      <a:pt x="122" y="59469"/>
                      <a:pt x="1279" y="61888"/>
                    </a:cubicBezTo>
                    <a:cubicBezTo>
                      <a:pt x="1936" y="63236"/>
                      <a:pt x="1573" y="64792"/>
                      <a:pt x="830" y="66209"/>
                    </a:cubicBezTo>
                    <a:cubicBezTo>
                      <a:pt x="1" y="67781"/>
                      <a:pt x="744" y="70477"/>
                      <a:pt x="2126" y="71687"/>
                    </a:cubicBezTo>
                    <a:cubicBezTo>
                      <a:pt x="2420" y="71946"/>
                      <a:pt x="2662" y="72240"/>
                      <a:pt x="2818" y="72586"/>
                    </a:cubicBezTo>
                    <a:cubicBezTo>
                      <a:pt x="4027" y="75040"/>
                      <a:pt x="5462" y="77303"/>
                      <a:pt x="7881" y="78755"/>
                    </a:cubicBezTo>
                    <a:cubicBezTo>
                      <a:pt x="8455" y="79100"/>
                      <a:pt x="9053" y="79742"/>
                      <a:pt x="9645" y="79742"/>
                    </a:cubicBezTo>
                    <a:cubicBezTo>
                      <a:pt x="9766" y="79742"/>
                      <a:pt x="9887" y="79715"/>
                      <a:pt x="10007" y="79654"/>
                    </a:cubicBezTo>
                    <a:cubicBezTo>
                      <a:pt x="12824" y="78254"/>
                      <a:pt x="16142" y="79844"/>
                      <a:pt x="18889" y="77874"/>
                    </a:cubicBezTo>
                    <a:cubicBezTo>
                      <a:pt x="19326" y="77562"/>
                      <a:pt x="19938" y="77352"/>
                      <a:pt x="20558" y="77352"/>
                    </a:cubicBezTo>
                    <a:cubicBezTo>
                      <a:pt x="21313" y="77352"/>
                      <a:pt x="22079" y="77663"/>
                      <a:pt x="22553" y="78479"/>
                    </a:cubicBezTo>
                    <a:cubicBezTo>
                      <a:pt x="23034" y="79313"/>
                      <a:pt x="23538" y="79650"/>
                      <a:pt x="24283" y="79650"/>
                    </a:cubicBezTo>
                    <a:cubicBezTo>
                      <a:pt x="24448" y="79650"/>
                      <a:pt x="24626" y="79633"/>
                      <a:pt x="24817" y="79602"/>
                    </a:cubicBezTo>
                    <a:cubicBezTo>
                      <a:pt x="24994" y="79574"/>
                      <a:pt x="25161" y="79561"/>
                      <a:pt x="25317" y="79561"/>
                    </a:cubicBezTo>
                    <a:cubicBezTo>
                      <a:pt x="26715" y="79561"/>
                      <a:pt x="27271" y="80640"/>
                      <a:pt x="26960" y="82194"/>
                    </a:cubicBezTo>
                    <a:cubicBezTo>
                      <a:pt x="26683" y="83611"/>
                      <a:pt x="25750" y="85218"/>
                      <a:pt x="26545" y="86480"/>
                    </a:cubicBezTo>
                    <a:cubicBezTo>
                      <a:pt x="27461" y="87966"/>
                      <a:pt x="28515" y="89400"/>
                      <a:pt x="29206" y="90973"/>
                    </a:cubicBezTo>
                    <a:cubicBezTo>
                      <a:pt x="30416" y="93721"/>
                      <a:pt x="31298" y="96641"/>
                      <a:pt x="29777" y="99631"/>
                    </a:cubicBezTo>
                    <a:cubicBezTo>
                      <a:pt x="28809" y="101515"/>
                      <a:pt x="28619" y="103502"/>
                      <a:pt x="29535" y="105369"/>
                    </a:cubicBezTo>
                    <a:cubicBezTo>
                      <a:pt x="30503" y="107321"/>
                      <a:pt x="31228" y="109274"/>
                      <a:pt x="31488" y="111469"/>
                    </a:cubicBezTo>
                    <a:cubicBezTo>
                      <a:pt x="31712" y="113456"/>
                      <a:pt x="31695" y="115599"/>
                      <a:pt x="33371" y="117172"/>
                    </a:cubicBezTo>
                    <a:cubicBezTo>
                      <a:pt x="34322" y="118088"/>
                      <a:pt x="34581" y="119436"/>
                      <a:pt x="35013" y="120645"/>
                    </a:cubicBezTo>
                    <a:cubicBezTo>
                      <a:pt x="35393" y="121717"/>
                      <a:pt x="34546" y="123065"/>
                      <a:pt x="35843" y="123998"/>
                    </a:cubicBezTo>
                    <a:cubicBezTo>
                      <a:pt x="36206" y="124270"/>
                      <a:pt x="36549" y="124368"/>
                      <a:pt x="36881" y="124368"/>
                    </a:cubicBezTo>
                    <a:cubicBezTo>
                      <a:pt x="37735" y="124368"/>
                      <a:pt x="38515" y="123721"/>
                      <a:pt x="39372" y="123721"/>
                    </a:cubicBezTo>
                    <a:cubicBezTo>
                      <a:pt x="39388" y="123721"/>
                      <a:pt x="39404" y="123721"/>
                      <a:pt x="39420" y="123721"/>
                    </a:cubicBezTo>
                    <a:cubicBezTo>
                      <a:pt x="39526" y="123724"/>
                      <a:pt x="39630" y="123725"/>
                      <a:pt x="39734" y="123725"/>
                    </a:cubicBezTo>
                    <a:cubicBezTo>
                      <a:pt x="44937" y="123725"/>
                      <a:pt x="47636" y="120353"/>
                      <a:pt x="49754" y="116100"/>
                    </a:cubicBezTo>
                    <a:cubicBezTo>
                      <a:pt x="50186" y="115236"/>
                      <a:pt x="49720" y="113957"/>
                      <a:pt x="50826" y="113508"/>
                    </a:cubicBezTo>
                    <a:cubicBezTo>
                      <a:pt x="52761" y="112713"/>
                      <a:pt x="53193" y="111175"/>
                      <a:pt x="52692" y="109499"/>
                    </a:cubicBezTo>
                    <a:cubicBezTo>
                      <a:pt x="51949" y="107028"/>
                      <a:pt x="53297" y="106112"/>
                      <a:pt x="55181" y="105282"/>
                    </a:cubicBezTo>
                    <a:cubicBezTo>
                      <a:pt x="57773" y="104107"/>
                      <a:pt x="59449" y="98370"/>
                      <a:pt x="57963" y="96071"/>
                    </a:cubicBezTo>
                    <a:cubicBezTo>
                      <a:pt x="56770" y="94239"/>
                      <a:pt x="57099" y="92217"/>
                      <a:pt x="57444" y="90316"/>
                    </a:cubicBezTo>
                    <a:cubicBezTo>
                      <a:pt x="57911" y="87621"/>
                      <a:pt x="59933" y="85823"/>
                      <a:pt x="61851" y="84164"/>
                    </a:cubicBezTo>
                    <a:cubicBezTo>
                      <a:pt x="65601" y="80915"/>
                      <a:pt x="68055" y="76992"/>
                      <a:pt x="69109" y="72171"/>
                    </a:cubicBezTo>
                    <a:cubicBezTo>
                      <a:pt x="69271" y="71459"/>
                      <a:pt x="69266" y="70656"/>
                      <a:pt x="68371" y="70656"/>
                    </a:cubicBezTo>
                    <a:cubicBezTo>
                      <a:pt x="68311" y="70656"/>
                      <a:pt x="68246" y="70660"/>
                      <a:pt x="68176" y="70667"/>
                    </a:cubicBezTo>
                    <a:cubicBezTo>
                      <a:pt x="67157" y="70788"/>
                      <a:pt x="66154" y="71151"/>
                      <a:pt x="65152" y="71462"/>
                    </a:cubicBezTo>
                    <a:cubicBezTo>
                      <a:pt x="63960" y="71826"/>
                      <a:pt x="63201" y="72060"/>
                      <a:pt x="62664" y="72060"/>
                    </a:cubicBezTo>
                    <a:cubicBezTo>
                      <a:pt x="61727" y="72060"/>
                      <a:pt x="61469" y="71346"/>
                      <a:pt x="60772" y="69363"/>
                    </a:cubicBezTo>
                    <a:lnTo>
                      <a:pt x="60772" y="69363"/>
                    </a:lnTo>
                    <a:cubicBezTo>
                      <a:pt x="61180" y="69747"/>
                      <a:pt x="61467" y="70422"/>
                      <a:pt x="62074" y="70422"/>
                    </a:cubicBezTo>
                    <a:cubicBezTo>
                      <a:pt x="62180" y="70422"/>
                      <a:pt x="62295" y="70402"/>
                      <a:pt x="62422" y="70356"/>
                    </a:cubicBezTo>
                    <a:cubicBezTo>
                      <a:pt x="63925" y="69769"/>
                      <a:pt x="65359" y="68957"/>
                      <a:pt x="66897" y="68455"/>
                    </a:cubicBezTo>
                    <a:cubicBezTo>
                      <a:pt x="68660" y="67868"/>
                      <a:pt x="69732" y="66209"/>
                      <a:pt x="71391" y="65639"/>
                    </a:cubicBezTo>
                    <a:cubicBezTo>
                      <a:pt x="73706" y="64844"/>
                      <a:pt x="76713" y="61716"/>
                      <a:pt x="76852" y="59383"/>
                    </a:cubicBezTo>
                    <a:cubicBezTo>
                      <a:pt x="76834" y="59072"/>
                      <a:pt x="76713" y="58778"/>
                      <a:pt x="76506" y="58553"/>
                    </a:cubicBezTo>
                    <a:cubicBezTo>
                      <a:pt x="75918" y="57810"/>
                      <a:pt x="75279" y="57153"/>
                      <a:pt x="74294" y="56894"/>
                    </a:cubicBezTo>
                    <a:cubicBezTo>
                      <a:pt x="73724" y="56739"/>
                      <a:pt x="73378" y="56151"/>
                      <a:pt x="73516" y="55581"/>
                    </a:cubicBezTo>
                    <a:cubicBezTo>
                      <a:pt x="73547" y="55481"/>
                      <a:pt x="73596" y="55443"/>
                      <a:pt x="73658" y="55443"/>
                    </a:cubicBezTo>
                    <a:cubicBezTo>
                      <a:pt x="73842" y="55443"/>
                      <a:pt x="74139" y="55775"/>
                      <a:pt x="74398" y="55788"/>
                    </a:cubicBezTo>
                    <a:cubicBezTo>
                      <a:pt x="75366" y="55855"/>
                      <a:pt x="76333" y="56083"/>
                      <a:pt x="77301" y="56083"/>
                    </a:cubicBezTo>
                    <a:cubicBezTo>
                      <a:pt x="77336" y="56083"/>
                      <a:pt x="77370" y="56083"/>
                      <a:pt x="77405" y="56082"/>
                    </a:cubicBezTo>
                    <a:cubicBezTo>
                      <a:pt x="77727" y="56077"/>
                      <a:pt x="78047" y="56073"/>
                      <a:pt x="78365" y="56073"/>
                    </a:cubicBezTo>
                    <a:cubicBezTo>
                      <a:pt x="81373" y="56073"/>
                      <a:pt x="84145" y="56432"/>
                      <a:pt x="85786" y="59746"/>
                    </a:cubicBezTo>
                    <a:cubicBezTo>
                      <a:pt x="86136" y="60461"/>
                      <a:pt x="86996" y="61297"/>
                      <a:pt x="88011" y="61297"/>
                    </a:cubicBezTo>
                    <a:cubicBezTo>
                      <a:pt x="88148" y="61297"/>
                      <a:pt x="88288" y="61282"/>
                      <a:pt x="88430" y="61249"/>
                    </a:cubicBezTo>
                    <a:cubicBezTo>
                      <a:pt x="88585" y="61214"/>
                      <a:pt x="88707" y="61197"/>
                      <a:pt x="88805" y="61197"/>
                    </a:cubicBezTo>
                    <a:cubicBezTo>
                      <a:pt x="89186" y="61197"/>
                      <a:pt x="89184" y="61451"/>
                      <a:pt x="89225" y="61837"/>
                    </a:cubicBezTo>
                    <a:cubicBezTo>
                      <a:pt x="89830" y="66554"/>
                      <a:pt x="91990" y="70685"/>
                      <a:pt x="94133" y="74832"/>
                    </a:cubicBezTo>
                    <a:cubicBezTo>
                      <a:pt x="94475" y="75487"/>
                      <a:pt x="94875" y="75911"/>
                      <a:pt x="95290" y="75911"/>
                    </a:cubicBezTo>
                    <a:cubicBezTo>
                      <a:pt x="95652" y="75911"/>
                      <a:pt x="96025" y="75588"/>
                      <a:pt x="96380" y="74815"/>
                    </a:cubicBezTo>
                    <a:cubicBezTo>
                      <a:pt x="96622" y="74297"/>
                      <a:pt x="97036" y="73847"/>
                      <a:pt x="97382" y="73381"/>
                    </a:cubicBezTo>
                    <a:lnTo>
                      <a:pt x="97538" y="73225"/>
                    </a:lnTo>
                    <a:cubicBezTo>
                      <a:pt x="98212" y="71618"/>
                      <a:pt x="98056" y="69993"/>
                      <a:pt x="97831" y="68317"/>
                    </a:cubicBezTo>
                    <a:cubicBezTo>
                      <a:pt x="97762" y="67833"/>
                      <a:pt x="97589" y="67211"/>
                      <a:pt x="98194" y="67073"/>
                    </a:cubicBezTo>
                    <a:cubicBezTo>
                      <a:pt x="99784" y="66693"/>
                      <a:pt x="100268" y="65258"/>
                      <a:pt x="101149" y="64187"/>
                    </a:cubicBezTo>
                    <a:cubicBezTo>
                      <a:pt x="102117" y="63029"/>
                      <a:pt x="103137" y="61629"/>
                      <a:pt x="104243" y="60903"/>
                    </a:cubicBezTo>
                    <a:cubicBezTo>
                      <a:pt x="104825" y="60515"/>
                      <a:pt x="105739" y="59942"/>
                      <a:pt x="106690" y="59942"/>
                    </a:cubicBezTo>
                    <a:cubicBezTo>
                      <a:pt x="107432" y="59942"/>
                      <a:pt x="108196" y="60292"/>
                      <a:pt x="108840" y="61353"/>
                    </a:cubicBezTo>
                    <a:cubicBezTo>
                      <a:pt x="109600" y="62632"/>
                      <a:pt x="110965" y="63565"/>
                      <a:pt x="111017" y="65258"/>
                    </a:cubicBezTo>
                    <a:cubicBezTo>
                      <a:pt x="111034" y="65777"/>
                      <a:pt x="110793" y="66433"/>
                      <a:pt x="111536" y="66693"/>
                    </a:cubicBezTo>
                    <a:cubicBezTo>
                      <a:pt x="111822" y="66788"/>
                      <a:pt x="112112" y="66862"/>
                      <a:pt x="112391" y="66862"/>
                    </a:cubicBezTo>
                    <a:cubicBezTo>
                      <a:pt x="112769" y="66862"/>
                      <a:pt x="113129" y="66727"/>
                      <a:pt x="113437" y="66330"/>
                    </a:cubicBezTo>
                    <a:cubicBezTo>
                      <a:pt x="113540" y="66205"/>
                      <a:pt x="113700" y="66031"/>
                      <a:pt x="113856" y="66031"/>
                    </a:cubicBezTo>
                    <a:cubicBezTo>
                      <a:pt x="113960" y="66031"/>
                      <a:pt x="114062" y="66109"/>
                      <a:pt x="114145" y="66330"/>
                    </a:cubicBezTo>
                    <a:cubicBezTo>
                      <a:pt x="114543" y="67470"/>
                      <a:pt x="114802" y="68663"/>
                      <a:pt x="115286" y="69769"/>
                    </a:cubicBezTo>
                    <a:cubicBezTo>
                      <a:pt x="116271" y="72033"/>
                      <a:pt x="114940" y="74677"/>
                      <a:pt x="116858" y="76871"/>
                    </a:cubicBezTo>
                    <a:cubicBezTo>
                      <a:pt x="118241" y="78461"/>
                      <a:pt x="118362" y="80915"/>
                      <a:pt x="119900" y="82540"/>
                    </a:cubicBezTo>
                    <a:cubicBezTo>
                      <a:pt x="120401" y="82799"/>
                      <a:pt x="120885" y="83058"/>
                      <a:pt x="121386" y="83300"/>
                    </a:cubicBezTo>
                    <a:cubicBezTo>
                      <a:pt x="121538" y="83368"/>
                      <a:pt x="121699" y="83403"/>
                      <a:pt x="121846" y="83403"/>
                    </a:cubicBezTo>
                    <a:cubicBezTo>
                      <a:pt x="122184" y="83403"/>
                      <a:pt x="122445" y="83219"/>
                      <a:pt x="122337" y="82834"/>
                    </a:cubicBezTo>
                    <a:cubicBezTo>
                      <a:pt x="121818" y="80915"/>
                      <a:pt x="121991" y="78790"/>
                      <a:pt x="119969" y="77355"/>
                    </a:cubicBezTo>
                    <a:cubicBezTo>
                      <a:pt x="118414" y="76249"/>
                      <a:pt x="117239" y="74521"/>
                      <a:pt x="117463" y="72378"/>
                    </a:cubicBezTo>
                    <a:cubicBezTo>
                      <a:pt x="117528" y="71821"/>
                      <a:pt x="116912" y="70437"/>
                      <a:pt x="117695" y="70437"/>
                    </a:cubicBezTo>
                    <a:cubicBezTo>
                      <a:pt x="117955" y="70437"/>
                      <a:pt x="118371" y="70590"/>
                      <a:pt x="119019" y="70979"/>
                    </a:cubicBezTo>
                    <a:cubicBezTo>
                      <a:pt x="120194" y="71704"/>
                      <a:pt x="121386" y="72655"/>
                      <a:pt x="121749" y="73605"/>
                    </a:cubicBezTo>
                    <a:cubicBezTo>
                      <a:pt x="122096" y="74553"/>
                      <a:pt x="122434" y="74868"/>
                      <a:pt x="122776" y="74868"/>
                    </a:cubicBezTo>
                    <a:cubicBezTo>
                      <a:pt x="123251" y="74868"/>
                      <a:pt x="123732" y="74261"/>
                      <a:pt x="124255" y="73899"/>
                    </a:cubicBezTo>
                    <a:cubicBezTo>
                      <a:pt x="124531" y="73709"/>
                      <a:pt x="124721" y="73363"/>
                      <a:pt x="125015" y="73208"/>
                    </a:cubicBezTo>
                    <a:cubicBezTo>
                      <a:pt x="126743" y="72292"/>
                      <a:pt x="127210" y="70961"/>
                      <a:pt x="126743" y="69043"/>
                    </a:cubicBezTo>
                    <a:cubicBezTo>
                      <a:pt x="126294" y="67159"/>
                      <a:pt x="125292" y="65725"/>
                      <a:pt x="123892" y="64533"/>
                    </a:cubicBezTo>
                    <a:cubicBezTo>
                      <a:pt x="122596" y="63409"/>
                      <a:pt x="122285" y="62459"/>
                      <a:pt x="123546" y="61059"/>
                    </a:cubicBezTo>
                    <a:cubicBezTo>
                      <a:pt x="123952" y="60621"/>
                      <a:pt x="124332" y="60388"/>
                      <a:pt x="124705" y="60388"/>
                    </a:cubicBezTo>
                    <a:cubicBezTo>
                      <a:pt x="124936" y="60388"/>
                      <a:pt x="125164" y="60477"/>
                      <a:pt x="125395" y="60661"/>
                    </a:cubicBezTo>
                    <a:cubicBezTo>
                      <a:pt x="126000" y="61145"/>
                      <a:pt x="125810" y="61750"/>
                      <a:pt x="125119" y="62234"/>
                    </a:cubicBezTo>
                    <a:cubicBezTo>
                      <a:pt x="124618" y="62580"/>
                      <a:pt x="124445" y="63219"/>
                      <a:pt x="125050" y="63651"/>
                    </a:cubicBezTo>
                    <a:cubicBezTo>
                      <a:pt x="125442" y="63952"/>
                      <a:pt x="125858" y="64171"/>
                      <a:pt x="126268" y="64171"/>
                    </a:cubicBezTo>
                    <a:cubicBezTo>
                      <a:pt x="126635" y="64171"/>
                      <a:pt x="126996" y="63996"/>
                      <a:pt x="127331" y="63547"/>
                    </a:cubicBezTo>
                    <a:cubicBezTo>
                      <a:pt x="127694" y="63046"/>
                      <a:pt x="128247" y="62407"/>
                      <a:pt x="127469" y="61940"/>
                    </a:cubicBezTo>
                    <a:cubicBezTo>
                      <a:pt x="126398" y="61318"/>
                      <a:pt x="127037" y="61042"/>
                      <a:pt x="127590" y="60696"/>
                    </a:cubicBezTo>
                    <a:cubicBezTo>
                      <a:pt x="130061" y="59210"/>
                      <a:pt x="133449" y="59106"/>
                      <a:pt x="134693" y="55788"/>
                    </a:cubicBezTo>
                    <a:cubicBezTo>
                      <a:pt x="135298" y="54146"/>
                      <a:pt x="136093" y="52591"/>
                      <a:pt x="135851" y="50725"/>
                    </a:cubicBezTo>
                    <a:cubicBezTo>
                      <a:pt x="135522" y="48288"/>
                      <a:pt x="133932" y="46629"/>
                      <a:pt x="132498" y="44918"/>
                    </a:cubicBezTo>
                    <a:cubicBezTo>
                      <a:pt x="131772" y="44054"/>
                      <a:pt x="131859" y="43622"/>
                      <a:pt x="132775" y="43173"/>
                    </a:cubicBezTo>
                    <a:cubicBezTo>
                      <a:pt x="133120" y="43017"/>
                      <a:pt x="133397" y="42793"/>
                      <a:pt x="133362" y="42378"/>
                    </a:cubicBezTo>
                    <a:cubicBezTo>
                      <a:pt x="133345" y="41980"/>
                      <a:pt x="133051" y="41635"/>
                      <a:pt x="132671" y="41548"/>
                    </a:cubicBezTo>
                    <a:cubicBezTo>
                      <a:pt x="132227" y="41462"/>
                      <a:pt x="131713" y="41297"/>
                      <a:pt x="131292" y="41297"/>
                    </a:cubicBezTo>
                    <a:cubicBezTo>
                      <a:pt x="131122" y="41297"/>
                      <a:pt x="130968" y="41323"/>
                      <a:pt x="130839" y="41393"/>
                    </a:cubicBezTo>
                    <a:cubicBezTo>
                      <a:pt x="130667" y="41486"/>
                      <a:pt x="130517" y="41524"/>
                      <a:pt x="130385" y="41524"/>
                    </a:cubicBezTo>
                    <a:cubicBezTo>
                      <a:pt x="129751" y="41524"/>
                      <a:pt x="129496" y="40648"/>
                      <a:pt x="128935" y="40648"/>
                    </a:cubicBezTo>
                    <a:cubicBezTo>
                      <a:pt x="128871" y="40648"/>
                      <a:pt x="128804" y="40659"/>
                      <a:pt x="128731" y="40684"/>
                    </a:cubicBezTo>
                    <a:cubicBezTo>
                      <a:pt x="129025" y="40425"/>
                      <a:pt x="129336" y="40166"/>
                      <a:pt x="129612" y="39889"/>
                    </a:cubicBezTo>
                    <a:cubicBezTo>
                      <a:pt x="129699" y="39786"/>
                      <a:pt x="129768" y="39647"/>
                      <a:pt x="129802" y="39509"/>
                    </a:cubicBezTo>
                    <a:cubicBezTo>
                      <a:pt x="129896" y="39229"/>
                      <a:pt x="130059" y="38963"/>
                      <a:pt x="130355" y="38963"/>
                    </a:cubicBezTo>
                    <a:cubicBezTo>
                      <a:pt x="130388" y="38963"/>
                      <a:pt x="130423" y="38966"/>
                      <a:pt x="130459" y="38973"/>
                    </a:cubicBezTo>
                    <a:cubicBezTo>
                      <a:pt x="130822" y="39025"/>
                      <a:pt x="130718" y="39405"/>
                      <a:pt x="130753" y="39665"/>
                    </a:cubicBezTo>
                    <a:cubicBezTo>
                      <a:pt x="130885" y="40368"/>
                      <a:pt x="131150" y="40680"/>
                      <a:pt x="131522" y="40680"/>
                    </a:cubicBezTo>
                    <a:cubicBezTo>
                      <a:pt x="131781" y="40680"/>
                      <a:pt x="132092" y="40529"/>
                      <a:pt x="132446" y="40252"/>
                    </a:cubicBezTo>
                    <a:cubicBezTo>
                      <a:pt x="132816" y="39963"/>
                      <a:pt x="133198" y="39825"/>
                      <a:pt x="133552" y="39825"/>
                    </a:cubicBezTo>
                    <a:cubicBezTo>
                      <a:pt x="134190" y="39825"/>
                      <a:pt x="134735" y="40276"/>
                      <a:pt x="134935" y="41099"/>
                    </a:cubicBezTo>
                    <a:cubicBezTo>
                      <a:pt x="135004" y="41410"/>
                      <a:pt x="135246" y="41911"/>
                      <a:pt x="135436" y="41928"/>
                    </a:cubicBezTo>
                    <a:cubicBezTo>
                      <a:pt x="136836" y="42067"/>
                      <a:pt x="137130" y="43259"/>
                      <a:pt x="137441" y="44192"/>
                    </a:cubicBezTo>
                    <a:cubicBezTo>
                      <a:pt x="137757" y="45176"/>
                      <a:pt x="138205" y="45491"/>
                      <a:pt x="138710" y="45491"/>
                    </a:cubicBezTo>
                    <a:cubicBezTo>
                      <a:pt x="139226" y="45491"/>
                      <a:pt x="139803" y="45163"/>
                      <a:pt x="140361" y="44884"/>
                    </a:cubicBezTo>
                    <a:cubicBezTo>
                      <a:pt x="141813" y="44175"/>
                      <a:pt x="140586" y="43363"/>
                      <a:pt x="140327" y="42654"/>
                    </a:cubicBezTo>
                    <a:cubicBezTo>
                      <a:pt x="140188" y="42188"/>
                      <a:pt x="139739" y="41773"/>
                      <a:pt x="139324" y="41479"/>
                    </a:cubicBezTo>
                    <a:cubicBezTo>
                      <a:pt x="137717" y="40356"/>
                      <a:pt x="137648" y="38921"/>
                      <a:pt x="138305" y="37245"/>
                    </a:cubicBezTo>
                    <a:cubicBezTo>
                      <a:pt x="138533" y="36644"/>
                      <a:pt x="138753" y="36160"/>
                      <a:pt x="139216" y="36160"/>
                    </a:cubicBezTo>
                    <a:cubicBezTo>
                      <a:pt x="139418" y="36160"/>
                      <a:pt x="139666" y="36252"/>
                      <a:pt x="139981" y="36468"/>
                    </a:cubicBezTo>
                    <a:cubicBezTo>
                      <a:pt x="140121" y="36569"/>
                      <a:pt x="140268" y="36617"/>
                      <a:pt x="140413" y="36617"/>
                    </a:cubicBezTo>
                    <a:cubicBezTo>
                      <a:pt x="140661" y="36617"/>
                      <a:pt x="140902" y="36477"/>
                      <a:pt x="141087" y="36226"/>
                    </a:cubicBezTo>
                    <a:cubicBezTo>
                      <a:pt x="142573" y="34255"/>
                      <a:pt x="142850" y="29797"/>
                      <a:pt x="141640" y="27706"/>
                    </a:cubicBezTo>
                    <a:cubicBezTo>
                      <a:pt x="141485" y="27447"/>
                      <a:pt x="141104" y="27187"/>
                      <a:pt x="141398" y="26807"/>
                    </a:cubicBezTo>
                    <a:lnTo>
                      <a:pt x="141398" y="26807"/>
                    </a:lnTo>
                    <a:cubicBezTo>
                      <a:pt x="141623" y="26997"/>
                      <a:pt x="141917" y="27153"/>
                      <a:pt x="142072" y="27395"/>
                    </a:cubicBezTo>
                    <a:cubicBezTo>
                      <a:pt x="142988" y="28812"/>
                      <a:pt x="143869" y="30229"/>
                      <a:pt x="144733" y="31663"/>
                    </a:cubicBezTo>
                    <a:cubicBezTo>
                      <a:pt x="144984" y="32062"/>
                      <a:pt x="145261" y="32460"/>
                      <a:pt x="145713" y="32460"/>
                    </a:cubicBezTo>
                    <a:cubicBezTo>
                      <a:pt x="145790" y="32460"/>
                      <a:pt x="145872" y="32449"/>
                      <a:pt x="145960" y="32424"/>
                    </a:cubicBezTo>
                    <a:cubicBezTo>
                      <a:pt x="146323" y="32320"/>
                      <a:pt x="146825" y="32043"/>
                      <a:pt x="146928" y="31750"/>
                    </a:cubicBezTo>
                    <a:cubicBezTo>
                      <a:pt x="147118" y="31197"/>
                      <a:pt x="146496" y="30972"/>
                      <a:pt x="146151" y="30644"/>
                    </a:cubicBezTo>
                    <a:cubicBezTo>
                      <a:pt x="145805" y="30298"/>
                      <a:pt x="144889" y="29935"/>
                      <a:pt x="145511" y="29348"/>
                    </a:cubicBezTo>
                    <a:cubicBezTo>
                      <a:pt x="146220" y="28674"/>
                      <a:pt x="145701" y="28363"/>
                      <a:pt x="145373" y="27982"/>
                    </a:cubicBezTo>
                    <a:cubicBezTo>
                      <a:pt x="144924" y="27464"/>
                      <a:pt x="144353" y="27049"/>
                      <a:pt x="143904" y="26513"/>
                    </a:cubicBezTo>
                    <a:cubicBezTo>
                      <a:pt x="142452" y="24803"/>
                      <a:pt x="140309" y="24008"/>
                      <a:pt x="138927" y="23455"/>
                    </a:cubicBezTo>
                    <a:cubicBezTo>
                      <a:pt x="137233" y="22781"/>
                      <a:pt x="135350" y="23368"/>
                      <a:pt x="133794" y="22349"/>
                    </a:cubicBezTo>
                    <a:cubicBezTo>
                      <a:pt x="133621" y="22228"/>
                      <a:pt x="133120" y="22141"/>
                      <a:pt x="133379" y="21934"/>
                    </a:cubicBezTo>
                    <a:cubicBezTo>
                      <a:pt x="134416" y="21156"/>
                      <a:pt x="134192" y="19843"/>
                      <a:pt x="134814" y="18910"/>
                    </a:cubicBezTo>
                    <a:cubicBezTo>
                      <a:pt x="135183" y="18357"/>
                      <a:pt x="137525" y="17996"/>
                      <a:pt x="139389" y="17996"/>
                    </a:cubicBezTo>
                    <a:cubicBezTo>
                      <a:pt x="140321" y="17996"/>
                      <a:pt x="141133" y="18086"/>
                      <a:pt x="141519" y="18287"/>
                    </a:cubicBezTo>
                    <a:cubicBezTo>
                      <a:pt x="141913" y="18491"/>
                      <a:pt x="142318" y="18567"/>
                      <a:pt x="142722" y="18567"/>
                    </a:cubicBezTo>
                    <a:cubicBezTo>
                      <a:pt x="143310" y="18567"/>
                      <a:pt x="143896" y="18407"/>
                      <a:pt x="144440" y="18253"/>
                    </a:cubicBezTo>
                    <a:cubicBezTo>
                      <a:pt x="145183" y="18028"/>
                      <a:pt x="144301" y="17320"/>
                      <a:pt x="144440" y="16905"/>
                    </a:cubicBezTo>
                    <a:cubicBezTo>
                      <a:pt x="144595" y="16473"/>
                      <a:pt x="144232" y="15764"/>
                      <a:pt x="144803" y="15626"/>
                    </a:cubicBezTo>
                    <a:cubicBezTo>
                      <a:pt x="144894" y="15602"/>
                      <a:pt x="144986" y="15590"/>
                      <a:pt x="145078" y="15590"/>
                    </a:cubicBezTo>
                    <a:cubicBezTo>
                      <a:pt x="145503" y="15590"/>
                      <a:pt x="145922" y="15838"/>
                      <a:pt x="146306" y="16179"/>
                    </a:cubicBezTo>
                    <a:cubicBezTo>
                      <a:pt x="146709" y="16532"/>
                      <a:pt x="147171" y="16997"/>
                      <a:pt x="147617" y="16997"/>
                    </a:cubicBezTo>
                    <a:cubicBezTo>
                      <a:pt x="147935" y="16997"/>
                      <a:pt x="148244" y="16760"/>
                      <a:pt x="148518" y="16075"/>
                    </a:cubicBezTo>
                    <a:cubicBezTo>
                      <a:pt x="148584" y="15900"/>
                      <a:pt x="148692" y="15801"/>
                      <a:pt x="148828" y="15801"/>
                    </a:cubicBezTo>
                    <a:cubicBezTo>
                      <a:pt x="148906" y="15801"/>
                      <a:pt x="148994" y="15833"/>
                      <a:pt x="149088" y="15903"/>
                    </a:cubicBezTo>
                    <a:cubicBezTo>
                      <a:pt x="149348" y="16110"/>
                      <a:pt x="149348" y="16335"/>
                      <a:pt x="149192" y="16646"/>
                    </a:cubicBezTo>
                    <a:cubicBezTo>
                      <a:pt x="148743" y="17596"/>
                      <a:pt x="147965" y="18547"/>
                      <a:pt x="147965" y="19497"/>
                    </a:cubicBezTo>
                    <a:cubicBezTo>
                      <a:pt x="147931" y="21122"/>
                      <a:pt x="148708" y="22677"/>
                      <a:pt x="150022" y="23627"/>
                    </a:cubicBezTo>
                    <a:cubicBezTo>
                      <a:pt x="151231" y="24561"/>
                      <a:pt x="152631" y="25269"/>
                      <a:pt x="153582" y="26513"/>
                    </a:cubicBezTo>
                    <a:cubicBezTo>
                      <a:pt x="153835" y="26852"/>
                      <a:pt x="154112" y="27339"/>
                      <a:pt x="154580" y="27339"/>
                    </a:cubicBezTo>
                    <a:cubicBezTo>
                      <a:pt x="154686" y="27339"/>
                      <a:pt x="154802" y="27314"/>
                      <a:pt x="154930" y="27257"/>
                    </a:cubicBezTo>
                    <a:cubicBezTo>
                      <a:pt x="155621" y="26928"/>
                      <a:pt x="155673" y="26271"/>
                      <a:pt x="155604" y="25615"/>
                    </a:cubicBezTo>
                    <a:cubicBezTo>
                      <a:pt x="155448" y="24025"/>
                      <a:pt x="155863" y="22435"/>
                      <a:pt x="154739" y="20845"/>
                    </a:cubicBezTo>
                    <a:cubicBezTo>
                      <a:pt x="154065" y="19877"/>
                      <a:pt x="153772" y="18823"/>
                      <a:pt x="152406" y="18737"/>
                    </a:cubicBezTo>
                    <a:cubicBezTo>
                      <a:pt x="152044" y="18720"/>
                      <a:pt x="151940" y="18478"/>
                      <a:pt x="151888" y="18201"/>
                    </a:cubicBezTo>
                    <a:cubicBezTo>
                      <a:pt x="151820" y="17931"/>
                      <a:pt x="151918" y="17578"/>
                      <a:pt x="152229" y="17578"/>
                    </a:cubicBezTo>
                    <a:cubicBezTo>
                      <a:pt x="152236" y="17578"/>
                      <a:pt x="152243" y="17579"/>
                      <a:pt x="152251" y="17579"/>
                    </a:cubicBezTo>
                    <a:cubicBezTo>
                      <a:pt x="152284" y="17581"/>
                      <a:pt x="152317" y="17582"/>
                      <a:pt x="152350" y="17582"/>
                    </a:cubicBezTo>
                    <a:cubicBezTo>
                      <a:pt x="153000" y="17582"/>
                      <a:pt x="153628" y="17254"/>
                      <a:pt x="154277" y="17254"/>
                    </a:cubicBezTo>
                    <a:cubicBezTo>
                      <a:pt x="154558" y="17254"/>
                      <a:pt x="154844" y="17316"/>
                      <a:pt x="155137" y="17493"/>
                    </a:cubicBezTo>
                    <a:cubicBezTo>
                      <a:pt x="155393" y="17649"/>
                      <a:pt x="155627" y="17726"/>
                      <a:pt x="155836" y="17726"/>
                    </a:cubicBezTo>
                    <a:cubicBezTo>
                      <a:pt x="156249" y="17726"/>
                      <a:pt x="156566" y="17427"/>
                      <a:pt x="156761" y="16853"/>
                    </a:cubicBezTo>
                    <a:cubicBezTo>
                      <a:pt x="157072" y="15920"/>
                      <a:pt x="157954" y="15505"/>
                      <a:pt x="158662" y="15039"/>
                    </a:cubicBezTo>
                    <a:cubicBezTo>
                      <a:pt x="158771" y="14969"/>
                      <a:pt x="158912" y="14953"/>
                      <a:pt x="159064" y="14953"/>
                    </a:cubicBezTo>
                    <a:cubicBezTo>
                      <a:pt x="159192" y="14953"/>
                      <a:pt x="159327" y="14964"/>
                      <a:pt x="159458" y="14964"/>
                    </a:cubicBezTo>
                    <a:cubicBezTo>
                      <a:pt x="159792" y="14964"/>
                      <a:pt x="160100" y="14892"/>
                      <a:pt x="160183" y="14382"/>
                    </a:cubicBezTo>
                    <a:cubicBezTo>
                      <a:pt x="160304" y="13501"/>
                      <a:pt x="159475" y="13310"/>
                      <a:pt x="158887" y="12965"/>
                    </a:cubicBezTo>
                    <a:cubicBezTo>
                      <a:pt x="158662" y="12827"/>
                      <a:pt x="158334" y="12550"/>
                      <a:pt x="158351" y="12395"/>
                    </a:cubicBezTo>
                    <a:cubicBezTo>
                      <a:pt x="158404" y="12154"/>
                      <a:pt x="158582" y="12097"/>
                      <a:pt x="158776" y="12097"/>
                    </a:cubicBezTo>
                    <a:cubicBezTo>
                      <a:pt x="158903" y="12097"/>
                      <a:pt x="159037" y="12122"/>
                      <a:pt x="159146" y="12135"/>
                    </a:cubicBezTo>
                    <a:cubicBezTo>
                      <a:pt x="160460" y="12308"/>
                      <a:pt x="161652" y="12999"/>
                      <a:pt x="163017" y="12999"/>
                    </a:cubicBezTo>
                    <a:cubicBezTo>
                      <a:pt x="163570" y="12999"/>
                      <a:pt x="163795" y="12913"/>
                      <a:pt x="164002" y="12274"/>
                    </a:cubicBezTo>
                    <a:cubicBezTo>
                      <a:pt x="164745" y="10182"/>
                      <a:pt x="163311" y="10010"/>
                      <a:pt x="161998" y="9923"/>
                    </a:cubicBezTo>
                    <a:cubicBezTo>
                      <a:pt x="160218" y="9820"/>
                      <a:pt x="158438" y="9543"/>
                      <a:pt x="156710" y="9076"/>
                    </a:cubicBezTo>
                    <a:cubicBezTo>
                      <a:pt x="153313" y="8169"/>
                      <a:pt x="149984" y="6872"/>
                      <a:pt x="146431" y="6872"/>
                    </a:cubicBezTo>
                    <a:cubicBezTo>
                      <a:pt x="145249" y="6872"/>
                      <a:pt x="144041" y="7016"/>
                      <a:pt x="142798" y="7366"/>
                    </a:cubicBezTo>
                    <a:cubicBezTo>
                      <a:pt x="142441" y="7468"/>
                      <a:pt x="142044" y="7507"/>
                      <a:pt x="141624" y="7507"/>
                    </a:cubicBezTo>
                    <a:cubicBezTo>
                      <a:pt x="140475" y="7507"/>
                      <a:pt x="139148" y="7211"/>
                      <a:pt x="137959" y="7072"/>
                    </a:cubicBezTo>
                    <a:cubicBezTo>
                      <a:pt x="135760" y="6810"/>
                      <a:pt x="133765" y="5577"/>
                      <a:pt x="131513" y="5577"/>
                    </a:cubicBezTo>
                    <a:cubicBezTo>
                      <a:pt x="131235" y="5577"/>
                      <a:pt x="130953" y="5596"/>
                      <a:pt x="130666" y="5637"/>
                    </a:cubicBezTo>
                    <a:cubicBezTo>
                      <a:pt x="130197" y="5701"/>
                      <a:pt x="129713" y="5752"/>
                      <a:pt x="129231" y="5752"/>
                    </a:cubicBezTo>
                    <a:cubicBezTo>
                      <a:pt x="128525" y="5752"/>
                      <a:pt x="127823" y="5641"/>
                      <a:pt x="127175" y="5292"/>
                    </a:cubicBezTo>
                    <a:cubicBezTo>
                      <a:pt x="124583" y="3857"/>
                      <a:pt x="121352" y="4808"/>
                      <a:pt x="118811" y="3097"/>
                    </a:cubicBezTo>
                    <a:cubicBezTo>
                      <a:pt x="118623" y="2965"/>
                      <a:pt x="118385" y="2894"/>
                      <a:pt x="118144" y="2894"/>
                    </a:cubicBezTo>
                    <a:cubicBezTo>
                      <a:pt x="117786" y="2894"/>
                      <a:pt x="117421" y="3050"/>
                      <a:pt x="117204" y="3391"/>
                    </a:cubicBezTo>
                    <a:cubicBezTo>
                      <a:pt x="116737" y="4117"/>
                      <a:pt x="117601" y="4134"/>
                      <a:pt x="117930" y="4462"/>
                    </a:cubicBezTo>
                    <a:cubicBezTo>
                      <a:pt x="118103" y="4670"/>
                      <a:pt x="118154" y="4946"/>
                      <a:pt x="118068" y="5188"/>
                    </a:cubicBezTo>
                    <a:cubicBezTo>
                      <a:pt x="117958" y="5398"/>
                      <a:pt x="116241" y="5510"/>
                      <a:pt x="114740" y="5510"/>
                    </a:cubicBezTo>
                    <a:cubicBezTo>
                      <a:pt x="113645" y="5510"/>
                      <a:pt x="112664" y="5450"/>
                      <a:pt x="112503" y="5326"/>
                    </a:cubicBezTo>
                    <a:cubicBezTo>
                      <a:pt x="111242" y="4410"/>
                      <a:pt x="109825" y="3719"/>
                      <a:pt x="108321" y="3287"/>
                    </a:cubicBezTo>
                    <a:cubicBezTo>
                      <a:pt x="108108" y="3224"/>
                      <a:pt x="107902" y="3198"/>
                      <a:pt x="107703" y="3198"/>
                    </a:cubicBezTo>
                    <a:cubicBezTo>
                      <a:pt x="106742" y="3198"/>
                      <a:pt x="105934" y="3807"/>
                      <a:pt x="105084" y="3807"/>
                    </a:cubicBezTo>
                    <a:cubicBezTo>
                      <a:pt x="105000" y="3807"/>
                      <a:pt x="104915" y="3801"/>
                      <a:pt x="104830" y="3788"/>
                    </a:cubicBezTo>
                    <a:cubicBezTo>
                      <a:pt x="102083" y="3391"/>
                      <a:pt x="99266" y="3909"/>
                      <a:pt x="96760" y="1559"/>
                    </a:cubicBezTo>
                    <a:cubicBezTo>
                      <a:pt x="95295" y="185"/>
                      <a:pt x="93272" y="50"/>
                      <a:pt x="91223" y="50"/>
                    </a:cubicBezTo>
                    <a:cubicBezTo>
                      <a:pt x="90718" y="50"/>
                      <a:pt x="90212" y="58"/>
                      <a:pt x="89713" y="58"/>
                    </a:cubicBezTo>
                    <a:cubicBezTo>
                      <a:pt x="89152" y="58"/>
                      <a:pt x="88600" y="48"/>
                      <a:pt x="88067" y="4"/>
                    </a:cubicBezTo>
                    <a:cubicBezTo>
                      <a:pt x="88037" y="2"/>
                      <a:pt x="88007" y="1"/>
                      <a:pt x="87976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800;p43"/>
              <p:cNvSpPr/>
              <p:nvPr/>
            </p:nvSpPr>
            <p:spPr>
              <a:xfrm>
                <a:off x="5913800" y="3523050"/>
                <a:ext cx="1109075" cy="813875"/>
              </a:xfrm>
              <a:custGeom>
                <a:avLst/>
                <a:gdLst/>
                <a:ahLst/>
                <a:cxnLst/>
                <a:rect l="l" t="t" r="r" b="b"/>
                <a:pathLst>
                  <a:path w="44363" h="32555" extrusionOk="0">
                    <a:moveTo>
                      <a:pt x="28245" y="1"/>
                    </a:moveTo>
                    <a:cubicBezTo>
                      <a:pt x="27747" y="1"/>
                      <a:pt x="27602" y="373"/>
                      <a:pt x="27634" y="804"/>
                    </a:cubicBezTo>
                    <a:cubicBezTo>
                      <a:pt x="27737" y="2117"/>
                      <a:pt x="27979" y="3482"/>
                      <a:pt x="27996" y="4778"/>
                    </a:cubicBezTo>
                    <a:cubicBezTo>
                      <a:pt x="28014" y="5660"/>
                      <a:pt x="28567" y="7094"/>
                      <a:pt x="27634" y="7267"/>
                    </a:cubicBezTo>
                    <a:cubicBezTo>
                      <a:pt x="27521" y="7286"/>
                      <a:pt x="27406" y="7295"/>
                      <a:pt x="27290" y="7295"/>
                    </a:cubicBezTo>
                    <a:cubicBezTo>
                      <a:pt x="25431" y="7295"/>
                      <a:pt x="23230" y="4918"/>
                      <a:pt x="23555" y="3275"/>
                    </a:cubicBezTo>
                    <a:cubicBezTo>
                      <a:pt x="23754" y="2264"/>
                      <a:pt x="23333" y="1317"/>
                      <a:pt x="22034" y="1317"/>
                    </a:cubicBezTo>
                    <a:cubicBezTo>
                      <a:pt x="21978" y="1317"/>
                      <a:pt x="21920" y="1318"/>
                      <a:pt x="21862" y="1322"/>
                    </a:cubicBezTo>
                    <a:cubicBezTo>
                      <a:pt x="21814" y="1325"/>
                      <a:pt x="21765" y="1327"/>
                      <a:pt x="21716" y="1327"/>
                    </a:cubicBezTo>
                    <a:cubicBezTo>
                      <a:pt x="20777" y="1327"/>
                      <a:pt x="19668" y="752"/>
                      <a:pt x="18692" y="752"/>
                    </a:cubicBezTo>
                    <a:cubicBezTo>
                      <a:pt x="18107" y="752"/>
                      <a:pt x="17570" y="958"/>
                      <a:pt x="17144" y="1616"/>
                    </a:cubicBezTo>
                    <a:cubicBezTo>
                      <a:pt x="16642" y="2376"/>
                      <a:pt x="15295" y="2826"/>
                      <a:pt x="15191" y="4035"/>
                    </a:cubicBezTo>
                    <a:cubicBezTo>
                      <a:pt x="15162" y="4430"/>
                      <a:pt x="15144" y="4616"/>
                      <a:pt x="15002" y="4616"/>
                    </a:cubicBezTo>
                    <a:cubicBezTo>
                      <a:pt x="14889" y="4616"/>
                      <a:pt x="14698" y="4499"/>
                      <a:pt x="14361" y="4277"/>
                    </a:cubicBezTo>
                    <a:cubicBezTo>
                      <a:pt x="13724" y="3844"/>
                      <a:pt x="13113" y="3612"/>
                      <a:pt x="12606" y="3612"/>
                    </a:cubicBezTo>
                    <a:cubicBezTo>
                      <a:pt x="12042" y="3612"/>
                      <a:pt x="11607" y="3900"/>
                      <a:pt x="11406" y="4519"/>
                    </a:cubicBezTo>
                    <a:cubicBezTo>
                      <a:pt x="10784" y="6334"/>
                      <a:pt x="8710" y="7215"/>
                      <a:pt x="8624" y="9392"/>
                    </a:cubicBezTo>
                    <a:cubicBezTo>
                      <a:pt x="8607" y="10153"/>
                      <a:pt x="7933" y="10619"/>
                      <a:pt x="7086" y="10879"/>
                    </a:cubicBezTo>
                    <a:cubicBezTo>
                      <a:pt x="5669" y="11311"/>
                      <a:pt x="4355" y="11864"/>
                      <a:pt x="3007" y="12382"/>
                    </a:cubicBezTo>
                    <a:cubicBezTo>
                      <a:pt x="1003" y="13160"/>
                      <a:pt x="0" y="16910"/>
                      <a:pt x="1538" y="19018"/>
                    </a:cubicBezTo>
                    <a:cubicBezTo>
                      <a:pt x="2835" y="20798"/>
                      <a:pt x="3128" y="22595"/>
                      <a:pt x="3992" y="24375"/>
                    </a:cubicBezTo>
                    <a:cubicBezTo>
                      <a:pt x="4494" y="25360"/>
                      <a:pt x="4424" y="26276"/>
                      <a:pt x="3750" y="26950"/>
                    </a:cubicBezTo>
                    <a:cubicBezTo>
                      <a:pt x="3353" y="27348"/>
                      <a:pt x="3509" y="27797"/>
                      <a:pt x="4148" y="28298"/>
                    </a:cubicBezTo>
                    <a:cubicBezTo>
                      <a:pt x="5020" y="28962"/>
                      <a:pt x="5824" y="29302"/>
                      <a:pt x="6549" y="29302"/>
                    </a:cubicBezTo>
                    <a:cubicBezTo>
                      <a:pt x="7089" y="29302"/>
                      <a:pt x="7586" y="29114"/>
                      <a:pt x="8036" y="28730"/>
                    </a:cubicBezTo>
                    <a:cubicBezTo>
                      <a:pt x="8740" y="28095"/>
                      <a:pt x="9643" y="27747"/>
                      <a:pt x="10576" y="27747"/>
                    </a:cubicBezTo>
                    <a:cubicBezTo>
                      <a:pt x="10811" y="27747"/>
                      <a:pt x="11049" y="27769"/>
                      <a:pt x="11285" y="27814"/>
                    </a:cubicBezTo>
                    <a:cubicBezTo>
                      <a:pt x="11420" y="27836"/>
                      <a:pt x="11551" y="27846"/>
                      <a:pt x="11676" y="27846"/>
                    </a:cubicBezTo>
                    <a:cubicBezTo>
                      <a:pt x="12065" y="27846"/>
                      <a:pt x="12402" y="27743"/>
                      <a:pt x="12650" y="27521"/>
                    </a:cubicBezTo>
                    <a:cubicBezTo>
                      <a:pt x="14551" y="25793"/>
                      <a:pt x="17368" y="25343"/>
                      <a:pt x="20047" y="24790"/>
                    </a:cubicBezTo>
                    <a:cubicBezTo>
                      <a:pt x="20247" y="24746"/>
                      <a:pt x="20464" y="24721"/>
                      <a:pt x="20691" y="24721"/>
                    </a:cubicBezTo>
                    <a:cubicBezTo>
                      <a:pt x="21623" y="24721"/>
                      <a:pt x="22712" y="25150"/>
                      <a:pt x="23365" y="26484"/>
                    </a:cubicBezTo>
                    <a:cubicBezTo>
                      <a:pt x="23667" y="27105"/>
                      <a:pt x="23855" y="28198"/>
                      <a:pt x="25083" y="28198"/>
                    </a:cubicBezTo>
                    <a:cubicBezTo>
                      <a:pt x="25120" y="28198"/>
                      <a:pt x="25158" y="28197"/>
                      <a:pt x="25197" y="28195"/>
                    </a:cubicBezTo>
                    <a:cubicBezTo>
                      <a:pt x="25345" y="28183"/>
                      <a:pt x="25455" y="28022"/>
                      <a:pt x="25593" y="28022"/>
                    </a:cubicBezTo>
                    <a:cubicBezTo>
                      <a:pt x="25664" y="28022"/>
                      <a:pt x="25742" y="28065"/>
                      <a:pt x="25836" y="28195"/>
                    </a:cubicBezTo>
                    <a:cubicBezTo>
                      <a:pt x="25923" y="28298"/>
                      <a:pt x="25767" y="28592"/>
                      <a:pt x="25612" y="28713"/>
                    </a:cubicBezTo>
                    <a:cubicBezTo>
                      <a:pt x="25318" y="28938"/>
                      <a:pt x="24903" y="29128"/>
                      <a:pt x="25283" y="29646"/>
                    </a:cubicBezTo>
                    <a:cubicBezTo>
                      <a:pt x="25508" y="29871"/>
                      <a:pt x="25802" y="30026"/>
                      <a:pt x="26113" y="30078"/>
                    </a:cubicBezTo>
                    <a:cubicBezTo>
                      <a:pt x="26172" y="30086"/>
                      <a:pt x="26229" y="30090"/>
                      <a:pt x="26283" y="30090"/>
                    </a:cubicBezTo>
                    <a:cubicBezTo>
                      <a:pt x="26710" y="30090"/>
                      <a:pt x="27006" y="29856"/>
                      <a:pt x="27098" y="29473"/>
                    </a:cubicBezTo>
                    <a:cubicBezTo>
                      <a:pt x="27115" y="29335"/>
                      <a:pt x="27098" y="29197"/>
                      <a:pt x="27029" y="29076"/>
                    </a:cubicBezTo>
                    <a:cubicBezTo>
                      <a:pt x="26976" y="28903"/>
                      <a:pt x="26992" y="28848"/>
                      <a:pt x="27041" y="28848"/>
                    </a:cubicBezTo>
                    <a:cubicBezTo>
                      <a:pt x="27105" y="28848"/>
                      <a:pt x="27225" y="28941"/>
                      <a:pt x="27322" y="28990"/>
                    </a:cubicBezTo>
                    <a:cubicBezTo>
                      <a:pt x="27824" y="29266"/>
                      <a:pt x="28463" y="29473"/>
                      <a:pt x="28169" y="30113"/>
                    </a:cubicBezTo>
                    <a:cubicBezTo>
                      <a:pt x="27945" y="30597"/>
                      <a:pt x="28117" y="31029"/>
                      <a:pt x="28809" y="31461"/>
                    </a:cubicBezTo>
                    <a:cubicBezTo>
                      <a:pt x="30199" y="32318"/>
                      <a:pt x="31628" y="32554"/>
                      <a:pt x="32898" y="32554"/>
                    </a:cubicBezTo>
                    <a:cubicBezTo>
                      <a:pt x="33522" y="32554"/>
                      <a:pt x="34108" y="32497"/>
                      <a:pt x="34633" y="32429"/>
                    </a:cubicBezTo>
                    <a:cubicBezTo>
                      <a:pt x="36672" y="32135"/>
                      <a:pt x="39299" y="31824"/>
                      <a:pt x="39299" y="29145"/>
                    </a:cubicBezTo>
                    <a:cubicBezTo>
                      <a:pt x="39299" y="28938"/>
                      <a:pt x="39541" y="28799"/>
                      <a:pt x="39592" y="28575"/>
                    </a:cubicBezTo>
                    <a:cubicBezTo>
                      <a:pt x="40024" y="26968"/>
                      <a:pt x="41804" y="26363"/>
                      <a:pt x="42496" y="24998"/>
                    </a:cubicBezTo>
                    <a:cubicBezTo>
                      <a:pt x="44224" y="21559"/>
                      <a:pt x="44362" y="17722"/>
                      <a:pt x="40232" y="13661"/>
                    </a:cubicBezTo>
                    <a:cubicBezTo>
                      <a:pt x="38953" y="12399"/>
                      <a:pt x="38037" y="10671"/>
                      <a:pt x="36309" y="9859"/>
                    </a:cubicBezTo>
                    <a:cubicBezTo>
                      <a:pt x="34494" y="9012"/>
                      <a:pt x="34080" y="7716"/>
                      <a:pt x="33509" y="6472"/>
                    </a:cubicBezTo>
                    <a:cubicBezTo>
                      <a:pt x="33388" y="5608"/>
                      <a:pt x="33008" y="4761"/>
                      <a:pt x="32213" y="4346"/>
                    </a:cubicBezTo>
                    <a:cubicBezTo>
                      <a:pt x="30658" y="3465"/>
                      <a:pt x="30278" y="2100"/>
                      <a:pt x="29414" y="942"/>
                    </a:cubicBezTo>
                    <a:cubicBezTo>
                      <a:pt x="29120" y="544"/>
                      <a:pt x="28947" y="78"/>
                      <a:pt x="28377" y="9"/>
                    </a:cubicBezTo>
                    <a:cubicBezTo>
                      <a:pt x="28330" y="3"/>
                      <a:pt x="28287" y="1"/>
                      <a:pt x="28245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801;p43"/>
              <p:cNvSpPr/>
              <p:nvPr/>
            </p:nvSpPr>
            <p:spPr>
              <a:xfrm>
                <a:off x="6442175" y="3238700"/>
                <a:ext cx="571625" cy="311800"/>
              </a:xfrm>
              <a:custGeom>
                <a:avLst/>
                <a:gdLst/>
                <a:ahLst/>
                <a:cxnLst/>
                <a:rect l="l" t="t" r="r" b="b"/>
                <a:pathLst>
                  <a:path w="22865" h="12472" extrusionOk="0">
                    <a:moveTo>
                      <a:pt x="3070" y="1"/>
                    </a:moveTo>
                    <a:cubicBezTo>
                      <a:pt x="2939" y="1"/>
                      <a:pt x="2792" y="15"/>
                      <a:pt x="2627" y="46"/>
                    </a:cubicBezTo>
                    <a:cubicBezTo>
                      <a:pt x="1833" y="202"/>
                      <a:pt x="830" y="29"/>
                      <a:pt x="415" y="927"/>
                    </a:cubicBezTo>
                    <a:cubicBezTo>
                      <a:pt x="1" y="1826"/>
                      <a:pt x="934" y="1861"/>
                      <a:pt x="1400" y="2189"/>
                    </a:cubicBezTo>
                    <a:cubicBezTo>
                      <a:pt x="1504" y="2258"/>
                      <a:pt x="1366" y="2569"/>
                      <a:pt x="1435" y="2742"/>
                    </a:cubicBezTo>
                    <a:cubicBezTo>
                      <a:pt x="1757" y="3623"/>
                      <a:pt x="1963" y="4886"/>
                      <a:pt x="3062" y="4886"/>
                    </a:cubicBezTo>
                    <a:cubicBezTo>
                      <a:pt x="3084" y="4886"/>
                      <a:pt x="3106" y="4886"/>
                      <a:pt x="3129" y="4885"/>
                    </a:cubicBezTo>
                    <a:cubicBezTo>
                      <a:pt x="3207" y="4880"/>
                      <a:pt x="3284" y="4878"/>
                      <a:pt x="3360" y="4878"/>
                    </a:cubicBezTo>
                    <a:cubicBezTo>
                      <a:pt x="4698" y="4878"/>
                      <a:pt x="5731" y="5570"/>
                      <a:pt x="6810" y="6077"/>
                    </a:cubicBezTo>
                    <a:cubicBezTo>
                      <a:pt x="7328" y="6319"/>
                      <a:pt x="8019" y="7322"/>
                      <a:pt x="7207" y="8203"/>
                    </a:cubicBezTo>
                    <a:cubicBezTo>
                      <a:pt x="6913" y="8531"/>
                      <a:pt x="6948" y="8911"/>
                      <a:pt x="7121" y="9292"/>
                    </a:cubicBezTo>
                    <a:cubicBezTo>
                      <a:pt x="7274" y="9613"/>
                      <a:pt x="7597" y="9810"/>
                      <a:pt x="7934" y="9810"/>
                    </a:cubicBezTo>
                    <a:cubicBezTo>
                      <a:pt x="8014" y="9810"/>
                      <a:pt x="8095" y="9799"/>
                      <a:pt x="8175" y="9775"/>
                    </a:cubicBezTo>
                    <a:cubicBezTo>
                      <a:pt x="8275" y="9755"/>
                      <a:pt x="8368" y="9745"/>
                      <a:pt x="8457" y="9745"/>
                    </a:cubicBezTo>
                    <a:cubicBezTo>
                      <a:pt x="8811" y="9745"/>
                      <a:pt x="9087" y="9900"/>
                      <a:pt x="9419" y="10121"/>
                    </a:cubicBezTo>
                    <a:cubicBezTo>
                      <a:pt x="10079" y="10569"/>
                      <a:pt x="10930" y="10787"/>
                      <a:pt x="11688" y="10787"/>
                    </a:cubicBezTo>
                    <a:cubicBezTo>
                      <a:pt x="12538" y="10787"/>
                      <a:pt x="13270" y="10513"/>
                      <a:pt x="13480" y="9983"/>
                    </a:cubicBezTo>
                    <a:cubicBezTo>
                      <a:pt x="13648" y="9563"/>
                      <a:pt x="13555" y="9014"/>
                      <a:pt x="14230" y="9014"/>
                    </a:cubicBezTo>
                    <a:cubicBezTo>
                      <a:pt x="14250" y="9014"/>
                      <a:pt x="14271" y="9014"/>
                      <a:pt x="14293" y="9015"/>
                    </a:cubicBezTo>
                    <a:cubicBezTo>
                      <a:pt x="15036" y="9050"/>
                      <a:pt x="15381" y="9516"/>
                      <a:pt x="15450" y="10138"/>
                    </a:cubicBezTo>
                    <a:cubicBezTo>
                      <a:pt x="15640" y="11486"/>
                      <a:pt x="16522" y="11953"/>
                      <a:pt x="17697" y="11988"/>
                    </a:cubicBezTo>
                    <a:cubicBezTo>
                      <a:pt x="18224" y="11988"/>
                      <a:pt x="18870" y="12472"/>
                      <a:pt x="19366" y="12472"/>
                    </a:cubicBezTo>
                    <a:cubicBezTo>
                      <a:pt x="19602" y="12472"/>
                      <a:pt x="19804" y="12362"/>
                      <a:pt x="19944" y="12039"/>
                    </a:cubicBezTo>
                    <a:cubicBezTo>
                      <a:pt x="20289" y="11210"/>
                      <a:pt x="19287" y="10398"/>
                      <a:pt x="18596" y="9758"/>
                    </a:cubicBezTo>
                    <a:cubicBezTo>
                      <a:pt x="18164" y="9361"/>
                      <a:pt x="17420" y="8825"/>
                      <a:pt x="17749" y="8272"/>
                    </a:cubicBezTo>
                    <a:cubicBezTo>
                      <a:pt x="17984" y="7884"/>
                      <a:pt x="18253" y="7197"/>
                      <a:pt x="18937" y="7197"/>
                    </a:cubicBezTo>
                    <a:cubicBezTo>
                      <a:pt x="19107" y="7197"/>
                      <a:pt x="19302" y="7239"/>
                      <a:pt x="19529" y="7339"/>
                    </a:cubicBezTo>
                    <a:cubicBezTo>
                      <a:pt x="19732" y="7429"/>
                      <a:pt x="19935" y="7468"/>
                      <a:pt x="20135" y="7468"/>
                    </a:cubicBezTo>
                    <a:cubicBezTo>
                      <a:pt x="20854" y="7468"/>
                      <a:pt x="21544" y="6970"/>
                      <a:pt x="22138" y="6578"/>
                    </a:cubicBezTo>
                    <a:cubicBezTo>
                      <a:pt x="22795" y="6146"/>
                      <a:pt x="22864" y="5248"/>
                      <a:pt x="22311" y="4643"/>
                    </a:cubicBezTo>
                    <a:cubicBezTo>
                      <a:pt x="22115" y="4425"/>
                      <a:pt x="21948" y="4340"/>
                      <a:pt x="21799" y="4340"/>
                    </a:cubicBezTo>
                    <a:cubicBezTo>
                      <a:pt x="21465" y="4340"/>
                      <a:pt x="21227" y="4774"/>
                      <a:pt x="20963" y="5110"/>
                    </a:cubicBezTo>
                    <a:cubicBezTo>
                      <a:pt x="20756" y="5334"/>
                      <a:pt x="20479" y="5472"/>
                      <a:pt x="20168" y="5507"/>
                    </a:cubicBezTo>
                    <a:cubicBezTo>
                      <a:pt x="20112" y="5512"/>
                      <a:pt x="20051" y="5514"/>
                      <a:pt x="19986" y="5514"/>
                    </a:cubicBezTo>
                    <a:cubicBezTo>
                      <a:pt x="18639" y="5514"/>
                      <a:pt x="15548" y="4518"/>
                      <a:pt x="14344" y="3727"/>
                    </a:cubicBezTo>
                    <a:cubicBezTo>
                      <a:pt x="13999" y="3485"/>
                      <a:pt x="13636" y="3295"/>
                      <a:pt x="13238" y="3139"/>
                    </a:cubicBezTo>
                    <a:cubicBezTo>
                      <a:pt x="11925" y="2690"/>
                      <a:pt x="10473" y="2465"/>
                      <a:pt x="9298" y="1774"/>
                    </a:cubicBezTo>
                    <a:cubicBezTo>
                      <a:pt x="8770" y="1458"/>
                      <a:pt x="8301" y="1322"/>
                      <a:pt x="7877" y="1322"/>
                    </a:cubicBezTo>
                    <a:cubicBezTo>
                      <a:pt x="7093" y="1322"/>
                      <a:pt x="6459" y="1787"/>
                      <a:pt x="5876" y="2448"/>
                    </a:cubicBezTo>
                    <a:cubicBezTo>
                      <a:pt x="5497" y="2886"/>
                      <a:pt x="5240" y="3062"/>
                      <a:pt x="5050" y="3062"/>
                    </a:cubicBezTo>
                    <a:cubicBezTo>
                      <a:pt x="4739" y="3062"/>
                      <a:pt x="4614" y="2586"/>
                      <a:pt x="4442" y="2016"/>
                    </a:cubicBezTo>
                    <a:cubicBezTo>
                      <a:pt x="4193" y="1191"/>
                      <a:pt x="4266" y="1"/>
                      <a:pt x="3070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802;p43"/>
              <p:cNvSpPr/>
              <p:nvPr/>
            </p:nvSpPr>
            <p:spPr>
              <a:xfrm>
                <a:off x="5898675" y="3029225"/>
                <a:ext cx="282150" cy="318450"/>
              </a:xfrm>
              <a:custGeom>
                <a:avLst/>
                <a:gdLst/>
                <a:ahLst/>
                <a:cxnLst/>
                <a:rect l="l" t="t" r="r" b="b"/>
                <a:pathLst>
                  <a:path w="11286" h="12738" extrusionOk="0">
                    <a:moveTo>
                      <a:pt x="8163" y="0"/>
                    </a:moveTo>
                    <a:cubicBezTo>
                      <a:pt x="7646" y="0"/>
                      <a:pt x="7307" y="634"/>
                      <a:pt x="7121" y="1115"/>
                    </a:cubicBezTo>
                    <a:cubicBezTo>
                      <a:pt x="6498" y="2618"/>
                      <a:pt x="5081" y="3362"/>
                      <a:pt x="4027" y="4450"/>
                    </a:cubicBezTo>
                    <a:cubicBezTo>
                      <a:pt x="3562" y="4916"/>
                      <a:pt x="2753" y="5709"/>
                      <a:pt x="2170" y="5709"/>
                    </a:cubicBezTo>
                    <a:cubicBezTo>
                      <a:pt x="2125" y="5709"/>
                      <a:pt x="2082" y="5704"/>
                      <a:pt x="2040" y="5695"/>
                    </a:cubicBezTo>
                    <a:cubicBezTo>
                      <a:pt x="1767" y="5631"/>
                      <a:pt x="1536" y="5602"/>
                      <a:pt x="1339" y="5602"/>
                    </a:cubicBezTo>
                    <a:cubicBezTo>
                      <a:pt x="150" y="5602"/>
                      <a:pt x="215" y="6659"/>
                      <a:pt x="52" y="7475"/>
                    </a:cubicBezTo>
                    <a:cubicBezTo>
                      <a:pt x="1" y="9410"/>
                      <a:pt x="1625" y="11518"/>
                      <a:pt x="3267" y="12123"/>
                    </a:cubicBezTo>
                    <a:cubicBezTo>
                      <a:pt x="3638" y="12262"/>
                      <a:pt x="4019" y="12277"/>
                      <a:pt x="4389" y="12277"/>
                    </a:cubicBezTo>
                    <a:cubicBezTo>
                      <a:pt x="4488" y="12277"/>
                      <a:pt x="4586" y="12276"/>
                      <a:pt x="4683" y="12276"/>
                    </a:cubicBezTo>
                    <a:cubicBezTo>
                      <a:pt x="5034" y="12276"/>
                      <a:pt x="5369" y="12290"/>
                      <a:pt x="5669" y="12417"/>
                    </a:cubicBezTo>
                    <a:cubicBezTo>
                      <a:pt x="6156" y="12630"/>
                      <a:pt x="6559" y="12738"/>
                      <a:pt x="6895" y="12738"/>
                    </a:cubicBezTo>
                    <a:cubicBezTo>
                      <a:pt x="7678" y="12738"/>
                      <a:pt x="8093" y="12148"/>
                      <a:pt x="8348" y="10914"/>
                    </a:cubicBezTo>
                    <a:cubicBezTo>
                      <a:pt x="8572" y="9773"/>
                      <a:pt x="9073" y="8235"/>
                      <a:pt x="9937" y="7786"/>
                    </a:cubicBezTo>
                    <a:cubicBezTo>
                      <a:pt x="11268" y="7094"/>
                      <a:pt x="10577" y="6697"/>
                      <a:pt x="10231" y="6023"/>
                    </a:cubicBezTo>
                    <a:cubicBezTo>
                      <a:pt x="9782" y="5124"/>
                      <a:pt x="8797" y="4278"/>
                      <a:pt x="10058" y="3189"/>
                    </a:cubicBezTo>
                    <a:cubicBezTo>
                      <a:pt x="10404" y="2895"/>
                      <a:pt x="11285" y="2618"/>
                      <a:pt x="10853" y="1945"/>
                    </a:cubicBezTo>
                    <a:cubicBezTo>
                      <a:pt x="10266" y="1063"/>
                      <a:pt x="9402" y="286"/>
                      <a:pt x="8348" y="26"/>
                    </a:cubicBezTo>
                    <a:cubicBezTo>
                      <a:pt x="8284" y="9"/>
                      <a:pt x="8222" y="0"/>
                      <a:pt x="8163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803;p43"/>
              <p:cNvSpPr/>
              <p:nvPr/>
            </p:nvSpPr>
            <p:spPr>
              <a:xfrm>
                <a:off x="5544400" y="3065225"/>
                <a:ext cx="541800" cy="430700"/>
              </a:xfrm>
              <a:custGeom>
                <a:avLst/>
                <a:gdLst/>
                <a:ahLst/>
                <a:cxnLst/>
                <a:rect l="l" t="t" r="r" b="b"/>
                <a:pathLst>
                  <a:path w="21672" h="17228" extrusionOk="0">
                    <a:moveTo>
                      <a:pt x="7484" y="4583"/>
                    </a:moveTo>
                    <a:lnTo>
                      <a:pt x="7484" y="4583"/>
                    </a:lnTo>
                    <a:cubicBezTo>
                      <a:pt x="7486" y="4586"/>
                      <a:pt x="7488" y="4589"/>
                      <a:pt x="7491" y="4592"/>
                    </a:cubicBezTo>
                    <a:lnTo>
                      <a:pt x="7491" y="4592"/>
                    </a:lnTo>
                    <a:cubicBezTo>
                      <a:pt x="7494" y="4595"/>
                      <a:pt x="7498" y="4597"/>
                      <a:pt x="7501" y="4600"/>
                    </a:cubicBezTo>
                    <a:lnTo>
                      <a:pt x="7484" y="4583"/>
                    </a:lnTo>
                    <a:close/>
                    <a:moveTo>
                      <a:pt x="1210" y="0"/>
                    </a:moveTo>
                    <a:cubicBezTo>
                      <a:pt x="910" y="0"/>
                      <a:pt x="646" y="84"/>
                      <a:pt x="415" y="314"/>
                    </a:cubicBezTo>
                    <a:cubicBezTo>
                      <a:pt x="1" y="712"/>
                      <a:pt x="260" y="1127"/>
                      <a:pt x="571" y="1403"/>
                    </a:cubicBezTo>
                    <a:cubicBezTo>
                      <a:pt x="1833" y="2561"/>
                      <a:pt x="2939" y="3874"/>
                      <a:pt x="3872" y="5309"/>
                    </a:cubicBezTo>
                    <a:cubicBezTo>
                      <a:pt x="5894" y="8264"/>
                      <a:pt x="6948" y="12014"/>
                      <a:pt x="10663" y="13552"/>
                    </a:cubicBezTo>
                    <a:cubicBezTo>
                      <a:pt x="10715" y="13587"/>
                      <a:pt x="10733" y="13656"/>
                      <a:pt x="10733" y="13725"/>
                    </a:cubicBezTo>
                    <a:cubicBezTo>
                      <a:pt x="10007" y="15522"/>
                      <a:pt x="11579" y="15401"/>
                      <a:pt x="12478" y="15660"/>
                    </a:cubicBezTo>
                    <a:cubicBezTo>
                      <a:pt x="14932" y="16334"/>
                      <a:pt x="17420" y="16801"/>
                      <a:pt x="19961" y="17043"/>
                    </a:cubicBezTo>
                    <a:cubicBezTo>
                      <a:pt x="20276" y="17079"/>
                      <a:pt x="20618" y="17227"/>
                      <a:pt x="20904" y="17227"/>
                    </a:cubicBezTo>
                    <a:cubicBezTo>
                      <a:pt x="21167" y="17227"/>
                      <a:pt x="21382" y="17101"/>
                      <a:pt x="21482" y="16645"/>
                    </a:cubicBezTo>
                    <a:cubicBezTo>
                      <a:pt x="21672" y="15816"/>
                      <a:pt x="20842" y="15626"/>
                      <a:pt x="20306" y="15280"/>
                    </a:cubicBezTo>
                    <a:cubicBezTo>
                      <a:pt x="18129" y="13932"/>
                      <a:pt x="15502" y="14347"/>
                      <a:pt x="13204" y="13448"/>
                    </a:cubicBezTo>
                    <a:cubicBezTo>
                      <a:pt x="13103" y="13410"/>
                      <a:pt x="12986" y="13400"/>
                      <a:pt x="12863" y="13400"/>
                    </a:cubicBezTo>
                    <a:cubicBezTo>
                      <a:pt x="12726" y="13400"/>
                      <a:pt x="12582" y="13412"/>
                      <a:pt x="12448" y="13412"/>
                    </a:cubicBezTo>
                    <a:cubicBezTo>
                      <a:pt x="12162" y="13412"/>
                      <a:pt x="11919" y="13355"/>
                      <a:pt x="11873" y="12999"/>
                    </a:cubicBezTo>
                    <a:cubicBezTo>
                      <a:pt x="11769" y="12221"/>
                      <a:pt x="11614" y="11288"/>
                      <a:pt x="12409" y="10666"/>
                    </a:cubicBezTo>
                    <a:cubicBezTo>
                      <a:pt x="12979" y="10199"/>
                      <a:pt x="12806" y="9836"/>
                      <a:pt x="12478" y="9249"/>
                    </a:cubicBezTo>
                    <a:cubicBezTo>
                      <a:pt x="11908" y="8195"/>
                      <a:pt x="10352" y="8558"/>
                      <a:pt x="10076" y="7849"/>
                    </a:cubicBezTo>
                    <a:cubicBezTo>
                      <a:pt x="9542" y="6419"/>
                      <a:pt x="8354" y="5659"/>
                      <a:pt x="7491" y="4592"/>
                    </a:cubicBezTo>
                    <a:lnTo>
                      <a:pt x="7491" y="4592"/>
                    </a:lnTo>
                    <a:cubicBezTo>
                      <a:pt x="6993" y="4179"/>
                      <a:pt x="6512" y="3733"/>
                      <a:pt x="5980" y="3339"/>
                    </a:cubicBezTo>
                    <a:cubicBezTo>
                      <a:pt x="4563" y="2285"/>
                      <a:pt x="3682" y="522"/>
                      <a:pt x="1763" y="72"/>
                    </a:cubicBezTo>
                    <a:cubicBezTo>
                      <a:pt x="1567" y="28"/>
                      <a:pt x="1383" y="0"/>
                      <a:pt x="1210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804;p43"/>
              <p:cNvSpPr/>
              <p:nvPr/>
            </p:nvSpPr>
            <p:spPr>
              <a:xfrm>
                <a:off x="4388700" y="3530600"/>
                <a:ext cx="227275" cy="395425"/>
              </a:xfrm>
              <a:custGeom>
                <a:avLst/>
                <a:gdLst/>
                <a:ahLst/>
                <a:cxnLst/>
                <a:rect l="l" t="t" r="r" b="b"/>
                <a:pathLst>
                  <a:path w="9091" h="15817" extrusionOk="0">
                    <a:moveTo>
                      <a:pt x="7622" y="0"/>
                    </a:moveTo>
                    <a:cubicBezTo>
                      <a:pt x="7155" y="0"/>
                      <a:pt x="6965" y="363"/>
                      <a:pt x="6740" y="761"/>
                    </a:cubicBezTo>
                    <a:cubicBezTo>
                      <a:pt x="5963" y="2212"/>
                      <a:pt x="5323" y="3802"/>
                      <a:pt x="3405" y="4200"/>
                    </a:cubicBezTo>
                    <a:cubicBezTo>
                      <a:pt x="2645" y="4338"/>
                      <a:pt x="2247" y="4891"/>
                      <a:pt x="2109" y="5738"/>
                    </a:cubicBezTo>
                    <a:cubicBezTo>
                      <a:pt x="1781" y="7587"/>
                      <a:pt x="1971" y="9471"/>
                      <a:pt x="917" y="11285"/>
                    </a:cubicBezTo>
                    <a:cubicBezTo>
                      <a:pt x="1" y="12910"/>
                      <a:pt x="1660" y="15813"/>
                      <a:pt x="3077" y="15813"/>
                    </a:cubicBezTo>
                    <a:cubicBezTo>
                      <a:pt x="3125" y="15815"/>
                      <a:pt x="3172" y="15816"/>
                      <a:pt x="3219" y="15816"/>
                    </a:cubicBezTo>
                    <a:cubicBezTo>
                      <a:pt x="4640" y="15816"/>
                      <a:pt x="5279" y="14808"/>
                      <a:pt x="5496" y="13670"/>
                    </a:cubicBezTo>
                    <a:cubicBezTo>
                      <a:pt x="6049" y="11095"/>
                      <a:pt x="7034" y="8676"/>
                      <a:pt x="8002" y="6256"/>
                    </a:cubicBezTo>
                    <a:cubicBezTo>
                      <a:pt x="8745" y="4373"/>
                      <a:pt x="9091" y="2645"/>
                      <a:pt x="8192" y="778"/>
                    </a:cubicBezTo>
                    <a:cubicBezTo>
                      <a:pt x="8054" y="467"/>
                      <a:pt x="8106" y="18"/>
                      <a:pt x="7622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805;p43"/>
              <p:cNvSpPr/>
              <p:nvPr/>
            </p:nvSpPr>
            <p:spPr>
              <a:xfrm>
                <a:off x="6438300" y="1893850"/>
                <a:ext cx="267450" cy="418275"/>
              </a:xfrm>
              <a:custGeom>
                <a:avLst/>
                <a:gdLst/>
                <a:ahLst/>
                <a:cxnLst/>
                <a:rect l="l" t="t" r="r" b="b"/>
                <a:pathLst>
                  <a:path w="10698" h="16731" extrusionOk="0">
                    <a:moveTo>
                      <a:pt x="4909" y="1"/>
                    </a:moveTo>
                    <a:cubicBezTo>
                      <a:pt x="4667" y="1"/>
                      <a:pt x="4504" y="61"/>
                      <a:pt x="4562" y="216"/>
                    </a:cubicBezTo>
                    <a:cubicBezTo>
                      <a:pt x="5064" y="1633"/>
                      <a:pt x="3992" y="3465"/>
                      <a:pt x="5444" y="4502"/>
                    </a:cubicBezTo>
                    <a:cubicBezTo>
                      <a:pt x="6654" y="5366"/>
                      <a:pt x="6515" y="6627"/>
                      <a:pt x="6913" y="7647"/>
                    </a:cubicBezTo>
                    <a:cubicBezTo>
                      <a:pt x="6804" y="8207"/>
                      <a:pt x="6835" y="9062"/>
                      <a:pt x="6426" y="9062"/>
                    </a:cubicBezTo>
                    <a:cubicBezTo>
                      <a:pt x="6380" y="9062"/>
                      <a:pt x="6330" y="9052"/>
                      <a:pt x="6273" y="9029"/>
                    </a:cubicBezTo>
                    <a:cubicBezTo>
                      <a:pt x="6019" y="8928"/>
                      <a:pt x="5817" y="8884"/>
                      <a:pt x="5657" y="8884"/>
                    </a:cubicBezTo>
                    <a:cubicBezTo>
                      <a:pt x="5131" y="8884"/>
                      <a:pt x="5047" y="9360"/>
                      <a:pt x="4995" y="9876"/>
                    </a:cubicBezTo>
                    <a:cubicBezTo>
                      <a:pt x="4925" y="10533"/>
                      <a:pt x="4614" y="10757"/>
                      <a:pt x="4044" y="10896"/>
                    </a:cubicBezTo>
                    <a:cubicBezTo>
                      <a:pt x="726" y="11673"/>
                      <a:pt x="0" y="13229"/>
                      <a:pt x="1659" y="16028"/>
                    </a:cubicBezTo>
                    <a:cubicBezTo>
                      <a:pt x="1834" y="16314"/>
                      <a:pt x="1935" y="16730"/>
                      <a:pt x="2351" y="16730"/>
                    </a:cubicBezTo>
                    <a:cubicBezTo>
                      <a:pt x="2389" y="16730"/>
                      <a:pt x="2429" y="16727"/>
                      <a:pt x="2471" y="16720"/>
                    </a:cubicBezTo>
                    <a:cubicBezTo>
                      <a:pt x="3007" y="16633"/>
                      <a:pt x="3197" y="16236"/>
                      <a:pt x="3301" y="15752"/>
                    </a:cubicBezTo>
                    <a:cubicBezTo>
                      <a:pt x="3405" y="15251"/>
                      <a:pt x="3301" y="14784"/>
                      <a:pt x="4009" y="14542"/>
                    </a:cubicBezTo>
                    <a:cubicBezTo>
                      <a:pt x="5651" y="13955"/>
                      <a:pt x="7241" y="13194"/>
                      <a:pt x="8866" y="12555"/>
                    </a:cubicBezTo>
                    <a:cubicBezTo>
                      <a:pt x="9298" y="12399"/>
                      <a:pt x="9643" y="12261"/>
                      <a:pt x="9799" y="11829"/>
                    </a:cubicBezTo>
                    <a:cubicBezTo>
                      <a:pt x="10300" y="10308"/>
                      <a:pt x="8866" y="5746"/>
                      <a:pt x="7604" y="4709"/>
                    </a:cubicBezTo>
                    <a:cubicBezTo>
                      <a:pt x="7397" y="4536"/>
                      <a:pt x="6809" y="4571"/>
                      <a:pt x="7016" y="4139"/>
                    </a:cubicBezTo>
                    <a:cubicBezTo>
                      <a:pt x="7082" y="4008"/>
                      <a:pt x="7166" y="3963"/>
                      <a:pt x="7262" y="3963"/>
                    </a:cubicBezTo>
                    <a:cubicBezTo>
                      <a:pt x="7468" y="3963"/>
                      <a:pt x="7725" y="4173"/>
                      <a:pt x="7950" y="4173"/>
                    </a:cubicBezTo>
                    <a:cubicBezTo>
                      <a:pt x="7979" y="4174"/>
                      <a:pt x="8009" y="4175"/>
                      <a:pt x="8039" y="4175"/>
                    </a:cubicBezTo>
                    <a:cubicBezTo>
                      <a:pt x="9008" y="4175"/>
                      <a:pt x="9913" y="3634"/>
                      <a:pt x="10265" y="2946"/>
                    </a:cubicBezTo>
                    <a:cubicBezTo>
                      <a:pt x="10697" y="2117"/>
                      <a:pt x="9695" y="1667"/>
                      <a:pt x="8987" y="1581"/>
                    </a:cubicBezTo>
                    <a:cubicBezTo>
                      <a:pt x="7811" y="1443"/>
                      <a:pt x="6930" y="786"/>
                      <a:pt x="5962" y="250"/>
                    </a:cubicBezTo>
                    <a:cubicBezTo>
                      <a:pt x="5704" y="111"/>
                      <a:pt x="5235" y="1"/>
                      <a:pt x="4909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806;p43"/>
              <p:cNvSpPr/>
              <p:nvPr/>
            </p:nvSpPr>
            <p:spPr>
              <a:xfrm>
                <a:off x="6901875" y="4220725"/>
                <a:ext cx="468775" cy="354550"/>
              </a:xfrm>
              <a:custGeom>
                <a:avLst/>
                <a:gdLst/>
                <a:ahLst/>
                <a:cxnLst/>
                <a:rect l="l" t="t" r="r" b="b"/>
                <a:pathLst>
                  <a:path w="18751" h="14182" extrusionOk="0">
                    <a:moveTo>
                      <a:pt x="15666" y="0"/>
                    </a:moveTo>
                    <a:cubicBezTo>
                      <a:pt x="15588" y="0"/>
                      <a:pt x="15504" y="9"/>
                      <a:pt x="15415" y="28"/>
                    </a:cubicBezTo>
                    <a:cubicBezTo>
                      <a:pt x="14690" y="184"/>
                      <a:pt x="14759" y="772"/>
                      <a:pt x="14897" y="1290"/>
                    </a:cubicBezTo>
                    <a:cubicBezTo>
                      <a:pt x="15294" y="2845"/>
                      <a:pt x="14880" y="4038"/>
                      <a:pt x="13463" y="4850"/>
                    </a:cubicBezTo>
                    <a:cubicBezTo>
                      <a:pt x="13013" y="5109"/>
                      <a:pt x="12823" y="5472"/>
                      <a:pt x="13065" y="5991"/>
                    </a:cubicBezTo>
                    <a:cubicBezTo>
                      <a:pt x="13324" y="6578"/>
                      <a:pt x="12823" y="6803"/>
                      <a:pt x="12512" y="7097"/>
                    </a:cubicBezTo>
                    <a:cubicBezTo>
                      <a:pt x="12410" y="7191"/>
                      <a:pt x="12303" y="7233"/>
                      <a:pt x="12200" y="7233"/>
                    </a:cubicBezTo>
                    <a:cubicBezTo>
                      <a:pt x="12041" y="7233"/>
                      <a:pt x="11891" y="7133"/>
                      <a:pt x="11786" y="6976"/>
                    </a:cubicBezTo>
                    <a:cubicBezTo>
                      <a:pt x="11531" y="6610"/>
                      <a:pt x="11284" y="6477"/>
                      <a:pt x="11039" y="6477"/>
                    </a:cubicBezTo>
                    <a:cubicBezTo>
                      <a:pt x="10705" y="6477"/>
                      <a:pt x="10373" y="6726"/>
                      <a:pt x="10024" y="6976"/>
                    </a:cubicBezTo>
                    <a:cubicBezTo>
                      <a:pt x="8797" y="7891"/>
                      <a:pt x="7811" y="9188"/>
                      <a:pt x="6308" y="9637"/>
                    </a:cubicBezTo>
                    <a:cubicBezTo>
                      <a:pt x="4303" y="10242"/>
                      <a:pt x="2696" y="11572"/>
                      <a:pt x="812" y="12385"/>
                    </a:cubicBezTo>
                    <a:cubicBezTo>
                      <a:pt x="242" y="12627"/>
                      <a:pt x="0" y="13214"/>
                      <a:pt x="692" y="13577"/>
                    </a:cubicBezTo>
                    <a:cubicBezTo>
                      <a:pt x="1262" y="13888"/>
                      <a:pt x="1936" y="13992"/>
                      <a:pt x="2610" y="14182"/>
                    </a:cubicBezTo>
                    <a:cubicBezTo>
                      <a:pt x="3819" y="13854"/>
                      <a:pt x="4943" y="13249"/>
                      <a:pt x="5893" y="12436"/>
                    </a:cubicBezTo>
                    <a:cubicBezTo>
                      <a:pt x="7829" y="10743"/>
                      <a:pt x="10144" y="9447"/>
                      <a:pt x="12357" y="8496"/>
                    </a:cubicBezTo>
                    <a:cubicBezTo>
                      <a:pt x="14396" y="7615"/>
                      <a:pt x="15847" y="6042"/>
                      <a:pt x="17817" y="5213"/>
                    </a:cubicBezTo>
                    <a:cubicBezTo>
                      <a:pt x="18301" y="4988"/>
                      <a:pt x="18751" y="4452"/>
                      <a:pt x="18612" y="3848"/>
                    </a:cubicBezTo>
                    <a:cubicBezTo>
                      <a:pt x="18539" y="3538"/>
                      <a:pt x="18402" y="3442"/>
                      <a:pt x="18239" y="3442"/>
                    </a:cubicBezTo>
                    <a:cubicBezTo>
                      <a:pt x="18019" y="3442"/>
                      <a:pt x="17752" y="3615"/>
                      <a:pt x="17524" y="3675"/>
                    </a:cubicBezTo>
                    <a:cubicBezTo>
                      <a:pt x="17487" y="3682"/>
                      <a:pt x="17451" y="3686"/>
                      <a:pt x="17417" y="3686"/>
                    </a:cubicBezTo>
                    <a:cubicBezTo>
                      <a:pt x="17207" y="3686"/>
                      <a:pt x="17050" y="3554"/>
                      <a:pt x="17109" y="3346"/>
                    </a:cubicBezTo>
                    <a:cubicBezTo>
                      <a:pt x="17385" y="2431"/>
                      <a:pt x="16625" y="1791"/>
                      <a:pt x="16556" y="962"/>
                    </a:cubicBezTo>
                    <a:cubicBezTo>
                      <a:pt x="16526" y="461"/>
                      <a:pt x="16229" y="0"/>
                      <a:pt x="15666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807;p43"/>
              <p:cNvSpPr/>
              <p:nvPr/>
            </p:nvSpPr>
            <p:spPr>
              <a:xfrm>
                <a:off x="6306100" y="2654825"/>
                <a:ext cx="232875" cy="385425"/>
              </a:xfrm>
              <a:custGeom>
                <a:avLst/>
                <a:gdLst/>
                <a:ahLst/>
                <a:cxnLst/>
                <a:rect l="l" t="t" r="r" b="b"/>
                <a:pathLst>
                  <a:path w="9315" h="15417" extrusionOk="0">
                    <a:moveTo>
                      <a:pt x="6907" y="9941"/>
                    </a:moveTo>
                    <a:cubicBezTo>
                      <a:pt x="6738" y="10523"/>
                      <a:pt x="6645" y="11167"/>
                      <a:pt x="5910" y="11304"/>
                    </a:cubicBezTo>
                    <a:cubicBezTo>
                      <a:pt x="5905" y="11305"/>
                      <a:pt x="5899" y="11305"/>
                      <a:pt x="5892" y="11305"/>
                    </a:cubicBezTo>
                    <a:cubicBezTo>
                      <a:pt x="5767" y="11305"/>
                      <a:pt x="5547" y="11146"/>
                      <a:pt x="5547" y="11097"/>
                    </a:cubicBezTo>
                    <a:cubicBezTo>
                      <a:pt x="5616" y="10270"/>
                      <a:pt x="6304" y="10147"/>
                      <a:pt x="6907" y="9941"/>
                    </a:cubicBezTo>
                    <a:close/>
                    <a:moveTo>
                      <a:pt x="2345" y="1"/>
                    </a:moveTo>
                    <a:cubicBezTo>
                      <a:pt x="2049" y="1"/>
                      <a:pt x="1708" y="93"/>
                      <a:pt x="1419" y="93"/>
                    </a:cubicBezTo>
                    <a:cubicBezTo>
                      <a:pt x="1383" y="93"/>
                      <a:pt x="1348" y="92"/>
                      <a:pt x="1313" y="88"/>
                    </a:cubicBezTo>
                    <a:cubicBezTo>
                      <a:pt x="1306" y="88"/>
                      <a:pt x="1299" y="88"/>
                      <a:pt x="1292" y="88"/>
                    </a:cubicBezTo>
                    <a:cubicBezTo>
                      <a:pt x="885" y="88"/>
                      <a:pt x="504" y="561"/>
                      <a:pt x="639" y="883"/>
                    </a:cubicBezTo>
                    <a:cubicBezTo>
                      <a:pt x="1244" y="2283"/>
                      <a:pt x="0" y="3977"/>
                      <a:pt x="1348" y="5273"/>
                    </a:cubicBezTo>
                    <a:cubicBezTo>
                      <a:pt x="1538" y="5446"/>
                      <a:pt x="1383" y="5964"/>
                      <a:pt x="1538" y="6241"/>
                    </a:cubicBezTo>
                    <a:cubicBezTo>
                      <a:pt x="1851" y="6738"/>
                      <a:pt x="1941" y="7889"/>
                      <a:pt x="2501" y="7889"/>
                    </a:cubicBezTo>
                    <a:cubicBezTo>
                      <a:pt x="2623" y="7889"/>
                      <a:pt x="2766" y="7836"/>
                      <a:pt x="2938" y="7710"/>
                    </a:cubicBezTo>
                    <a:cubicBezTo>
                      <a:pt x="3345" y="7411"/>
                      <a:pt x="3664" y="7306"/>
                      <a:pt x="3951" y="7306"/>
                    </a:cubicBezTo>
                    <a:cubicBezTo>
                      <a:pt x="4345" y="7306"/>
                      <a:pt x="4678" y="7505"/>
                      <a:pt x="5098" y="7675"/>
                    </a:cubicBezTo>
                    <a:cubicBezTo>
                      <a:pt x="5375" y="7796"/>
                      <a:pt x="5651" y="7848"/>
                      <a:pt x="5668" y="8176"/>
                    </a:cubicBezTo>
                    <a:cubicBezTo>
                      <a:pt x="5668" y="8297"/>
                      <a:pt x="5547" y="8401"/>
                      <a:pt x="5478" y="8504"/>
                    </a:cubicBezTo>
                    <a:cubicBezTo>
                      <a:pt x="5288" y="8384"/>
                      <a:pt x="5098" y="8263"/>
                      <a:pt x="4908" y="8107"/>
                    </a:cubicBezTo>
                    <a:cubicBezTo>
                      <a:pt x="4670" y="7869"/>
                      <a:pt x="4349" y="7740"/>
                      <a:pt x="4020" y="7740"/>
                    </a:cubicBezTo>
                    <a:cubicBezTo>
                      <a:pt x="3895" y="7740"/>
                      <a:pt x="3770" y="7758"/>
                      <a:pt x="3646" y="7796"/>
                    </a:cubicBezTo>
                    <a:cubicBezTo>
                      <a:pt x="3059" y="7951"/>
                      <a:pt x="3284" y="8470"/>
                      <a:pt x="3249" y="8850"/>
                    </a:cubicBezTo>
                    <a:cubicBezTo>
                      <a:pt x="3180" y="10008"/>
                      <a:pt x="4701" y="11270"/>
                      <a:pt x="4580" y="11408"/>
                    </a:cubicBezTo>
                    <a:cubicBezTo>
                      <a:pt x="3042" y="13170"/>
                      <a:pt x="4251" y="13205"/>
                      <a:pt x="5599" y="13758"/>
                    </a:cubicBezTo>
                    <a:cubicBezTo>
                      <a:pt x="6014" y="13948"/>
                      <a:pt x="6429" y="15244"/>
                      <a:pt x="7379" y="15400"/>
                    </a:cubicBezTo>
                    <a:cubicBezTo>
                      <a:pt x="7454" y="15411"/>
                      <a:pt x="7523" y="15417"/>
                      <a:pt x="7586" y="15417"/>
                    </a:cubicBezTo>
                    <a:cubicBezTo>
                      <a:pt x="8462" y="15417"/>
                      <a:pt x="8316" y="14362"/>
                      <a:pt x="8606" y="13879"/>
                    </a:cubicBezTo>
                    <a:cubicBezTo>
                      <a:pt x="9315" y="12687"/>
                      <a:pt x="8554" y="11529"/>
                      <a:pt x="8105" y="10423"/>
                    </a:cubicBezTo>
                    <a:cubicBezTo>
                      <a:pt x="7967" y="10058"/>
                      <a:pt x="7709" y="9812"/>
                      <a:pt x="7353" y="9812"/>
                    </a:cubicBezTo>
                    <a:cubicBezTo>
                      <a:pt x="7222" y="9812"/>
                      <a:pt x="7078" y="9845"/>
                      <a:pt x="6922" y="9917"/>
                    </a:cubicBezTo>
                    <a:lnTo>
                      <a:pt x="6922" y="9917"/>
                    </a:lnTo>
                    <a:cubicBezTo>
                      <a:pt x="7290" y="9072"/>
                      <a:pt x="8114" y="7913"/>
                      <a:pt x="7103" y="7433"/>
                    </a:cubicBezTo>
                    <a:cubicBezTo>
                      <a:pt x="5789" y="6828"/>
                      <a:pt x="5530" y="5048"/>
                      <a:pt x="3854" y="4927"/>
                    </a:cubicBezTo>
                    <a:cubicBezTo>
                      <a:pt x="3335" y="4893"/>
                      <a:pt x="2886" y="4167"/>
                      <a:pt x="3318" y="3424"/>
                    </a:cubicBezTo>
                    <a:cubicBezTo>
                      <a:pt x="3975" y="2318"/>
                      <a:pt x="3353" y="1298"/>
                      <a:pt x="2955" y="348"/>
                    </a:cubicBezTo>
                    <a:cubicBezTo>
                      <a:pt x="2833" y="73"/>
                      <a:pt x="2607" y="1"/>
                      <a:pt x="2345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808;p43"/>
              <p:cNvSpPr/>
              <p:nvPr/>
            </p:nvSpPr>
            <p:spPr>
              <a:xfrm>
                <a:off x="6139750" y="3178550"/>
                <a:ext cx="185375" cy="227425"/>
              </a:xfrm>
              <a:custGeom>
                <a:avLst/>
                <a:gdLst/>
                <a:ahLst/>
                <a:cxnLst/>
                <a:rect l="l" t="t" r="r" b="b"/>
                <a:pathLst>
                  <a:path w="7415" h="9097" extrusionOk="0">
                    <a:moveTo>
                      <a:pt x="6576" y="0"/>
                    </a:moveTo>
                    <a:cubicBezTo>
                      <a:pt x="6440" y="0"/>
                      <a:pt x="6314" y="46"/>
                      <a:pt x="6222" y="154"/>
                    </a:cubicBezTo>
                    <a:cubicBezTo>
                      <a:pt x="5928" y="483"/>
                      <a:pt x="5611" y="592"/>
                      <a:pt x="5290" y="592"/>
                    </a:cubicBezTo>
                    <a:cubicBezTo>
                      <a:pt x="4988" y="592"/>
                      <a:pt x="4683" y="496"/>
                      <a:pt x="4390" y="396"/>
                    </a:cubicBezTo>
                    <a:cubicBezTo>
                      <a:pt x="3964" y="242"/>
                      <a:pt x="3597" y="173"/>
                      <a:pt x="3279" y="173"/>
                    </a:cubicBezTo>
                    <a:cubicBezTo>
                      <a:pt x="1986" y="173"/>
                      <a:pt x="1492" y="1318"/>
                      <a:pt x="1020" y="2608"/>
                    </a:cubicBezTo>
                    <a:cubicBezTo>
                      <a:pt x="364" y="4353"/>
                      <a:pt x="1" y="6064"/>
                      <a:pt x="796" y="7360"/>
                    </a:cubicBezTo>
                    <a:cubicBezTo>
                      <a:pt x="847" y="8362"/>
                      <a:pt x="761" y="8984"/>
                      <a:pt x="1470" y="9088"/>
                    </a:cubicBezTo>
                    <a:cubicBezTo>
                      <a:pt x="1519" y="9094"/>
                      <a:pt x="1568" y="9097"/>
                      <a:pt x="1614" y="9097"/>
                    </a:cubicBezTo>
                    <a:cubicBezTo>
                      <a:pt x="2117" y="9097"/>
                      <a:pt x="2435" y="8762"/>
                      <a:pt x="2593" y="8224"/>
                    </a:cubicBezTo>
                    <a:cubicBezTo>
                      <a:pt x="2634" y="8075"/>
                      <a:pt x="2578" y="7743"/>
                      <a:pt x="2746" y="7743"/>
                    </a:cubicBezTo>
                    <a:cubicBezTo>
                      <a:pt x="2792" y="7743"/>
                      <a:pt x="2854" y="7768"/>
                      <a:pt x="2938" y="7827"/>
                    </a:cubicBezTo>
                    <a:cubicBezTo>
                      <a:pt x="3173" y="7995"/>
                      <a:pt x="3380" y="8062"/>
                      <a:pt x="3567" y="8062"/>
                    </a:cubicBezTo>
                    <a:cubicBezTo>
                      <a:pt x="4013" y="8062"/>
                      <a:pt x="4340" y="7677"/>
                      <a:pt x="4632" y="7360"/>
                    </a:cubicBezTo>
                    <a:cubicBezTo>
                      <a:pt x="5116" y="6842"/>
                      <a:pt x="4563" y="6358"/>
                      <a:pt x="4373" y="5839"/>
                    </a:cubicBezTo>
                    <a:cubicBezTo>
                      <a:pt x="4183" y="5321"/>
                      <a:pt x="3491" y="4750"/>
                      <a:pt x="4442" y="4249"/>
                    </a:cubicBezTo>
                    <a:cubicBezTo>
                      <a:pt x="4943" y="3990"/>
                      <a:pt x="5790" y="3852"/>
                      <a:pt x="5427" y="3057"/>
                    </a:cubicBezTo>
                    <a:cubicBezTo>
                      <a:pt x="5274" y="2713"/>
                      <a:pt x="5030" y="2616"/>
                      <a:pt x="4752" y="2616"/>
                    </a:cubicBezTo>
                    <a:cubicBezTo>
                      <a:pt x="4400" y="2616"/>
                      <a:pt x="3994" y="2771"/>
                      <a:pt x="3647" y="2780"/>
                    </a:cubicBezTo>
                    <a:cubicBezTo>
                      <a:pt x="3388" y="2815"/>
                      <a:pt x="3129" y="2850"/>
                      <a:pt x="2887" y="2919"/>
                    </a:cubicBezTo>
                    <a:cubicBezTo>
                      <a:pt x="2887" y="2746"/>
                      <a:pt x="2800" y="2487"/>
                      <a:pt x="2887" y="2435"/>
                    </a:cubicBezTo>
                    <a:cubicBezTo>
                      <a:pt x="3111" y="2262"/>
                      <a:pt x="3405" y="2037"/>
                      <a:pt x="3664" y="2037"/>
                    </a:cubicBezTo>
                    <a:cubicBezTo>
                      <a:pt x="4321" y="2055"/>
                      <a:pt x="4995" y="2262"/>
                      <a:pt x="5634" y="2262"/>
                    </a:cubicBezTo>
                    <a:cubicBezTo>
                      <a:pt x="6481" y="2262"/>
                      <a:pt x="6861" y="1553"/>
                      <a:pt x="7242" y="931"/>
                    </a:cubicBezTo>
                    <a:cubicBezTo>
                      <a:pt x="7414" y="689"/>
                      <a:pt x="7328" y="344"/>
                      <a:pt x="7086" y="188"/>
                    </a:cubicBezTo>
                    <a:cubicBezTo>
                      <a:pt x="6932" y="73"/>
                      <a:pt x="6746" y="0"/>
                      <a:pt x="6576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809;p43"/>
              <p:cNvSpPr/>
              <p:nvPr/>
            </p:nvSpPr>
            <p:spPr>
              <a:xfrm>
                <a:off x="4320000" y="1079225"/>
                <a:ext cx="260125" cy="163000"/>
              </a:xfrm>
              <a:custGeom>
                <a:avLst/>
                <a:gdLst/>
                <a:ahLst/>
                <a:cxnLst/>
                <a:rect l="l" t="t" r="r" b="b"/>
                <a:pathLst>
                  <a:path w="10405" h="6520" extrusionOk="0">
                    <a:moveTo>
                      <a:pt x="8970" y="1"/>
                    </a:moveTo>
                    <a:cubicBezTo>
                      <a:pt x="6620" y="778"/>
                      <a:pt x="3786" y="294"/>
                      <a:pt x="1764" y="2576"/>
                    </a:cubicBezTo>
                    <a:cubicBezTo>
                      <a:pt x="502" y="3993"/>
                      <a:pt x="1" y="5410"/>
                      <a:pt x="1038" y="5876"/>
                    </a:cubicBezTo>
                    <a:cubicBezTo>
                      <a:pt x="2057" y="6274"/>
                      <a:pt x="3146" y="6499"/>
                      <a:pt x="4252" y="6516"/>
                    </a:cubicBezTo>
                    <a:cubicBezTo>
                      <a:pt x="4303" y="6518"/>
                      <a:pt x="4355" y="6520"/>
                      <a:pt x="4406" y="6520"/>
                    </a:cubicBezTo>
                    <a:cubicBezTo>
                      <a:pt x="4717" y="6520"/>
                      <a:pt x="5012" y="6455"/>
                      <a:pt x="5116" y="6084"/>
                    </a:cubicBezTo>
                    <a:cubicBezTo>
                      <a:pt x="5237" y="5652"/>
                      <a:pt x="4892" y="5479"/>
                      <a:pt x="4563" y="5323"/>
                    </a:cubicBezTo>
                    <a:cubicBezTo>
                      <a:pt x="3094" y="4598"/>
                      <a:pt x="3630" y="3924"/>
                      <a:pt x="4598" y="3198"/>
                    </a:cubicBezTo>
                    <a:cubicBezTo>
                      <a:pt x="5980" y="2144"/>
                      <a:pt x="7726" y="2126"/>
                      <a:pt x="9264" y="1487"/>
                    </a:cubicBezTo>
                    <a:cubicBezTo>
                      <a:pt x="9696" y="1331"/>
                      <a:pt x="10404" y="1556"/>
                      <a:pt x="10352" y="796"/>
                    </a:cubicBezTo>
                    <a:cubicBezTo>
                      <a:pt x="10301" y="35"/>
                      <a:pt x="9627" y="70"/>
                      <a:pt x="8970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810;p43"/>
              <p:cNvSpPr/>
              <p:nvPr/>
            </p:nvSpPr>
            <p:spPr>
              <a:xfrm>
                <a:off x="3605850" y="1017225"/>
                <a:ext cx="246275" cy="88775"/>
              </a:xfrm>
              <a:custGeom>
                <a:avLst/>
                <a:gdLst/>
                <a:ahLst/>
                <a:cxnLst/>
                <a:rect l="l" t="t" r="r" b="b"/>
                <a:pathLst>
                  <a:path w="9851" h="3551" extrusionOk="0">
                    <a:moveTo>
                      <a:pt x="3896" y="1"/>
                    </a:moveTo>
                    <a:cubicBezTo>
                      <a:pt x="2951" y="1"/>
                      <a:pt x="1998" y="113"/>
                      <a:pt x="1055" y="130"/>
                    </a:cubicBezTo>
                    <a:cubicBezTo>
                      <a:pt x="674" y="130"/>
                      <a:pt x="260" y="217"/>
                      <a:pt x="121" y="649"/>
                    </a:cubicBezTo>
                    <a:cubicBezTo>
                      <a:pt x="0" y="1046"/>
                      <a:pt x="173" y="1461"/>
                      <a:pt x="536" y="1651"/>
                    </a:cubicBezTo>
                    <a:cubicBezTo>
                      <a:pt x="1487" y="2256"/>
                      <a:pt x="2489" y="2792"/>
                      <a:pt x="3474" y="3345"/>
                    </a:cubicBezTo>
                    <a:cubicBezTo>
                      <a:pt x="3715" y="3472"/>
                      <a:pt x="3939" y="3551"/>
                      <a:pt x="4149" y="3551"/>
                    </a:cubicBezTo>
                    <a:cubicBezTo>
                      <a:pt x="4450" y="3551"/>
                      <a:pt x="4723" y="3389"/>
                      <a:pt x="4978" y="2982"/>
                    </a:cubicBezTo>
                    <a:cubicBezTo>
                      <a:pt x="5203" y="2650"/>
                      <a:pt x="5511" y="2104"/>
                      <a:pt x="5931" y="2104"/>
                    </a:cubicBezTo>
                    <a:cubicBezTo>
                      <a:pt x="6058" y="2104"/>
                      <a:pt x="6195" y="2153"/>
                      <a:pt x="6343" y="2273"/>
                    </a:cubicBezTo>
                    <a:cubicBezTo>
                      <a:pt x="6982" y="2809"/>
                      <a:pt x="7673" y="2826"/>
                      <a:pt x="8365" y="2895"/>
                    </a:cubicBezTo>
                    <a:cubicBezTo>
                      <a:pt x="8588" y="2920"/>
                      <a:pt x="8869" y="3004"/>
                      <a:pt x="9118" y="3004"/>
                    </a:cubicBezTo>
                    <a:cubicBezTo>
                      <a:pt x="9390" y="3004"/>
                      <a:pt x="9623" y="2904"/>
                      <a:pt x="9695" y="2515"/>
                    </a:cubicBezTo>
                    <a:cubicBezTo>
                      <a:pt x="9851" y="1789"/>
                      <a:pt x="9142" y="1668"/>
                      <a:pt x="8641" y="1478"/>
                    </a:cubicBezTo>
                    <a:lnTo>
                      <a:pt x="6585" y="493"/>
                    </a:lnTo>
                    <a:cubicBezTo>
                      <a:pt x="5704" y="104"/>
                      <a:pt x="4803" y="1"/>
                      <a:pt x="3896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811;p43"/>
              <p:cNvSpPr/>
              <p:nvPr/>
            </p:nvSpPr>
            <p:spPr>
              <a:xfrm>
                <a:off x="3161275" y="1612775"/>
                <a:ext cx="115825" cy="115825"/>
              </a:xfrm>
              <a:custGeom>
                <a:avLst/>
                <a:gdLst/>
                <a:ahLst/>
                <a:cxnLst/>
                <a:rect l="l" t="t" r="r" b="b"/>
                <a:pathLst>
                  <a:path w="4633" h="4633" extrusionOk="0">
                    <a:moveTo>
                      <a:pt x="2966" y="1"/>
                    </a:moveTo>
                    <a:cubicBezTo>
                      <a:pt x="2951" y="1"/>
                      <a:pt x="2936" y="1"/>
                      <a:pt x="2921" y="1"/>
                    </a:cubicBezTo>
                    <a:cubicBezTo>
                      <a:pt x="1729" y="36"/>
                      <a:pt x="1" y="2421"/>
                      <a:pt x="139" y="3803"/>
                    </a:cubicBezTo>
                    <a:cubicBezTo>
                      <a:pt x="139" y="4252"/>
                      <a:pt x="502" y="4615"/>
                      <a:pt x="951" y="4633"/>
                    </a:cubicBezTo>
                    <a:cubicBezTo>
                      <a:pt x="2956" y="4581"/>
                      <a:pt x="4632" y="3026"/>
                      <a:pt x="4529" y="1297"/>
                    </a:cubicBezTo>
                    <a:cubicBezTo>
                      <a:pt x="4478" y="482"/>
                      <a:pt x="3809" y="1"/>
                      <a:pt x="2966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812;p43"/>
              <p:cNvSpPr/>
              <p:nvPr/>
            </p:nvSpPr>
            <p:spPr>
              <a:xfrm>
                <a:off x="6082850" y="3458350"/>
                <a:ext cx="215350" cy="82375"/>
              </a:xfrm>
              <a:custGeom>
                <a:avLst/>
                <a:gdLst/>
                <a:ahLst/>
                <a:cxnLst/>
                <a:rect l="l" t="t" r="r" b="b"/>
                <a:pathLst>
                  <a:path w="8614" h="3295" extrusionOk="0">
                    <a:moveTo>
                      <a:pt x="8412" y="834"/>
                    </a:moveTo>
                    <a:lnTo>
                      <a:pt x="8412" y="834"/>
                    </a:lnTo>
                    <a:cubicBezTo>
                      <a:pt x="8408" y="835"/>
                      <a:pt x="8404" y="836"/>
                      <a:pt x="8401" y="837"/>
                    </a:cubicBezTo>
                    <a:lnTo>
                      <a:pt x="8401" y="837"/>
                    </a:lnTo>
                    <a:cubicBezTo>
                      <a:pt x="8399" y="842"/>
                      <a:pt x="8396" y="846"/>
                      <a:pt x="8394" y="851"/>
                    </a:cubicBezTo>
                    <a:lnTo>
                      <a:pt x="8412" y="834"/>
                    </a:lnTo>
                    <a:close/>
                    <a:moveTo>
                      <a:pt x="6441" y="1"/>
                    </a:moveTo>
                    <a:cubicBezTo>
                      <a:pt x="5426" y="1"/>
                      <a:pt x="4424" y="103"/>
                      <a:pt x="3504" y="557"/>
                    </a:cubicBezTo>
                    <a:cubicBezTo>
                      <a:pt x="3268" y="683"/>
                      <a:pt x="3156" y="756"/>
                      <a:pt x="3064" y="756"/>
                    </a:cubicBezTo>
                    <a:cubicBezTo>
                      <a:pt x="2968" y="756"/>
                      <a:pt x="2895" y="675"/>
                      <a:pt x="2726" y="488"/>
                    </a:cubicBezTo>
                    <a:cubicBezTo>
                      <a:pt x="2440" y="160"/>
                      <a:pt x="2158" y="41"/>
                      <a:pt x="1882" y="41"/>
                    </a:cubicBezTo>
                    <a:cubicBezTo>
                      <a:pt x="1373" y="41"/>
                      <a:pt x="881" y="443"/>
                      <a:pt x="410" y="678"/>
                    </a:cubicBezTo>
                    <a:cubicBezTo>
                      <a:pt x="0" y="866"/>
                      <a:pt x="164" y="1612"/>
                      <a:pt x="452" y="1612"/>
                    </a:cubicBezTo>
                    <a:cubicBezTo>
                      <a:pt x="455" y="1612"/>
                      <a:pt x="459" y="1612"/>
                      <a:pt x="462" y="1612"/>
                    </a:cubicBezTo>
                    <a:cubicBezTo>
                      <a:pt x="518" y="1607"/>
                      <a:pt x="572" y="1605"/>
                      <a:pt x="625" y="1605"/>
                    </a:cubicBezTo>
                    <a:cubicBezTo>
                      <a:pt x="1895" y="1605"/>
                      <a:pt x="2508" y="2753"/>
                      <a:pt x="3504" y="3184"/>
                    </a:cubicBezTo>
                    <a:cubicBezTo>
                      <a:pt x="3665" y="3259"/>
                      <a:pt x="3818" y="3295"/>
                      <a:pt x="3955" y="3295"/>
                    </a:cubicBezTo>
                    <a:cubicBezTo>
                      <a:pt x="4389" y="3295"/>
                      <a:pt x="4667" y="2934"/>
                      <a:pt x="4575" y="2303"/>
                    </a:cubicBezTo>
                    <a:cubicBezTo>
                      <a:pt x="4523" y="1905"/>
                      <a:pt x="4541" y="1784"/>
                      <a:pt x="4973" y="1698"/>
                    </a:cubicBezTo>
                    <a:cubicBezTo>
                      <a:pt x="6127" y="1457"/>
                      <a:pt x="7264" y="1130"/>
                      <a:pt x="8401" y="837"/>
                    </a:cubicBezTo>
                    <a:lnTo>
                      <a:pt x="8401" y="837"/>
                    </a:lnTo>
                    <a:cubicBezTo>
                      <a:pt x="8535" y="525"/>
                      <a:pt x="8613" y="56"/>
                      <a:pt x="8256" y="56"/>
                    </a:cubicBezTo>
                    <a:cubicBezTo>
                      <a:pt x="7656" y="37"/>
                      <a:pt x="7046" y="1"/>
                      <a:pt x="6441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813;p43"/>
              <p:cNvSpPr/>
              <p:nvPr/>
            </p:nvSpPr>
            <p:spPr>
              <a:xfrm>
                <a:off x="5726825" y="1103850"/>
                <a:ext cx="262175" cy="54825"/>
              </a:xfrm>
              <a:custGeom>
                <a:avLst/>
                <a:gdLst/>
                <a:ahLst/>
                <a:cxnLst/>
                <a:rect l="l" t="t" r="r" b="b"/>
                <a:pathLst>
                  <a:path w="10487" h="2193" extrusionOk="0">
                    <a:moveTo>
                      <a:pt x="2675" y="1"/>
                    </a:moveTo>
                    <a:cubicBezTo>
                      <a:pt x="2260" y="122"/>
                      <a:pt x="1984" y="208"/>
                      <a:pt x="1707" y="260"/>
                    </a:cubicBezTo>
                    <a:cubicBezTo>
                      <a:pt x="1625" y="276"/>
                      <a:pt x="1533" y="281"/>
                      <a:pt x="1436" y="281"/>
                    </a:cubicBezTo>
                    <a:cubicBezTo>
                      <a:pt x="1238" y="281"/>
                      <a:pt x="1018" y="259"/>
                      <a:pt x="814" y="259"/>
                    </a:cubicBezTo>
                    <a:cubicBezTo>
                      <a:pt x="370" y="259"/>
                      <a:pt x="1" y="367"/>
                      <a:pt x="83" y="1055"/>
                    </a:cubicBezTo>
                    <a:cubicBezTo>
                      <a:pt x="160" y="1671"/>
                      <a:pt x="629" y="1783"/>
                      <a:pt x="1147" y="1783"/>
                    </a:cubicBezTo>
                    <a:cubicBezTo>
                      <a:pt x="1443" y="1783"/>
                      <a:pt x="1754" y="1746"/>
                      <a:pt x="2018" y="1746"/>
                    </a:cubicBezTo>
                    <a:cubicBezTo>
                      <a:pt x="3176" y="1729"/>
                      <a:pt x="4334" y="1625"/>
                      <a:pt x="5488" y="1625"/>
                    </a:cubicBezTo>
                    <a:cubicBezTo>
                      <a:pt x="6641" y="1625"/>
                      <a:pt x="7790" y="1729"/>
                      <a:pt x="8931" y="2126"/>
                    </a:cubicBezTo>
                    <a:cubicBezTo>
                      <a:pt x="9064" y="2171"/>
                      <a:pt x="9201" y="2192"/>
                      <a:pt x="9336" y="2192"/>
                    </a:cubicBezTo>
                    <a:cubicBezTo>
                      <a:pt x="9780" y="2192"/>
                      <a:pt x="10194" y="1955"/>
                      <a:pt x="10314" y="1504"/>
                    </a:cubicBezTo>
                    <a:cubicBezTo>
                      <a:pt x="10486" y="813"/>
                      <a:pt x="9761" y="744"/>
                      <a:pt x="9294" y="606"/>
                    </a:cubicBezTo>
                    <a:cubicBezTo>
                      <a:pt x="8746" y="426"/>
                      <a:pt x="8189" y="370"/>
                      <a:pt x="7630" y="370"/>
                    </a:cubicBezTo>
                    <a:cubicBezTo>
                      <a:pt x="6715" y="370"/>
                      <a:pt x="5795" y="519"/>
                      <a:pt x="4900" y="519"/>
                    </a:cubicBezTo>
                    <a:cubicBezTo>
                      <a:pt x="4133" y="519"/>
                      <a:pt x="3384" y="409"/>
                      <a:pt x="2675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814;p43"/>
              <p:cNvSpPr/>
              <p:nvPr/>
            </p:nvSpPr>
            <p:spPr>
              <a:xfrm>
                <a:off x="6497925" y="4391525"/>
                <a:ext cx="125725" cy="97375"/>
              </a:xfrm>
              <a:custGeom>
                <a:avLst/>
                <a:gdLst/>
                <a:ahLst/>
                <a:cxnLst/>
                <a:rect l="l" t="t" r="r" b="b"/>
                <a:pathLst>
                  <a:path w="5029" h="3895" extrusionOk="0">
                    <a:moveTo>
                      <a:pt x="4062" y="0"/>
                    </a:moveTo>
                    <a:cubicBezTo>
                      <a:pt x="3557" y="0"/>
                      <a:pt x="2937" y="491"/>
                      <a:pt x="2445" y="491"/>
                    </a:cubicBezTo>
                    <a:cubicBezTo>
                      <a:pt x="2234" y="491"/>
                      <a:pt x="2046" y="401"/>
                      <a:pt x="1901" y="144"/>
                    </a:cubicBezTo>
                    <a:cubicBezTo>
                      <a:pt x="0" y="403"/>
                      <a:pt x="570" y="1975"/>
                      <a:pt x="225" y="2960"/>
                    </a:cubicBezTo>
                    <a:cubicBezTo>
                      <a:pt x="38" y="3485"/>
                      <a:pt x="566" y="3894"/>
                      <a:pt x="1172" y="3894"/>
                    </a:cubicBezTo>
                    <a:cubicBezTo>
                      <a:pt x="1185" y="3894"/>
                      <a:pt x="1197" y="3894"/>
                      <a:pt x="1210" y="3894"/>
                    </a:cubicBezTo>
                    <a:cubicBezTo>
                      <a:pt x="2298" y="3876"/>
                      <a:pt x="5029" y="1630"/>
                      <a:pt x="4804" y="783"/>
                    </a:cubicBezTo>
                    <a:cubicBezTo>
                      <a:pt x="4638" y="185"/>
                      <a:pt x="4372" y="0"/>
                      <a:pt x="4062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815;p43"/>
              <p:cNvSpPr/>
              <p:nvPr/>
            </p:nvSpPr>
            <p:spPr>
              <a:xfrm>
                <a:off x="5334875" y="2906300"/>
                <a:ext cx="82100" cy="12805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5122" extrusionOk="0">
                    <a:moveTo>
                      <a:pt x="519" y="1"/>
                    </a:moveTo>
                    <a:lnTo>
                      <a:pt x="380" y="139"/>
                    </a:lnTo>
                    <a:cubicBezTo>
                      <a:pt x="104" y="1452"/>
                      <a:pt x="0" y="2766"/>
                      <a:pt x="380" y="4062"/>
                    </a:cubicBezTo>
                    <a:cubicBezTo>
                      <a:pt x="534" y="4660"/>
                      <a:pt x="796" y="5122"/>
                      <a:pt x="1420" y="5122"/>
                    </a:cubicBezTo>
                    <a:cubicBezTo>
                      <a:pt x="1500" y="5122"/>
                      <a:pt x="1585" y="5114"/>
                      <a:pt x="1676" y="5099"/>
                    </a:cubicBezTo>
                    <a:cubicBezTo>
                      <a:pt x="2471" y="4978"/>
                      <a:pt x="3284" y="4408"/>
                      <a:pt x="3111" y="3734"/>
                    </a:cubicBezTo>
                    <a:cubicBezTo>
                      <a:pt x="2748" y="2213"/>
                      <a:pt x="2108" y="744"/>
                      <a:pt x="519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816;p43"/>
              <p:cNvSpPr/>
              <p:nvPr/>
            </p:nvSpPr>
            <p:spPr>
              <a:xfrm>
                <a:off x="4869125" y="997550"/>
                <a:ext cx="160750" cy="66150"/>
              </a:xfrm>
              <a:custGeom>
                <a:avLst/>
                <a:gdLst/>
                <a:ahLst/>
                <a:cxnLst/>
                <a:rect l="l" t="t" r="r" b="b"/>
                <a:pathLst>
                  <a:path w="6430" h="2646" extrusionOk="0">
                    <a:moveTo>
                      <a:pt x="1040" y="1"/>
                    </a:moveTo>
                    <a:cubicBezTo>
                      <a:pt x="589" y="1"/>
                      <a:pt x="239" y="358"/>
                      <a:pt x="104" y="814"/>
                    </a:cubicBezTo>
                    <a:cubicBezTo>
                      <a:pt x="1" y="1108"/>
                      <a:pt x="191" y="1419"/>
                      <a:pt x="502" y="1470"/>
                    </a:cubicBezTo>
                    <a:cubicBezTo>
                      <a:pt x="1971" y="1885"/>
                      <a:pt x="3440" y="2283"/>
                      <a:pt x="4736" y="2646"/>
                    </a:cubicBezTo>
                    <a:cubicBezTo>
                      <a:pt x="5427" y="2611"/>
                      <a:pt x="5928" y="2611"/>
                      <a:pt x="6239" y="2127"/>
                    </a:cubicBezTo>
                    <a:cubicBezTo>
                      <a:pt x="6429" y="1851"/>
                      <a:pt x="6308" y="1470"/>
                      <a:pt x="6066" y="1419"/>
                    </a:cubicBezTo>
                    <a:cubicBezTo>
                      <a:pt x="4373" y="1021"/>
                      <a:pt x="2852" y="36"/>
                      <a:pt x="1072" y="2"/>
                    </a:cubicBezTo>
                    <a:cubicBezTo>
                      <a:pt x="1061" y="1"/>
                      <a:pt x="1051" y="1"/>
                      <a:pt x="1040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817;p43"/>
              <p:cNvSpPr/>
              <p:nvPr/>
            </p:nvSpPr>
            <p:spPr>
              <a:xfrm>
                <a:off x="3763550" y="998475"/>
                <a:ext cx="117975" cy="55725"/>
              </a:xfrm>
              <a:custGeom>
                <a:avLst/>
                <a:gdLst/>
                <a:ahLst/>
                <a:cxnLst/>
                <a:rect l="l" t="t" r="r" b="b"/>
                <a:pathLst>
                  <a:path w="4719" h="2229" extrusionOk="0">
                    <a:moveTo>
                      <a:pt x="747" y="0"/>
                    </a:moveTo>
                    <a:cubicBezTo>
                      <a:pt x="407" y="0"/>
                      <a:pt x="65" y="161"/>
                      <a:pt x="18" y="690"/>
                    </a:cubicBezTo>
                    <a:cubicBezTo>
                      <a:pt x="0" y="863"/>
                      <a:pt x="190" y="1053"/>
                      <a:pt x="277" y="1243"/>
                    </a:cubicBezTo>
                    <a:lnTo>
                      <a:pt x="2333" y="2228"/>
                    </a:lnTo>
                    <a:cubicBezTo>
                      <a:pt x="2437" y="2220"/>
                      <a:pt x="2541" y="2220"/>
                      <a:pt x="2644" y="2220"/>
                    </a:cubicBezTo>
                    <a:cubicBezTo>
                      <a:pt x="2748" y="2220"/>
                      <a:pt x="2852" y="2220"/>
                      <a:pt x="2955" y="2211"/>
                    </a:cubicBezTo>
                    <a:cubicBezTo>
                      <a:pt x="3647" y="2142"/>
                      <a:pt x="4718" y="2090"/>
                      <a:pt x="4511" y="1261"/>
                    </a:cubicBezTo>
                    <a:cubicBezTo>
                      <a:pt x="4255" y="308"/>
                      <a:pt x="3582" y="187"/>
                      <a:pt x="2842" y="187"/>
                    </a:cubicBezTo>
                    <a:cubicBezTo>
                      <a:pt x="2589" y="187"/>
                      <a:pt x="2328" y="201"/>
                      <a:pt x="2074" y="201"/>
                    </a:cubicBezTo>
                    <a:cubicBezTo>
                      <a:pt x="1762" y="201"/>
                      <a:pt x="1460" y="180"/>
                      <a:pt x="1193" y="85"/>
                    </a:cubicBezTo>
                    <a:cubicBezTo>
                      <a:pt x="1066" y="36"/>
                      <a:pt x="907" y="0"/>
                      <a:pt x="747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818;p43"/>
              <p:cNvSpPr/>
              <p:nvPr/>
            </p:nvSpPr>
            <p:spPr>
              <a:xfrm>
                <a:off x="6244750" y="3463175"/>
                <a:ext cx="127900" cy="76650"/>
              </a:xfrm>
              <a:custGeom>
                <a:avLst/>
                <a:gdLst/>
                <a:ahLst/>
                <a:cxnLst/>
                <a:rect l="l" t="t" r="r" b="b"/>
                <a:pathLst>
                  <a:path w="5116" h="3066" extrusionOk="0">
                    <a:moveTo>
                      <a:pt x="4184" y="1"/>
                    </a:moveTo>
                    <a:cubicBezTo>
                      <a:pt x="4093" y="1"/>
                      <a:pt x="4000" y="13"/>
                      <a:pt x="3906" y="36"/>
                    </a:cubicBezTo>
                    <a:cubicBezTo>
                      <a:pt x="3232" y="209"/>
                      <a:pt x="2575" y="416"/>
                      <a:pt x="1918" y="641"/>
                    </a:cubicBezTo>
                    <a:lnTo>
                      <a:pt x="1936" y="641"/>
                    </a:lnTo>
                    <a:cubicBezTo>
                      <a:pt x="1659" y="848"/>
                      <a:pt x="1383" y="1038"/>
                      <a:pt x="1089" y="1194"/>
                    </a:cubicBezTo>
                    <a:cubicBezTo>
                      <a:pt x="432" y="1505"/>
                      <a:pt x="0" y="2093"/>
                      <a:pt x="311" y="2680"/>
                    </a:cubicBezTo>
                    <a:cubicBezTo>
                      <a:pt x="460" y="2964"/>
                      <a:pt x="650" y="3065"/>
                      <a:pt x="856" y="3065"/>
                    </a:cubicBezTo>
                    <a:cubicBezTo>
                      <a:pt x="1178" y="3065"/>
                      <a:pt x="1537" y="2818"/>
                      <a:pt x="1832" y="2628"/>
                    </a:cubicBezTo>
                    <a:cubicBezTo>
                      <a:pt x="2558" y="2093"/>
                      <a:pt x="3370" y="1695"/>
                      <a:pt x="4234" y="1436"/>
                    </a:cubicBezTo>
                    <a:cubicBezTo>
                      <a:pt x="4631" y="1332"/>
                      <a:pt x="5115" y="1108"/>
                      <a:pt x="4994" y="606"/>
                    </a:cubicBezTo>
                    <a:cubicBezTo>
                      <a:pt x="4883" y="203"/>
                      <a:pt x="4559" y="1"/>
                      <a:pt x="4184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819;p43"/>
              <p:cNvSpPr/>
              <p:nvPr/>
            </p:nvSpPr>
            <p:spPr>
              <a:xfrm>
                <a:off x="6286725" y="2464325"/>
                <a:ext cx="67775" cy="93850"/>
              </a:xfrm>
              <a:custGeom>
                <a:avLst/>
                <a:gdLst/>
                <a:ahLst/>
                <a:cxnLst/>
                <a:rect l="l" t="t" r="r" b="b"/>
                <a:pathLst>
                  <a:path w="2711" h="3754" extrusionOk="0">
                    <a:moveTo>
                      <a:pt x="1532" y="0"/>
                    </a:moveTo>
                    <a:cubicBezTo>
                      <a:pt x="1516" y="0"/>
                      <a:pt x="1500" y="0"/>
                      <a:pt x="1484" y="1"/>
                    </a:cubicBezTo>
                    <a:cubicBezTo>
                      <a:pt x="187" y="53"/>
                      <a:pt x="239" y="1332"/>
                      <a:pt x="101" y="2265"/>
                    </a:cubicBezTo>
                    <a:cubicBezTo>
                      <a:pt x="1" y="3066"/>
                      <a:pt x="465" y="3754"/>
                      <a:pt x="1243" y="3754"/>
                    </a:cubicBezTo>
                    <a:cubicBezTo>
                      <a:pt x="1271" y="3754"/>
                      <a:pt x="1299" y="3753"/>
                      <a:pt x="1328" y="3751"/>
                    </a:cubicBezTo>
                    <a:cubicBezTo>
                      <a:pt x="2711" y="3682"/>
                      <a:pt x="1967" y="2403"/>
                      <a:pt x="2313" y="1815"/>
                    </a:cubicBezTo>
                    <a:cubicBezTo>
                      <a:pt x="2228" y="1050"/>
                      <a:pt x="2528" y="0"/>
                      <a:pt x="1532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820;p43"/>
              <p:cNvSpPr/>
              <p:nvPr/>
            </p:nvSpPr>
            <p:spPr>
              <a:xfrm>
                <a:off x="6279300" y="2861375"/>
                <a:ext cx="75625" cy="97275"/>
              </a:xfrm>
              <a:custGeom>
                <a:avLst/>
                <a:gdLst/>
                <a:ahLst/>
                <a:cxnLst/>
                <a:rect l="l" t="t" r="r" b="b"/>
                <a:pathLst>
                  <a:path w="3025" h="3891" extrusionOk="0">
                    <a:moveTo>
                      <a:pt x="2403" y="1"/>
                    </a:moveTo>
                    <a:cubicBezTo>
                      <a:pt x="2178" y="1"/>
                      <a:pt x="1971" y="104"/>
                      <a:pt x="1850" y="277"/>
                    </a:cubicBezTo>
                    <a:cubicBezTo>
                      <a:pt x="1504" y="1193"/>
                      <a:pt x="882" y="1884"/>
                      <a:pt x="277" y="2610"/>
                    </a:cubicBezTo>
                    <a:cubicBezTo>
                      <a:pt x="35" y="2869"/>
                      <a:pt x="1" y="3284"/>
                      <a:pt x="208" y="3578"/>
                    </a:cubicBezTo>
                    <a:cubicBezTo>
                      <a:pt x="326" y="3766"/>
                      <a:pt x="507" y="3890"/>
                      <a:pt x="682" y="3890"/>
                    </a:cubicBezTo>
                    <a:cubicBezTo>
                      <a:pt x="764" y="3890"/>
                      <a:pt x="845" y="3863"/>
                      <a:pt x="916" y="3802"/>
                    </a:cubicBezTo>
                    <a:cubicBezTo>
                      <a:pt x="1815" y="3128"/>
                      <a:pt x="2731" y="2420"/>
                      <a:pt x="3025" y="1452"/>
                    </a:cubicBezTo>
                    <a:cubicBezTo>
                      <a:pt x="2973" y="744"/>
                      <a:pt x="2921" y="225"/>
                      <a:pt x="2403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821;p43"/>
              <p:cNvSpPr/>
              <p:nvPr/>
            </p:nvSpPr>
            <p:spPr>
              <a:xfrm>
                <a:off x="4145025" y="994975"/>
                <a:ext cx="111500" cy="47325"/>
              </a:xfrm>
              <a:custGeom>
                <a:avLst/>
                <a:gdLst/>
                <a:ahLst/>
                <a:cxnLst/>
                <a:rect l="l" t="t" r="r" b="b"/>
                <a:pathLst>
                  <a:path w="4460" h="1893" extrusionOk="0">
                    <a:moveTo>
                      <a:pt x="1539" y="105"/>
                    </a:moveTo>
                    <a:cubicBezTo>
                      <a:pt x="969" y="243"/>
                      <a:pt x="139" y="1"/>
                      <a:pt x="70" y="744"/>
                    </a:cubicBezTo>
                    <a:cubicBezTo>
                      <a:pt x="1" y="1418"/>
                      <a:pt x="813" y="1418"/>
                      <a:pt x="1332" y="1556"/>
                    </a:cubicBezTo>
                    <a:cubicBezTo>
                      <a:pt x="1764" y="1677"/>
                      <a:pt x="2213" y="1764"/>
                      <a:pt x="2645" y="1815"/>
                    </a:cubicBezTo>
                    <a:cubicBezTo>
                      <a:pt x="2898" y="1847"/>
                      <a:pt x="3179" y="1893"/>
                      <a:pt x="3440" y="1893"/>
                    </a:cubicBezTo>
                    <a:cubicBezTo>
                      <a:pt x="3890" y="1893"/>
                      <a:pt x="4279" y="1756"/>
                      <a:pt x="4356" y="1176"/>
                    </a:cubicBezTo>
                    <a:cubicBezTo>
                      <a:pt x="4459" y="346"/>
                      <a:pt x="3561" y="416"/>
                      <a:pt x="2956" y="329"/>
                    </a:cubicBezTo>
                    <a:lnTo>
                      <a:pt x="1539" y="105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822;p43"/>
              <p:cNvSpPr/>
              <p:nvPr/>
            </p:nvSpPr>
            <p:spPr>
              <a:xfrm>
                <a:off x="7213625" y="3803350"/>
                <a:ext cx="74075" cy="80050"/>
              </a:xfrm>
              <a:custGeom>
                <a:avLst/>
                <a:gdLst/>
                <a:ahLst/>
                <a:cxnLst/>
                <a:rect l="l" t="t" r="r" b="b"/>
                <a:pathLst>
                  <a:path w="2963" h="3202" extrusionOk="0">
                    <a:moveTo>
                      <a:pt x="573" y="1"/>
                    </a:moveTo>
                    <a:cubicBezTo>
                      <a:pt x="233" y="1"/>
                      <a:pt x="0" y="333"/>
                      <a:pt x="59" y="704"/>
                    </a:cubicBezTo>
                    <a:cubicBezTo>
                      <a:pt x="284" y="1965"/>
                      <a:pt x="1096" y="2777"/>
                      <a:pt x="2289" y="3175"/>
                    </a:cubicBezTo>
                    <a:cubicBezTo>
                      <a:pt x="2343" y="3193"/>
                      <a:pt x="2395" y="3202"/>
                      <a:pt x="2445" y="3202"/>
                    </a:cubicBezTo>
                    <a:cubicBezTo>
                      <a:pt x="2729" y="3202"/>
                      <a:pt x="2933" y="2914"/>
                      <a:pt x="2963" y="2414"/>
                    </a:cubicBezTo>
                    <a:cubicBezTo>
                      <a:pt x="2341" y="1619"/>
                      <a:pt x="1960" y="427"/>
                      <a:pt x="751" y="30"/>
                    </a:cubicBezTo>
                    <a:cubicBezTo>
                      <a:pt x="689" y="10"/>
                      <a:pt x="630" y="1"/>
                      <a:pt x="573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823;p43"/>
              <p:cNvSpPr/>
              <p:nvPr/>
            </p:nvSpPr>
            <p:spPr>
              <a:xfrm>
                <a:off x="6542025" y="3118350"/>
                <a:ext cx="66075" cy="79800"/>
              </a:xfrm>
              <a:custGeom>
                <a:avLst/>
                <a:gdLst/>
                <a:ahLst/>
                <a:cxnLst/>
                <a:rect l="l" t="t" r="r" b="b"/>
                <a:pathLst>
                  <a:path w="2643" h="3192" extrusionOk="0">
                    <a:moveTo>
                      <a:pt x="1295" y="1"/>
                    </a:moveTo>
                    <a:cubicBezTo>
                      <a:pt x="1273" y="1"/>
                      <a:pt x="1250" y="2"/>
                      <a:pt x="1226" y="4"/>
                    </a:cubicBezTo>
                    <a:cubicBezTo>
                      <a:pt x="275" y="108"/>
                      <a:pt x="51" y="954"/>
                      <a:pt x="33" y="1732"/>
                    </a:cubicBezTo>
                    <a:cubicBezTo>
                      <a:pt x="1" y="2354"/>
                      <a:pt x="200" y="3192"/>
                      <a:pt x="910" y="3192"/>
                    </a:cubicBezTo>
                    <a:cubicBezTo>
                      <a:pt x="950" y="3192"/>
                      <a:pt x="992" y="3189"/>
                      <a:pt x="1036" y="3184"/>
                    </a:cubicBezTo>
                    <a:cubicBezTo>
                      <a:pt x="2643" y="2959"/>
                      <a:pt x="1640" y="1767"/>
                      <a:pt x="1640" y="1110"/>
                    </a:cubicBezTo>
                    <a:cubicBezTo>
                      <a:pt x="1740" y="547"/>
                      <a:pt x="1792" y="1"/>
                      <a:pt x="1295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824;p43"/>
              <p:cNvSpPr/>
              <p:nvPr/>
            </p:nvSpPr>
            <p:spPr>
              <a:xfrm>
                <a:off x="4278100" y="987200"/>
                <a:ext cx="87225" cy="50150"/>
              </a:xfrm>
              <a:custGeom>
                <a:avLst/>
                <a:gdLst/>
                <a:ahLst/>
                <a:cxnLst/>
                <a:rect l="l" t="t" r="r" b="b"/>
                <a:pathLst>
                  <a:path w="3489" h="2006" extrusionOk="0">
                    <a:moveTo>
                      <a:pt x="2519" y="46"/>
                    </a:moveTo>
                    <a:cubicBezTo>
                      <a:pt x="2407" y="46"/>
                      <a:pt x="2296" y="60"/>
                      <a:pt x="2195" y="87"/>
                    </a:cubicBezTo>
                    <a:cubicBezTo>
                      <a:pt x="1435" y="312"/>
                      <a:pt x="191" y="1"/>
                      <a:pt x="87" y="1107"/>
                    </a:cubicBezTo>
                    <a:cubicBezTo>
                      <a:pt x="1" y="1798"/>
                      <a:pt x="986" y="1746"/>
                      <a:pt x="1642" y="1781"/>
                    </a:cubicBezTo>
                    <a:cubicBezTo>
                      <a:pt x="2299" y="1556"/>
                      <a:pt x="3422" y="2005"/>
                      <a:pt x="3474" y="813"/>
                    </a:cubicBezTo>
                    <a:cubicBezTo>
                      <a:pt x="3488" y="284"/>
                      <a:pt x="2986" y="46"/>
                      <a:pt x="2519" y="46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825;p43"/>
              <p:cNvSpPr/>
              <p:nvPr/>
            </p:nvSpPr>
            <p:spPr>
              <a:xfrm>
                <a:off x="6595650" y="1204100"/>
                <a:ext cx="81075" cy="41800"/>
              </a:xfrm>
              <a:custGeom>
                <a:avLst/>
                <a:gdLst/>
                <a:ahLst/>
                <a:cxnLst/>
                <a:rect l="l" t="t" r="r" b="b"/>
                <a:pathLst>
                  <a:path w="3243" h="1672" extrusionOk="0">
                    <a:moveTo>
                      <a:pt x="1466" y="121"/>
                    </a:moveTo>
                    <a:cubicBezTo>
                      <a:pt x="1366" y="163"/>
                      <a:pt x="1241" y="173"/>
                      <a:pt x="1106" y="173"/>
                    </a:cubicBezTo>
                    <a:cubicBezTo>
                      <a:pt x="987" y="173"/>
                      <a:pt x="861" y="165"/>
                      <a:pt x="738" y="165"/>
                    </a:cubicBezTo>
                    <a:cubicBezTo>
                      <a:pt x="371" y="165"/>
                      <a:pt x="34" y="234"/>
                      <a:pt x="14" y="778"/>
                    </a:cubicBezTo>
                    <a:cubicBezTo>
                      <a:pt x="0" y="1593"/>
                      <a:pt x="628" y="1660"/>
                      <a:pt x="1232" y="1660"/>
                    </a:cubicBezTo>
                    <a:cubicBezTo>
                      <a:pt x="1352" y="1660"/>
                      <a:pt x="1472" y="1658"/>
                      <a:pt x="1585" y="1658"/>
                    </a:cubicBezTo>
                    <a:cubicBezTo>
                      <a:pt x="1627" y="1658"/>
                      <a:pt x="1668" y="1658"/>
                      <a:pt x="1708" y="1659"/>
                    </a:cubicBezTo>
                    <a:cubicBezTo>
                      <a:pt x="1826" y="1666"/>
                      <a:pt x="1954" y="1672"/>
                      <a:pt x="2085" y="1672"/>
                    </a:cubicBezTo>
                    <a:cubicBezTo>
                      <a:pt x="2644" y="1672"/>
                      <a:pt x="3242" y="1563"/>
                      <a:pt x="3228" y="933"/>
                    </a:cubicBezTo>
                    <a:cubicBezTo>
                      <a:pt x="3194" y="0"/>
                      <a:pt x="2209" y="207"/>
                      <a:pt x="1466" y="12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826;p43"/>
              <p:cNvSpPr/>
              <p:nvPr/>
            </p:nvSpPr>
            <p:spPr>
              <a:xfrm>
                <a:off x="5040350" y="1034625"/>
                <a:ext cx="81550" cy="46975"/>
              </a:xfrm>
              <a:custGeom>
                <a:avLst/>
                <a:gdLst/>
                <a:ahLst/>
                <a:cxnLst/>
                <a:rect l="l" t="t" r="r" b="b"/>
                <a:pathLst>
                  <a:path w="3262" h="1879" extrusionOk="0">
                    <a:moveTo>
                      <a:pt x="1625" y="1"/>
                    </a:moveTo>
                    <a:cubicBezTo>
                      <a:pt x="803" y="1"/>
                      <a:pt x="279" y="461"/>
                      <a:pt x="99" y="1249"/>
                    </a:cubicBezTo>
                    <a:cubicBezTo>
                      <a:pt x="0" y="1616"/>
                      <a:pt x="339" y="1879"/>
                      <a:pt x="645" y="1879"/>
                    </a:cubicBezTo>
                    <a:cubicBezTo>
                      <a:pt x="714" y="1879"/>
                      <a:pt x="781" y="1865"/>
                      <a:pt x="842" y="1837"/>
                    </a:cubicBezTo>
                    <a:cubicBezTo>
                      <a:pt x="1620" y="1474"/>
                      <a:pt x="2829" y="1750"/>
                      <a:pt x="3106" y="800"/>
                    </a:cubicBezTo>
                    <a:cubicBezTo>
                      <a:pt x="3261" y="229"/>
                      <a:pt x="2363" y="22"/>
                      <a:pt x="1758" y="5"/>
                    </a:cubicBezTo>
                    <a:cubicBezTo>
                      <a:pt x="1713" y="2"/>
                      <a:pt x="1668" y="1"/>
                      <a:pt x="1625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827;p43"/>
              <p:cNvSpPr/>
              <p:nvPr/>
            </p:nvSpPr>
            <p:spPr>
              <a:xfrm>
                <a:off x="6380950" y="3302475"/>
                <a:ext cx="77800" cy="40225"/>
              </a:xfrm>
              <a:custGeom>
                <a:avLst/>
                <a:gdLst/>
                <a:ahLst/>
                <a:cxnLst/>
                <a:rect l="l" t="t" r="r" b="b"/>
                <a:pathLst>
                  <a:path w="3112" h="1609" extrusionOk="0">
                    <a:moveTo>
                      <a:pt x="843" y="80"/>
                    </a:moveTo>
                    <a:cubicBezTo>
                      <a:pt x="352" y="80"/>
                      <a:pt x="1" y="466"/>
                      <a:pt x="65" y="882"/>
                    </a:cubicBezTo>
                    <a:cubicBezTo>
                      <a:pt x="161" y="1545"/>
                      <a:pt x="602" y="1578"/>
                      <a:pt x="1054" y="1578"/>
                    </a:cubicBezTo>
                    <a:cubicBezTo>
                      <a:pt x="1103" y="1578"/>
                      <a:pt x="1152" y="1577"/>
                      <a:pt x="1201" y="1577"/>
                    </a:cubicBezTo>
                    <a:cubicBezTo>
                      <a:pt x="1347" y="1577"/>
                      <a:pt x="1491" y="1581"/>
                      <a:pt x="1620" y="1608"/>
                    </a:cubicBezTo>
                    <a:cubicBezTo>
                      <a:pt x="1746" y="1549"/>
                      <a:pt x="1903" y="1535"/>
                      <a:pt x="2065" y="1535"/>
                    </a:cubicBezTo>
                    <a:cubicBezTo>
                      <a:pt x="2212" y="1535"/>
                      <a:pt x="2363" y="1547"/>
                      <a:pt x="2502" y="1547"/>
                    </a:cubicBezTo>
                    <a:cubicBezTo>
                      <a:pt x="2845" y="1547"/>
                      <a:pt x="3112" y="1478"/>
                      <a:pt x="3037" y="1003"/>
                    </a:cubicBezTo>
                    <a:cubicBezTo>
                      <a:pt x="2882" y="1"/>
                      <a:pt x="1741" y="191"/>
                      <a:pt x="963" y="87"/>
                    </a:cubicBezTo>
                    <a:cubicBezTo>
                      <a:pt x="923" y="82"/>
                      <a:pt x="882" y="80"/>
                      <a:pt x="843" y="8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828;p43"/>
              <p:cNvSpPr/>
              <p:nvPr/>
            </p:nvSpPr>
            <p:spPr>
              <a:xfrm>
                <a:off x="4384825" y="996700"/>
                <a:ext cx="62025" cy="39775"/>
              </a:xfrm>
              <a:custGeom>
                <a:avLst/>
                <a:gdLst/>
                <a:ahLst/>
                <a:cxnLst/>
                <a:rect l="l" t="t" r="r" b="b"/>
                <a:pathLst>
                  <a:path w="2481" h="1591" extrusionOk="0">
                    <a:moveTo>
                      <a:pt x="1811" y="155"/>
                    </a:moveTo>
                    <a:cubicBezTo>
                      <a:pt x="1713" y="155"/>
                      <a:pt x="1613" y="168"/>
                      <a:pt x="1521" y="191"/>
                    </a:cubicBezTo>
                    <a:cubicBezTo>
                      <a:pt x="985" y="312"/>
                      <a:pt x="121" y="1"/>
                      <a:pt x="52" y="917"/>
                    </a:cubicBezTo>
                    <a:cubicBezTo>
                      <a:pt x="0" y="1487"/>
                      <a:pt x="536" y="1574"/>
                      <a:pt x="1054" y="1591"/>
                    </a:cubicBezTo>
                    <a:cubicBezTo>
                      <a:pt x="1573" y="1418"/>
                      <a:pt x="2385" y="1556"/>
                      <a:pt x="2454" y="727"/>
                    </a:cubicBezTo>
                    <a:cubicBezTo>
                      <a:pt x="2481" y="311"/>
                      <a:pt x="2153" y="155"/>
                      <a:pt x="1811" y="155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829;p43"/>
              <p:cNvSpPr/>
              <p:nvPr/>
            </p:nvSpPr>
            <p:spPr>
              <a:xfrm>
                <a:off x="2100625" y="1004500"/>
                <a:ext cx="520200" cy="95050"/>
              </a:xfrm>
              <a:custGeom>
                <a:avLst/>
                <a:gdLst/>
                <a:ahLst/>
                <a:cxnLst/>
                <a:rect l="l" t="t" r="r" b="b"/>
                <a:pathLst>
                  <a:path w="20808" h="3802" extrusionOk="0">
                    <a:moveTo>
                      <a:pt x="20756" y="0"/>
                    </a:moveTo>
                    <a:lnTo>
                      <a:pt x="20738" y="17"/>
                    </a:lnTo>
                    <a:lnTo>
                      <a:pt x="20773" y="17"/>
                    </a:lnTo>
                    <a:lnTo>
                      <a:pt x="20808" y="0"/>
                    </a:lnTo>
                    <a:close/>
                    <a:moveTo>
                      <a:pt x="1" y="3785"/>
                    </a:moveTo>
                    <a:lnTo>
                      <a:pt x="1" y="3802"/>
                    </a:lnTo>
                    <a:lnTo>
                      <a:pt x="18" y="3802"/>
                    </a:lnTo>
                    <a:lnTo>
                      <a:pt x="18" y="3785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830;p43"/>
              <p:cNvSpPr/>
              <p:nvPr/>
            </p:nvSpPr>
            <p:spPr>
              <a:xfrm>
                <a:off x="233350" y="949250"/>
                <a:ext cx="3232550" cy="3802300"/>
              </a:xfrm>
              <a:custGeom>
                <a:avLst/>
                <a:gdLst/>
                <a:ahLst/>
                <a:cxnLst/>
                <a:rect l="l" t="t" r="r" b="b"/>
                <a:pathLst>
                  <a:path w="129302" h="152092" extrusionOk="0">
                    <a:moveTo>
                      <a:pt x="97270" y="1644"/>
                    </a:moveTo>
                    <a:cubicBezTo>
                      <a:pt x="97347" y="1644"/>
                      <a:pt x="97424" y="1648"/>
                      <a:pt x="97503" y="1657"/>
                    </a:cubicBezTo>
                    <a:cubicBezTo>
                      <a:pt x="97555" y="1674"/>
                      <a:pt x="97607" y="1692"/>
                      <a:pt x="97642" y="1709"/>
                    </a:cubicBezTo>
                    <a:lnTo>
                      <a:pt x="95601" y="2170"/>
                    </a:lnTo>
                    <a:lnTo>
                      <a:pt x="95601" y="2170"/>
                    </a:lnTo>
                    <a:cubicBezTo>
                      <a:pt x="96129" y="1917"/>
                      <a:pt x="96661" y="1644"/>
                      <a:pt x="97270" y="1644"/>
                    </a:cubicBezTo>
                    <a:close/>
                    <a:moveTo>
                      <a:pt x="95473" y="2210"/>
                    </a:moveTo>
                    <a:lnTo>
                      <a:pt x="95447" y="2227"/>
                    </a:lnTo>
                    <a:lnTo>
                      <a:pt x="95429" y="2227"/>
                    </a:lnTo>
                    <a:lnTo>
                      <a:pt x="95464" y="2210"/>
                    </a:lnTo>
                    <a:close/>
                    <a:moveTo>
                      <a:pt x="68358" y="8951"/>
                    </a:moveTo>
                    <a:cubicBezTo>
                      <a:pt x="68553" y="8951"/>
                      <a:pt x="68761" y="9049"/>
                      <a:pt x="68989" y="9313"/>
                    </a:cubicBezTo>
                    <a:cubicBezTo>
                      <a:pt x="69208" y="9280"/>
                      <a:pt x="69420" y="9268"/>
                      <a:pt x="69634" y="9268"/>
                    </a:cubicBezTo>
                    <a:cubicBezTo>
                      <a:pt x="69758" y="9268"/>
                      <a:pt x="69882" y="9272"/>
                      <a:pt x="70008" y="9278"/>
                    </a:cubicBezTo>
                    <a:cubicBezTo>
                      <a:pt x="70061" y="9286"/>
                      <a:pt x="70117" y="9289"/>
                      <a:pt x="70177" y="9289"/>
                    </a:cubicBezTo>
                    <a:cubicBezTo>
                      <a:pt x="70522" y="9289"/>
                      <a:pt x="70965" y="9176"/>
                      <a:pt x="71318" y="9176"/>
                    </a:cubicBezTo>
                    <a:cubicBezTo>
                      <a:pt x="71841" y="9176"/>
                      <a:pt x="72167" y="9425"/>
                      <a:pt x="71685" y="10661"/>
                    </a:cubicBezTo>
                    <a:cubicBezTo>
                      <a:pt x="71581" y="10937"/>
                      <a:pt x="71823" y="11265"/>
                      <a:pt x="72151" y="11386"/>
                    </a:cubicBezTo>
                    <a:cubicBezTo>
                      <a:pt x="72428" y="11438"/>
                      <a:pt x="72722" y="11490"/>
                      <a:pt x="72998" y="11507"/>
                    </a:cubicBezTo>
                    <a:cubicBezTo>
                      <a:pt x="72652" y="11922"/>
                      <a:pt x="72359" y="12406"/>
                      <a:pt x="71927" y="12717"/>
                    </a:cubicBezTo>
                    <a:cubicBezTo>
                      <a:pt x="71831" y="12786"/>
                      <a:pt x="71741" y="12813"/>
                      <a:pt x="71654" y="12813"/>
                    </a:cubicBezTo>
                    <a:cubicBezTo>
                      <a:pt x="71349" y="12813"/>
                      <a:pt x="71090" y="12473"/>
                      <a:pt x="70821" y="12406"/>
                    </a:cubicBezTo>
                    <a:cubicBezTo>
                      <a:pt x="69127" y="11939"/>
                      <a:pt x="69334" y="10488"/>
                      <a:pt x="68989" y="9313"/>
                    </a:cubicBezTo>
                    <a:lnTo>
                      <a:pt x="67330" y="9520"/>
                    </a:lnTo>
                    <a:cubicBezTo>
                      <a:pt x="67668" y="9295"/>
                      <a:pt x="67992" y="8951"/>
                      <a:pt x="68358" y="8951"/>
                    </a:cubicBezTo>
                    <a:close/>
                    <a:moveTo>
                      <a:pt x="51546" y="12467"/>
                    </a:moveTo>
                    <a:cubicBezTo>
                      <a:pt x="51593" y="12467"/>
                      <a:pt x="51647" y="12470"/>
                      <a:pt x="51707" y="12475"/>
                    </a:cubicBezTo>
                    <a:cubicBezTo>
                      <a:pt x="51897" y="12648"/>
                      <a:pt x="52157" y="12890"/>
                      <a:pt x="52433" y="13115"/>
                    </a:cubicBezTo>
                    <a:cubicBezTo>
                      <a:pt x="52260" y="13270"/>
                      <a:pt x="52053" y="13374"/>
                      <a:pt x="51845" y="13460"/>
                    </a:cubicBezTo>
                    <a:cubicBezTo>
                      <a:pt x="51802" y="13467"/>
                      <a:pt x="51764" y="13470"/>
                      <a:pt x="51729" y="13470"/>
                    </a:cubicBezTo>
                    <a:cubicBezTo>
                      <a:pt x="51300" y="13470"/>
                      <a:pt x="51439" y="13007"/>
                      <a:pt x="51327" y="12752"/>
                    </a:cubicBezTo>
                    <a:cubicBezTo>
                      <a:pt x="51225" y="12548"/>
                      <a:pt x="51295" y="12467"/>
                      <a:pt x="51546" y="12467"/>
                    </a:cubicBezTo>
                    <a:close/>
                    <a:moveTo>
                      <a:pt x="55481" y="12549"/>
                    </a:moveTo>
                    <a:cubicBezTo>
                      <a:pt x="55526" y="12549"/>
                      <a:pt x="55570" y="12553"/>
                      <a:pt x="55613" y="12562"/>
                    </a:cubicBezTo>
                    <a:lnTo>
                      <a:pt x="54576" y="13789"/>
                    </a:lnTo>
                    <a:lnTo>
                      <a:pt x="53954" y="13184"/>
                    </a:lnTo>
                    <a:cubicBezTo>
                      <a:pt x="54420" y="12976"/>
                      <a:pt x="54870" y="12752"/>
                      <a:pt x="55336" y="12562"/>
                    </a:cubicBezTo>
                    <a:cubicBezTo>
                      <a:pt x="55388" y="12553"/>
                      <a:pt x="55436" y="12549"/>
                      <a:pt x="55481" y="12549"/>
                    </a:cubicBezTo>
                    <a:close/>
                    <a:moveTo>
                      <a:pt x="116966" y="0"/>
                    </a:moveTo>
                    <a:cubicBezTo>
                      <a:pt x="112339" y="0"/>
                      <a:pt x="107712" y="747"/>
                      <a:pt x="103085" y="1035"/>
                    </a:cubicBezTo>
                    <a:cubicBezTo>
                      <a:pt x="101910" y="1104"/>
                      <a:pt x="100735" y="983"/>
                      <a:pt x="99542" y="1260"/>
                    </a:cubicBezTo>
                    <a:cubicBezTo>
                      <a:pt x="99533" y="1262"/>
                      <a:pt x="99523" y="1263"/>
                      <a:pt x="99512" y="1263"/>
                    </a:cubicBezTo>
                    <a:cubicBezTo>
                      <a:pt x="99194" y="1263"/>
                      <a:pt x="98389" y="307"/>
                      <a:pt x="97503" y="240"/>
                    </a:cubicBezTo>
                    <a:cubicBezTo>
                      <a:pt x="96554" y="172"/>
                      <a:pt x="95607" y="143"/>
                      <a:pt x="94661" y="143"/>
                    </a:cubicBezTo>
                    <a:cubicBezTo>
                      <a:pt x="91541" y="143"/>
                      <a:pt x="88432" y="459"/>
                      <a:pt x="85303" y="724"/>
                    </a:cubicBezTo>
                    <a:cubicBezTo>
                      <a:pt x="83379" y="875"/>
                      <a:pt x="81549" y="1637"/>
                      <a:pt x="79578" y="1637"/>
                    </a:cubicBezTo>
                    <a:cubicBezTo>
                      <a:pt x="79300" y="1637"/>
                      <a:pt x="79020" y="1622"/>
                      <a:pt x="78736" y="1588"/>
                    </a:cubicBezTo>
                    <a:cubicBezTo>
                      <a:pt x="78573" y="1568"/>
                      <a:pt x="78403" y="1557"/>
                      <a:pt x="78229" y="1557"/>
                    </a:cubicBezTo>
                    <a:cubicBezTo>
                      <a:pt x="77349" y="1557"/>
                      <a:pt x="76386" y="1840"/>
                      <a:pt x="75953" y="2677"/>
                    </a:cubicBezTo>
                    <a:cubicBezTo>
                      <a:pt x="75538" y="3489"/>
                      <a:pt x="76333" y="4163"/>
                      <a:pt x="76956" y="4750"/>
                    </a:cubicBezTo>
                    <a:cubicBezTo>
                      <a:pt x="77215" y="4992"/>
                      <a:pt x="77232" y="5511"/>
                      <a:pt x="77370" y="5891"/>
                    </a:cubicBezTo>
                    <a:cubicBezTo>
                      <a:pt x="77348" y="5890"/>
                      <a:pt x="77325" y="5889"/>
                      <a:pt x="77301" y="5889"/>
                    </a:cubicBezTo>
                    <a:cubicBezTo>
                      <a:pt x="77154" y="5889"/>
                      <a:pt x="76988" y="5912"/>
                      <a:pt x="76844" y="5912"/>
                    </a:cubicBezTo>
                    <a:cubicBezTo>
                      <a:pt x="76726" y="5912"/>
                      <a:pt x="76623" y="5896"/>
                      <a:pt x="76558" y="5839"/>
                    </a:cubicBezTo>
                    <a:cubicBezTo>
                      <a:pt x="76285" y="5586"/>
                      <a:pt x="76034" y="5489"/>
                      <a:pt x="75796" y="5489"/>
                    </a:cubicBezTo>
                    <a:cubicBezTo>
                      <a:pt x="75417" y="5489"/>
                      <a:pt x="75070" y="5733"/>
                      <a:pt x="74709" y="5977"/>
                    </a:cubicBezTo>
                    <a:lnTo>
                      <a:pt x="74709" y="5995"/>
                    </a:lnTo>
                    <a:lnTo>
                      <a:pt x="74692" y="5995"/>
                    </a:lnTo>
                    <a:cubicBezTo>
                      <a:pt x="74415" y="6358"/>
                      <a:pt x="73707" y="6479"/>
                      <a:pt x="73897" y="7066"/>
                    </a:cubicBezTo>
                    <a:cubicBezTo>
                      <a:pt x="74104" y="7654"/>
                      <a:pt x="74761" y="7671"/>
                      <a:pt x="75331" y="7723"/>
                    </a:cubicBezTo>
                    <a:lnTo>
                      <a:pt x="75625" y="7723"/>
                    </a:lnTo>
                    <a:lnTo>
                      <a:pt x="77146" y="7982"/>
                    </a:lnTo>
                    <a:cubicBezTo>
                      <a:pt x="76904" y="8068"/>
                      <a:pt x="76662" y="8120"/>
                      <a:pt x="76403" y="8120"/>
                    </a:cubicBezTo>
                    <a:cubicBezTo>
                      <a:pt x="76178" y="8103"/>
                      <a:pt x="75970" y="7930"/>
                      <a:pt x="75729" y="7861"/>
                    </a:cubicBezTo>
                    <a:cubicBezTo>
                      <a:pt x="75594" y="7823"/>
                      <a:pt x="75464" y="7807"/>
                      <a:pt x="75337" y="7807"/>
                    </a:cubicBezTo>
                    <a:cubicBezTo>
                      <a:pt x="74777" y="7807"/>
                      <a:pt x="74273" y="8116"/>
                      <a:pt x="73724" y="8172"/>
                    </a:cubicBezTo>
                    <a:cubicBezTo>
                      <a:pt x="73717" y="8173"/>
                      <a:pt x="73710" y="8174"/>
                      <a:pt x="73702" y="8174"/>
                    </a:cubicBezTo>
                    <a:cubicBezTo>
                      <a:pt x="73450" y="8174"/>
                      <a:pt x="72913" y="7613"/>
                      <a:pt x="72946" y="7394"/>
                    </a:cubicBezTo>
                    <a:cubicBezTo>
                      <a:pt x="73102" y="6479"/>
                      <a:pt x="73810" y="6098"/>
                      <a:pt x="74674" y="5995"/>
                    </a:cubicBezTo>
                    <a:lnTo>
                      <a:pt x="74674" y="5977"/>
                    </a:lnTo>
                    <a:cubicBezTo>
                      <a:pt x="74726" y="5545"/>
                      <a:pt x="74830" y="5113"/>
                      <a:pt x="74951" y="4681"/>
                    </a:cubicBezTo>
                    <a:cubicBezTo>
                      <a:pt x="75072" y="4370"/>
                      <a:pt x="75435" y="4076"/>
                      <a:pt x="75124" y="3748"/>
                    </a:cubicBezTo>
                    <a:cubicBezTo>
                      <a:pt x="74832" y="3467"/>
                      <a:pt x="74483" y="3396"/>
                      <a:pt x="74119" y="3396"/>
                    </a:cubicBezTo>
                    <a:cubicBezTo>
                      <a:pt x="73856" y="3396"/>
                      <a:pt x="73587" y="3433"/>
                      <a:pt x="73326" y="3454"/>
                    </a:cubicBezTo>
                    <a:cubicBezTo>
                      <a:pt x="72946" y="3506"/>
                      <a:pt x="72756" y="3748"/>
                      <a:pt x="72704" y="4180"/>
                    </a:cubicBezTo>
                    <a:cubicBezTo>
                      <a:pt x="72601" y="5252"/>
                      <a:pt x="72134" y="6098"/>
                      <a:pt x="70959" y="6340"/>
                    </a:cubicBezTo>
                    <a:cubicBezTo>
                      <a:pt x="70855" y="6427"/>
                      <a:pt x="70769" y="6513"/>
                      <a:pt x="70665" y="6617"/>
                    </a:cubicBezTo>
                    <a:cubicBezTo>
                      <a:pt x="70786" y="6859"/>
                      <a:pt x="70924" y="7083"/>
                      <a:pt x="71097" y="7291"/>
                    </a:cubicBezTo>
                    <a:cubicBezTo>
                      <a:pt x="71304" y="7412"/>
                      <a:pt x="71546" y="7515"/>
                      <a:pt x="71788" y="7567"/>
                    </a:cubicBezTo>
                    <a:cubicBezTo>
                      <a:pt x="71650" y="7550"/>
                      <a:pt x="71512" y="7541"/>
                      <a:pt x="71374" y="7541"/>
                    </a:cubicBezTo>
                    <a:cubicBezTo>
                      <a:pt x="71235" y="7541"/>
                      <a:pt x="71097" y="7550"/>
                      <a:pt x="70959" y="7567"/>
                    </a:cubicBezTo>
                    <a:cubicBezTo>
                      <a:pt x="70569" y="7671"/>
                      <a:pt x="70173" y="7708"/>
                      <a:pt x="69775" y="7708"/>
                    </a:cubicBezTo>
                    <a:cubicBezTo>
                      <a:pt x="68812" y="7708"/>
                      <a:pt x="67832" y="7494"/>
                      <a:pt x="66868" y="7494"/>
                    </a:cubicBezTo>
                    <a:cubicBezTo>
                      <a:pt x="66108" y="7494"/>
                      <a:pt x="65357" y="7627"/>
                      <a:pt x="64634" y="8103"/>
                    </a:cubicBezTo>
                    <a:cubicBezTo>
                      <a:pt x="64271" y="8345"/>
                      <a:pt x="63580" y="8379"/>
                      <a:pt x="63666" y="8863"/>
                    </a:cubicBezTo>
                    <a:cubicBezTo>
                      <a:pt x="63752" y="9382"/>
                      <a:pt x="64167" y="9900"/>
                      <a:pt x="64547" y="10315"/>
                    </a:cubicBezTo>
                    <a:cubicBezTo>
                      <a:pt x="64666" y="10447"/>
                      <a:pt x="64798" y="10498"/>
                      <a:pt x="64939" y="10498"/>
                    </a:cubicBezTo>
                    <a:cubicBezTo>
                      <a:pt x="65148" y="10498"/>
                      <a:pt x="65375" y="10387"/>
                      <a:pt x="65602" y="10263"/>
                    </a:cubicBezTo>
                    <a:cubicBezTo>
                      <a:pt x="66124" y="9977"/>
                      <a:pt x="66711" y="9789"/>
                      <a:pt x="67269" y="9556"/>
                    </a:cubicBezTo>
                    <a:lnTo>
                      <a:pt x="67269" y="9556"/>
                    </a:lnTo>
                    <a:cubicBezTo>
                      <a:pt x="66173" y="11022"/>
                      <a:pt x="64072" y="10911"/>
                      <a:pt x="62975" y="11974"/>
                    </a:cubicBezTo>
                    <a:cubicBezTo>
                      <a:pt x="62086" y="12850"/>
                      <a:pt x="61268" y="13162"/>
                      <a:pt x="60357" y="13162"/>
                    </a:cubicBezTo>
                    <a:cubicBezTo>
                      <a:pt x="59993" y="13162"/>
                      <a:pt x="59613" y="13112"/>
                      <a:pt x="59207" y="13028"/>
                    </a:cubicBezTo>
                    <a:cubicBezTo>
                      <a:pt x="58430" y="12873"/>
                      <a:pt x="57687" y="12510"/>
                      <a:pt x="56926" y="12233"/>
                    </a:cubicBezTo>
                    <a:cubicBezTo>
                      <a:pt x="57173" y="12050"/>
                      <a:pt x="57402" y="11981"/>
                      <a:pt x="57619" y="11981"/>
                    </a:cubicBezTo>
                    <a:cubicBezTo>
                      <a:pt x="58162" y="11981"/>
                      <a:pt x="58632" y="12416"/>
                      <a:pt x="59138" y="12613"/>
                    </a:cubicBezTo>
                    <a:cubicBezTo>
                      <a:pt x="59332" y="12687"/>
                      <a:pt x="59512" y="12718"/>
                      <a:pt x="59680" y="12718"/>
                    </a:cubicBezTo>
                    <a:cubicBezTo>
                      <a:pt x="60502" y="12718"/>
                      <a:pt x="61062" y="11967"/>
                      <a:pt x="61765" y="11680"/>
                    </a:cubicBezTo>
                    <a:cubicBezTo>
                      <a:pt x="62404" y="11421"/>
                      <a:pt x="61903" y="10851"/>
                      <a:pt x="61661" y="10384"/>
                    </a:cubicBezTo>
                    <a:cubicBezTo>
                      <a:pt x="61454" y="9987"/>
                      <a:pt x="61921" y="9745"/>
                      <a:pt x="62249" y="9537"/>
                    </a:cubicBezTo>
                    <a:cubicBezTo>
                      <a:pt x="62664" y="9295"/>
                      <a:pt x="63441" y="9226"/>
                      <a:pt x="63182" y="8518"/>
                    </a:cubicBezTo>
                    <a:cubicBezTo>
                      <a:pt x="63018" y="8098"/>
                      <a:pt x="62703" y="8030"/>
                      <a:pt x="62354" y="8030"/>
                    </a:cubicBezTo>
                    <a:cubicBezTo>
                      <a:pt x="62187" y="8030"/>
                      <a:pt x="62013" y="8045"/>
                      <a:pt x="61845" y="8045"/>
                    </a:cubicBezTo>
                    <a:cubicBezTo>
                      <a:pt x="61771" y="8045"/>
                      <a:pt x="61698" y="8042"/>
                      <a:pt x="61627" y="8034"/>
                    </a:cubicBezTo>
                    <a:cubicBezTo>
                      <a:pt x="61564" y="8027"/>
                      <a:pt x="61502" y="8024"/>
                      <a:pt x="61440" y="8024"/>
                    </a:cubicBezTo>
                    <a:cubicBezTo>
                      <a:pt x="60620" y="8024"/>
                      <a:pt x="59973" y="8583"/>
                      <a:pt x="59080" y="8583"/>
                    </a:cubicBezTo>
                    <a:cubicBezTo>
                      <a:pt x="59004" y="8583"/>
                      <a:pt x="58925" y="8579"/>
                      <a:pt x="58844" y="8570"/>
                    </a:cubicBezTo>
                    <a:cubicBezTo>
                      <a:pt x="57410" y="8414"/>
                      <a:pt x="56391" y="7671"/>
                      <a:pt x="55181" y="7187"/>
                    </a:cubicBezTo>
                    <a:cubicBezTo>
                      <a:pt x="54440" y="6892"/>
                      <a:pt x="53723" y="6767"/>
                      <a:pt x="53025" y="6767"/>
                    </a:cubicBezTo>
                    <a:cubicBezTo>
                      <a:pt x="51022" y="6767"/>
                      <a:pt x="49177" y="7799"/>
                      <a:pt x="47370" y="8812"/>
                    </a:cubicBezTo>
                    <a:cubicBezTo>
                      <a:pt x="46903" y="9071"/>
                      <a:pt x="46765" y="9434"/>
                      <a:pt x="46972" y="9969"/>
                    </a:cubicBezTo>
                    <a:cubicBezTo>
                      <a:pt x="47155" y="10426"/>
                      <a:pt x="47351" y="10748"/>
                      <a:pt x="47819" y="10748"/>
                    </a:cubicBezTo>
                    <a:cubicBezTo>
                      <a:pt x="47883" y="10748"/>
                      <a:pt x="47952" y="10742"/>
                      <a:pt x="48026" y="10730"/>
                    </a:cubicBezTo>
                    <a:lnTo>
                      <a:pt x="50498" y="10280"/>
                    </a:lnTo>
                    <a:cubicBezTo>
                      <a:pt x="50618" y="10263"/>
                      <a:pt x="50739" y="10229"/>
                      <a:pt x="50878" y="10194"/>
                    </a:cubicBezTo>
                    <a:lnTo>
                      <a:pt x="50878" y="10194"/>
                    </a:lnTo>
                    <a:cubicBezTo>
                      <a:pt x="50878" y="10298"/>
                      <a:pt x="50860" y="10401"/>
                      <a:pt x="50860" y="10505"/>
                    </a:cubicBezTo>
                    <a:cubicBezTo>
                      <a:pt x="50614" y="11663"/>
                      <a:pt x="50148" y="12321"/>
                      <a:pt x="49280" y="12321"/>
                    </a:cubicBezTo>
                    <a:cubicBezTo>
                      <a:pt x="48931" y="12321"/>
                      <a:pt x="48517" y="12214"/>
                      <a:pt x="48026" y="11991"/>
                    </a:cubicBezTo>
                    <a:cubicBezTo>
                      <a:pt x="46374" y="11254"/>
                      <a:pt x="44693" y="10979"/>
                      <a:pt x="42955" y="10979"/>
                    </a:cubicBezTo>
                    <a:cubicBezTo>
                      <a:pt x="42002" y="10979"/>
                      <a:pt x="41033" y="11062"/>
                      <a:pt x="40042" y="11196"/>
                    </a:cubicBezTo>
                    <a:cubicBezTo>
                      <a:pt x="38536" y="11404"/>
                      <a:pt x="37062" y="12285"/>
                      <a:pt x="35569" y="12285"/>
                    </a:cubicBezTo>
                    <a:cubicBezTo>
                      <a:pt x="35195" y="12285"/>
                      <a:pt x="34820" y="12230"/>
                      <a:pt x="34443" y="12095"/>
                    </a:cubicBezTo>
                    <a:cubicBezTo>
                      <a:pt x="32698" y="11490"/>
                      <a:pt x="30900" y="11110"/>
                      <a:pt x="29068" y="10920"/>
                    </a:cubicBezTo>
                    <a:cubicBezTo>
                      <a:pt x="27080" y="10698"/>
                      <a:pt x="25171" y="10202"/>
                      <a:pt x="23146" y="10202"/>
                    </a:cubicBezTo>
                    <a:cubicBezTo>
                      <a:pt x="22337" y="10202"/>
                      <a:pt x="21510" y="10281"/>
                      <a:pt x="20652" y="10488"/>
                    </a:cubicBezTo>
                    <a:cubicBezTo>
                      <a:pt x="18383" y="11055"/>
                      <a:pt x="16215" y="12269"/>
                      <a:pt x="13793" y="12269"/>
                    </a:cubicBezTo>
                    <a:cubicBezTo>
                      <a:pt x="13559" y="12269"/>
                      <a:pt x="13322" y="12258"/>
                      <a:pt x="13083" y="12233"/>
                    </a:cubicBezTo>
                    <a:cubicBezTo>
                      <a:pt x="13049" y="12230"/>
                      <a:pt x="13015" y="12229"/>
                      <a:pt x="12982" y="12229"/>
                    </a:cubicBezTo>
                    <a:cubicBezTo>
                      <a:pt x="12473" y="12229"/>
                      <a:pt x="12176" y="12605"/>
                      <a:pt x="12323" y="13287"/>
                    </a:cubicBezTo>
                    <a:cubicBezTo>
                      <a:pt x="12498" y="14071"/>
                      <a:pt x="12325" y="14707"/>
                      <a:pt x="11687" y="14707"/>
                    </a:cubicBezTo>
                    <a:cubicBezTo>
                      <a:pt x="11510" y="14707"/>
                      <a:pt x="11296" y="14658"/>
                      <a:pt x="11044" y="14549"/>
                    </a:cubicBezTo>
                    <a:cubicBezTo>
                      <a:pt x="10655" y="14378"/>
                      <a:pt x="10292" y="14308"/>
                      <a:pt x="9947" y="14308"/>
                    </a:cubicBezTo>
                    <a:cubicBezTo>
                      <a:pt x="9034" y="14308"/>
                      <a:pt x="8242" y="14801"/>
                      <a:pt x="7415" y="15240"/>
                    </a:cubicBezTo>
                    <a:cubicBezTo>
                      <a:pt x="6965" y="15482"/>
                      <a:pt x="6672" y="15914"/>
                      <a:pt x="6879" y="16467"/>
                    </a:cubicBezTo>
                    <a:cubicBezTo>
                      <a:pt x="7027" y="16886"/>
                      <a:pt x="7334" y="16988"/>
                      <a:pt x="7700" y="16988"/>
                    </a:cubicBezTo>
                    <a:cubicBezTo>
                      <a:pt x="7802" y="16988"/>
                      <a:pt x="7910" y="16980"/>
                      <a:pt x="8020" y="16968"/>
                    </a:cubicBezTo>
                    <a:cubicBezTo>
                      <a:pt x="8305" y="16929"/>
                      <a:pt x="8590" y="16910"/>
                      <a:pt x="8875" y="16910"/>
                    </a:cubicBezTo>
                    <a:cubicBezTo>
                      <a:pt x="8970" y="16910"/>
                      <a:pt x="9065" y="16912"/>
                      <a:pt x="9160" y="16917"/>
                    </a:cubicBezTo>
                    <a:cubicBezTo>
                      <a:pt x="9186" y="16919"/>
                      <a:pt x="9214" y="16920"/>
                      <a:pt x="9242" y="16920"/>
                    </a:cubicBezTo>
                    <a:cubicBezTo>
                      <a:pt x="9458" y="16920"/>
                      <a:pt x="9735" y="16862"/>
                      <a:pt x="9947" y="16862"/>
                    </a:cubicBezTo>
                    <a:cubicBezTo>
                      <a:pt x="10131" y="16862"/>
                      <a:pt x="10266" y="16906"/>
                      <a:pt x="10266" y="17072"/>
                    </a:cubicBezTo>
                    <a:cubicBezTo>
                      <a:pt x="10266" y="17498"/>
                      <a:pt x="9728" y="17637"/>
                      <a:pt x="9291" y="17637"/>
                    </a:cubicBezTo>
                    <a:cubicBezTo>
                      <a:pt x="9214" y="17637"/>
                      <a:pt x="9141" y="17633"/>
                      <a:pt x="9074" y="17625"/>
                    </a:cubicBezTo>
                    <a:cubicBezTo>
                      <a:pt x="8873" y="17604"/>
                      <a:pt x="8677" y="17594"/>
                      <a:pt x="8484" y="17594"/>
                    </a:cubicBezTo>
                    <a:cubicBezTo>
                      <a:pt x="6314" y="17594"/>
                      <a:pt x="4587" y="18859"/>
                      <a:pt x="2714" y="19716"/>
                    </a:cubicBezTo>
                    <a:cubicBezTo>
                      <a:pt x="1193" y="20407"/>
                      <a:pt x="2351" y="21548"/>
                      <a:pt x="2282" y="22429"/>
                    </a:cubicBezTo>
                    <a:cubicBezTo>
                      <a:pt x="2264" y="22814"/>
                      <a:pt x="2455" y="22907"/>
                      <a:pt x="2706" y="22907"/>
                    </a:cubicBezTo>
                    <a:cubicBezTo>
                      <a:pt x="2939" y="22907"/>
                      <a:pt x="3223" y="22827"/>
                      <a:pt x="3440" y="22827"/>
                    </a:cubicBezTo>
                    <a:cubicBezTo>
                      <a:pt x="3665" y="22827"/>
                      <a:pt x="3872" y="22982"/>
                      <a:pt x="4079" y="23069"/>
                    </a:cubicBezTo>
                    <a:cubicBezTo>
                      <a:pt x="3924" y="23242"/>
                      <a:pt x="3751" y="23380"/>
                      <a:pt x="3544" y="23501"/>
                    </a:cubicBezTo>
                    <a:cubicBezTo>
                      <a:pt x="2610" y="23881"/>
                      <a:pt x="1643" y="24192"/>
                      <a:pt x="709" y="24589"/>
                    </a:cubicBezTo>
                    <a:cubicBezTo>
                      <a:pt x="329" y="24745"/>
                      <a:pt x="1" y="25142"/>
                      <a:pt x="226" y="25609"/>
                    </a:cubicBezTo>
                    <a:cubicBezTo>
                      <a:pt x="325" y="25816"/>
                      <a:pt x="462" y="25880"/>
                      <a:pt x="615" y="25880"/>
                    </a:cubicBezTo>
                    <a:cubicBezTo>
                      <a:pt x="807" y="25880"/>
                      <a:pt x="1026" y="25778"/>
                      <a:pt x="1228" y="25730"/>
                    </a:cubicBezTo>
                    <a:cubicBezTo>
                      <a:pt x="2248" y="25454"/>
                      <a:pt x="3354" y="25350"/>
                      <a:pt x="4252" y="24866"/>
                    </a:cubicBezTo>
                    <a:cubicBezTo>
                      <a:pt x="4601" y="24679"/>
                      <a:pt x="4965" y="24620"/>
                      <a:pt x="5336" y="24620"/>
                    </a:cubicBezTo>
                    <a:cubicBezTo>
                      <a:pt x="5952" y="24620"/>
                      <a:pt x="6585" y="24782"/>
                      <a:pt x="7191" y="24782"/>
                    </a:cubicBezTo>
                    <a:cubicBezTo>
                      <a:pt x="7702" y="24782"/>
                      <a:pt x="8195" y="24667"/>
                      <a:pt x="8642" y="24244"/>
                    </a:cubicBezTo>
                    <a:cubicBezTo>
                      <a:pt x="9143" y="23760"/>
                      <a:pt x="9627" y="23276"/>
                      <a:pt x="10128" y="22809"/>
                    </a:cubicBezTo>
                    <a:cubicBezTo>
                      <a:pt x="10518" y="22438"/>
                      <a:pt x="10935" y="22335"/>
                      <a:pt x="11366" y="22335"/>
                    </a:cubicBezTo>
                    <a:cubicBezTo>
                      <a:pt x="11904" y="22335"/>
                      <a:pt x="12465" y="22495"/>
                      <a:pt x="13026" y="22495"/>
                    </a:cubicBezTo>
                    <a:cubicBezTo>
                      <a:pt x="13270" y="22495"/>
                      <a:pt x="13515" y="22465"/>
                      <a:pt x="13757" y="22377"/>
                    </a:cubicBezTo>
                    <a:cubicBezTo>
                      <a:pt x="14876" y="21972"/>
                      <a:pt x="15968" y="21278"/>
                      <a:pt x="17215" y="21278"/>
                    </a:cubicBezTo>
                    <a:cubicBezTo>
                      <a:pt x="17721" y="21278"/>
                      <a:pt x="18252" y="21392"/>
                      <a:pt x="18820" y="21686"/>
                    </a:cubicBezTo>
                    <a:cubicBezTo>
                      <a:pt x="20272" y="22429"/>
                      <a:pt x="22242" y="22343"/>
                      <a:pt x="21966" y="24780"/>
                    </a:cubicBezTo>
                    <a:cubicBezTo>
                      <a:pt x="21914" y="25212"/>
                      <a:pt x="22104" y="25868"/>
                      <a:pt x="22415" y="26127"/>
                    </a:cubicBezTo>
                    <a:cubicBezTo>
                      <a:pt x="23746" y="27251"/>
                      <a:pt x="23659" y="29411"/>
                      <a:pt x="23210" y="29981"/>
                    </a:cubicBezTo>
                    <a:cubicBezTo>
                      <a:pt x="22052" y="31485"/>
                      <a:pt x="22484" y="32573"/>
                      <a:pt x="22985" y="33973"/>
                    </a:cubicBezTo>
                    <a:cubicBezTo>
                      <a:pt x="23124" y="34405"/>
                      <a:pt x="22795" y="35045"/>
                      <a:pt x="22553" y="35529"/>
                    </a:cubicBezTo>
                    <a:cubicBezTo>
                      <a:pt x="21447" y="37844"/>
                      <a:pt x="19356" y="39469"/>
                      <a:pt x="18233" y="41802"/>
                    </a:cubicBezTo>
                    <a:cubicBezTo>
                      <a:pt x="17455" y="43409"/>
                      <a:pt x="17058" y="48783"/>
                      <a:pt x="18354" y="49734"/>
                    </a:cubicBezTo>
                    <a:cubicBezTo>
                      <a:pt x="20220" y="51116"/>
                      <a:pt x="19927" y="52862"/>
                      <a:pt x="20238" y="54659"/>
                    </a:cubicBezTo>
                    <a:cubicBezTo>
                      <a:pt x="20428" y="55748"/>
                      <a:pt x="20410" y="57528"/>
                      <a:pt x="20687" y="57752"/>
                    </a:cubicBezTo>
                    <a:cubicBezTo>
                      <a:pt x="22380" y="59083"/>
                      <a:pt x="22242" y="61364"/>
                      <a:pt x="23625" y="62764"/>
                    </a:cubicBezTo>
                    <a:cubicBezTo>
                      <a:pt x="23915" y="63066"/>
                      <a:pt x="24197" y="63258"/>
                      <a:pt x="24508" y="63258"/>
                    </a:cubicBezTo>
                    <a:cubicBezTo>
                      <a:pt x="24660" y="63258"/>
                      <a:pt x="24820" y="63212"/>
                      <a:pt x="24990" y="63110"/>
                    </a:cubicBezTo>
                    <a:cubicBezTo>
                      <a:pt x="25508" y="62816"/>
                      <a:pt x="25526" y="62246"/>
                      <a:pt x="25197" y="61831"/>
                    </a:cubicBezTo>
                    <a:cubicBezTo>
                      <a:pt x="23607" y="59671"/>
                      <a:pt x="23746" y="56888"/>
                      <a:pt x="22536" y="54590"/>
                    </a:cubicBezTo>
                    <a:cubicBezTo>
                      <a:pt x="22415" y="54348"/>
                      <a:pt x="22605" y="53933"/>
                      <a:pt x="22692" y="53605"/>
                    </a:cubicBezTo>
                    <a:cubicBezTo>
                      <a:pt x="22704" y="53568"/>
                      <a:pt x="22878" y="53539"/>
                      <a:pt x="22981" y="53539"/>
                    </a:cubicBezTo>
                    <a:cubicBezTo>
                      <a:pt x="23021" y="53539"/>
                      <a:pt x="23050" y="53543"/>
                      <a:pt x="23054" y="53553"/>
                    </a:cubicBezTo>
                    <a:cubicBezTo>
                      <a:pt x="23175" y="53812"/>
                      <a:pt x="23366" y="54106"/>
                      <a:pt x="23366" y="54400"/>
                    </a:cubicBezTo>
                    <a:cubicBezTo>
                      <a:pt x="23383" y="56819"/>
                      <a:pt x="24973" y="58617"/>
                      <a:pt x="26027" y="60569"/>
                    </a:cubicBezTo>
                    <a:cubicBezTo>
                      <a:pt x="26977" y="62297"/>
                      <a:pt x="28654" y="63663"/>
                      <a:pt x="27720" y="65978"/>
                    </a:cubicBezTo>
                    <a:cubicBezTo>
                      <a:pt x="27530" y="66445"/>
                      <a:pt x="27928" y="66791"/>
                      <a:pt x="28273" y="67136"/>
                    </a:cubicBezTo>
                    <a:cubicBezTo>
                      <a:pt x="29138" y="68000"/>
                      <a:pt x="30226" y="68536"/>
                      <a:pt x="31246" y="69193"/>
                    </a:cubicBezTo>
                    <a:cubicBezTo>
                      <a:pt x="32910" y="70222"/>
                      <a:pt x="34447" y="71516"/>
                      <a:pt x="36422" y="71516"/>
                    </a:cubicBezTo>
                    <a:cubicBezTo>
                      <a:pt x="36867" y="71516"/>
                      <a:pt x="37334" y="71451"/>
                      <a:pt x="37830" y="71301"/>
                    </a:cubicBezTo>
                    <a:cubicBezTo>
                      <a:pt x="37930" y="71272"/>
                      <a:pt x="38022" y="71258"/>
                      <a:pt x="38107" y="71258"/>
                    </a:cubicBezTo>
                    <a:cubicBezTo>
                      <a:pt x="38527" y="71258"/>
                      <a:pt x="38793" y="71582"/>
                      <a:pt x="39023" y="71941"/>
                    </a:cubicBezTo>
                    <a:cubicBezTo>
                      <a:pt x="39748" y="73098"/>
                      <a:pt x="40768" y="73721"/>
                      <a:pt x="42116" y="74032"/>
                    </a:cubicBezTo>
                    <a:cubicBezTo>
                      <a:pt x="43585" y="74360"/>
                      <a:pt x="45296" y="74775"/>
                      <a:pt x="45745" y="76399"/>
                    </a:cubicBezTo>
                    <a:cubicBezTo>
                      <a:pt x="46194" y="78110"/>
                      <a:pt x="47439" y="79112"/>
                      <a:pt x="48648" y="79907"/>
                    </a:cubicBezTo>
                    <a:cubicBezTo>
                      <a:pt x="49237" y="80296"/>
                      <a:pt x="50039" y="81326"/>
                      <a:pt x="50895" y="81326"/>
                    </a:cubicBezTo>
                    <a:cubicBezTo>
                      <a:pt x="51372" y="81326"/>
                      <a:pt x="51865" y="81007"/>
                      <a:pt x="52347" y="80080"/>
                    </a:cubicBezTo>
                    <a:cubicBezTo>
                      <a:pt x="52462" y="79850"/>
                      <a:pt x="52631" y="79714"/>
                      <a:pt x="52813" y="79714"/>
                    </a:cubicBezTo>
                    <a:cubicBezTo>
                      <a:pt x="53013" y="79714"/>
                      <a:pt x="53228" y="79880"/>
                      <a:pt x="53401" y="80270"/>
                    </a:cubicBezTo>
                    <a:cubicBezTo>
                      <a:pt x="54593" y="83156"/>
                      <a:pt x="53919" y="85697"/>
                      <a:pt x="51621" y="87943"/>
                    </a:cubicBezTo>
                    <a:cubicBezTo>
                      <a:pt x="50498" y="89049"/>
                      <a:pt x="49806" y="90604"/>
                      <a:pt x="50774" y="92194"/>
                    </a:cubicBezTo>
                    <a:cubicBezTo>
                      <a:pt x="51085" y="92730"/>
                      <a:pt x="51068" y="92886"/>
                      <a:pt x="50688" y="93283"/>
                    </a:cubicBezTo>
                    <a:cubicBezTo>
                      <a:pt x="49685" y="94337"/>
                      <a:pt x="49703" y="95875"/>
                      <a:pt x="50567" y="96636"/>
                    </a:cubicBezTo>
                    <a:cubicBezTo>
                      <a:pt x="52208" y="98087"/>
                      <a:pt x="52986" y="99971"/>
                      <a:pt x="53971" y="101803"/>
                    </a:cubicBezTo>
                    <a:cubicBezTo>
                      <a:pt x="55440" y="104516"/>
                      <a:pt x="56771" y="107281"/>
                      <a:pt x="59933" y="108629"/>
                    </a:cubicBezTo>
                    <a:cubicBezTo>
                      <a:pt x="61661" y="109372"/>
                      <a:pt x="62629" y="111014"/>
                      <a:pt x="62664" y="113122"/>
                    </a:cubicBezTo>
                    <a:cubicBezTo>
                      <a:pt x="62716" y="116319"/>
                      <a:pt x="62871" y="119516"/>
                      <a:pt x="63096" y="122713"/>
                    </a:cubicBezTo>
                    <a:cubicBezTo>
                      <a:pt x="63251" y="125115"/>
                      <a:pt x="64426" y="127431"/>
                      <a:pt x="63631" y="129920"/>
                    </a:cubicBezTo>
                    <a:cubicBezTo>
                      <a:pt x="63303" y="130922"/>
                      <a:pt x="63459" y="131907"/>
                      <a:pt x="63839" y="132875"/>
                    </a:cubicBezTo>
                    <a:cubicBezTo>
                      <a:pt x="64323" y="134067"/>
                      <a:pt x="64461" y="135363"/>
                      <a:pt x="64288" y="136642"/>
                    </a:cubicBezTo>
                    <a:cubicBezTo>
                      <a:pt x="64184" y="137593"/>
                      <a:pt x="64582" y="138664"/>
                      <a:pt x="65653" y="139148"/>
                    </a:cubicBezTo>
                    <a:cubicBezTo>
                      <a:pt x="65680" y="139159"/>
                      <a:pt x="65711" y="139163"/>
                      <a:pt x="65743" y="139163"/>
                    </a:cubicBezTo>
                    <a:cubicBezTo>
                      <a:pt x="65886" y="139163"/>
                      <a:pt x="66069" y="139076"/>
                      <a:pt x="66205" y="139076"/>
                    </a:cubicBezTo>
                    <a:cubicBezTo>
                      <a:pt x="66332" y="139076"/>
                      <a:pt x="66419" y="139151"/>
                      <a:pt x="66397" y="139442"/>
                    </a:cubicBezTo>
                    <a:cubicBezTo>
                      <a:pt x="66362" y="139995"/>
                      <a:pt x="67071" y="140565"/>
                      <a:pt x="66293" y="141135"/>
                    </a:cubicBezTo>
                    <a:cubicBezTo>
                      <a:pt x="65895" y="141412"/>
                      <a:pt x="65360" y="142259"/>
                      <a:pt x="65774" y="142414"/>
                    </a:cubicBezTo>
                    <a:cubicBezTo>
                      <a:pt x="66898" y="142846"/>
                      <a:pt x="66500" y="143797"/>
                      <a:pt x="66777" y="144488"/>
                    </a:cubicBezTo>
                    <a:cubicBezTo>
                      <a:pt x="67468" y="146164"/>
                      <a:pt x="68505" y="147668"/>
                      <a:pt x="69801" y="148929"/>
                    </a:cubicBezTo>
                    <a:cubicBezTo>
                      <a:pt x="71823" y="150906"/>
                      <a:pt x="74091" y="152091"/>
                      <a:pt x="76808" y="152091"/>
                    </a:cubicBezTo>
                    <a:cubicBezTo>
                      <a:pt x="77226" y="152091"/>
                      <a:pt x="77656" y="152063"/>
                      <a:pt x="78096" y="152005"/>
                    </a:cubicBezTo>
                    <a:cubicBezTo>
                      <a:pt x="78355" y="151953"/>
                      <a:pt x="78580" y="151781"/>
                      <a:pt x="78718" y="151556"/>
                    </a:cubicBezTo>
                    <a:cubicBezTo>
                      <a:pt x="78874" y="151262"/>
                      <a:pt x="78615" y="151038"/>
                      <a:pt x="78355" y="150882"/>
                    </a:cubicBezTo>
                    <a:cubicBezTo>
                      <a:pt x="77595" y="150415"/>
                      <a:pt x="76835" y="149914"/>
                      <a:pt x="76040" y="149482"/>
                    </a:cubicBezTo>
                    <a:cubicBezTo>
                      <a:pt x="73914" y="148342"/>
                      <a:pt x="73551" y="146648"/>
                      <a:pt x="74899" y="144695"/>
                    </a:cubicBezTo>
                    <a:cubicBezTo>
                      <a:pt x="75608" y="143658"/>
                      <a:pt x="75694" y="142570"/>
                      <a:pt x="74173" y="142017"/>
                    </a:cubicBezTo>
                    <a:cubicBezTo>
                      <a:pt x="73707" y="141861"/>
                      <a:pt x="72929" y="141550"/>
                      <a:pt x="73551" y="140997"/>
                    </a:cubicBezTo>
                    <a:cubicBezTo>
                      <a:pt x="74260" y="140340"/>
                      <a:pt x="74260" y="139597"/>
                      <a:pt x="74415" y="138837"/>
                    </a:cubicBezTo>
                    <a:cubicBezTo>
                      <a:pt x="74605" y="137783"/>
                      <a:pt x="73534" y="136193"/>
                      <a:pt x="75677" y="135985"/>
                    </a:cubicBezTo>
                    <a:cubicBezTo>
                      <a:pt x="75746" y="135985"/>
                      <a:pt x="75850" y="135588"/>
                      <a:pt x="75798" y="135432"/>
                    </a:cubicBezTo>
                    <a:cubicBezTo>
                      <a:pt x="75444" y="134260"/>
                      <a:pt x="75867" y="133923"/>
                      <a:pt x="76900" y="133923"/>
                    </a:cubicBezTo>
                    <a:cubicBezTo>
                      <a:pt x="76978" y="133923"/>
                      <a:pt x="77060" y="133925"/>
                      <a:pt x="77146" y="133929"/>
                    </a:cubicBezTo>
                    <a:cubicBezTo>
                      <a:pt x="77188" y="133931"/>
                      <a:pt x="77231" y="133932"/>
                      <a:pt x="77272" y="133932"/>
                    </a:cubicBezTo>
                    <a:cubicBezTo>
                      <a:pt x="78202" y="133932"/>
                      <a:pt x="78980" y="133388"/>
                      <a:pt x="79427" y="132512"/>
                    </a:cubicBezTo>
                    <a:cubicBezTo>
                      <a:pt x="79859" y="131648"/>
                      <a:pt x="79738" y="130836"/>
                      <a:pt x="79047" y="130110"/>
                    </a:cubicBezTo>
                    <a:cubicBezTo>
                      <a:pt x="78857" y="129902"/>
                      <a:pt x="78822" y="129557"/>
                      <a:pt x="78701" y="129280"/>
                    </a:cubicBezTo>
                    <a:lnTo>
                      <a:pt x="78701" y="129280"/>
                    </a:lnTo>
                    <a:cubicBezTo>
                      <a:pt x="78977" y="129298"/>
                      <a:pt x="79237" y="129332"/>
                      <a:pt x="79513" y="129384"/>
                    </a:cubicBezTo>
                    <a:cubicBezTo>
                      <a:pt x="79669" y="129427"/>
                      <a:pt x="79830" y="129448"/>
                      <a:pt x="79991" y="129448"/>
                    </a:cubicBezTo>
                    <a:cubicBezTo>
                      <a:pt x="80347" y="129448"/>
                      <a:pt x="80702" y="129344"/>
                      <a:pt x="80999" y="129142"/>
                    </a:cubicBezTo>
                    <a:cubicBezTo>
                      <a:pt x="82900" y="128001"/>
                      <a:pt x="83350" y="125841"/>
                      <a:pt x="84473" y="124148"/>
                    </a:cubicBezTo>
                    <a:cubicBezTo>
                      <a:pt x="85216" y="123024"/>
                      <a:pt x="86149" y="121815"/>
                      <a:pt x="85544" y="120225"/>
                    </a:cubicBezTo>
                    <a:cubicBezTo>
                      <a:pt x="85026" y="118808"/>
                      <a:pt x="85959" y="118186"/>
                      <a:pt x="86927" y="117356"/>
                    </a:cubicBezTo>
                    <a:cubicBezTo>
                      <a:pt x="88258" y="116233"/>
                      <a:pt x="90314" y="116371"/>
                      <a:pt x="91230" y="115213"/>
                    </a:cubicBezTo>
                    <a:cubicBezTo>
                      <a:pt x="93096" y="112846"/>
                      <a:pt x="93788" y="109908"/>
                      <a:pt x="93874" y="106866"/>
                    </a:cubicBezTo>
                    <a:cubicBezTo>
                      <a:pt x="93909" y="105743"/>
                      <a:pt x="93563" y="104637"/>
                      <a:pt x="94635" y="103635"/>
                    </a:cubicBezTo>
                    <a:cubicBezTo>
                      <a:pt x="95637" y="102650"/>
                      <a:pt x="96432" y="101492"/>
                      <a:pt x="97002" y="100213"/>
                    </a:cubicBezTo>
                    <a:cubicBezTo>
                      <a:pt x="98350" y="97189"/>
                      <a:pt x="97555" y="95668"/>
                      <a:pt x="93770" y="93404"/>
                    </a:cubicBezTo>
                    <a:cubicBezTo>
                      <a:pt x="92864" y="92866"/>
                      <a:pt x="92012" y="92178"/>
                      <a:pt x="90923" y="92178"/>
                    </a:cubicBezTo>
                    <a:cubicBezTo>
                      <a:pt x="90787" y="92178"/>
                      <a:pt x="90648" y="92189"/>
                      <a:pt x="90504" y="92212"/>
                    </a:cubicBezTo>
                    <a:cubicBezTo>
                      <a:pt x="90375" y="92232"/>
                      <a:pt x="90250" y="92241"/>
                      <a:pt x="90128" y="92241"/>
                    </a:cubicBezTo>
                    <a:cubicBezTo>
                      <a:pt x="89316" y="92241"/>
                      <a:pt x="88640" y="91827"/>
                      <a:pt x="87964" y="91451"/>
                    </a:cubicBezTo>
                    <a:cubicBezTo>
                      <a:pt x="86720" y="90760"/>
                      <a:pt x="85423" y="90190"/>
                      <a:pt x="84076" y="89740"/>
                    </a:cubicBezTo>
                    <a:cubicBezTo>
                      <a:pt x="83419" y="89533"/>
                      <a:pt x="82365" y="89412"/>
                      <a:pt x="82226" y="88306"/>
                    </a:cubicBezTo>
                    <a:cubicBezTo>
                      <a:pt x="81898" y="85511"/>
                      <a:pt x="80349" y="82231"/>
                      <a:pt x="77208" y="82231"/>
                    </a:cubicBezTo>
                    <a:cubicBezTo>
                      <a:pt x="77047" y="82231"/>
                      <a:pt x="76883" y="82240"/>
                      <a:pt x="76714" y="82258"/>
                    </a:cubicBezTo>
                    <a:cubicBezTo>
                      <a:pt x="76610" y="82274"/>
                      <a:pt x="76507" y="82282"/>
                      <a:pt x="76405" y="82282"/>
                    </a:cubicBezTo>
                    <a:cubicBezTo>
                      <a:pt x="75873" y="82282"/>
                      <a:pt x="75365" y="82061"/>
                      <a:pt x="75003" y="81670"/>
                    </a:cubicBezTo>
                    <a:cubicBezTo>
                      <a:pt x="73810" y="80478"/>
                      <a:pt x="72722" y="79147"/>
                      <a:pt x="71356" y="78179"/>
                    </a:cubicBezTo>
                    <a:cubicBezTo>
                      <a:pt x="70652" y="77672"/>
                      <a:pt x="69937" y="76844"/>
                      <a:pt x="68958" y="76844"/>
                    </a:cubicBezTo>
                    <a:cubicBezTo>
                      <a:pt x="68735" y="76844"/>
                      <a:pt x="68499" y="76887"/>
                      <a:pt x="68246" y="76987"/>
                    </a:cubicBezTo>
                    <a:cubicBezTo>
                      <a:pt x="68013" y="77081"/>
                      <a:pt x="67785" y="77113"/>
                      <a:pt x="67562" y="77113"/>
                    </a:cubicBezTo>
                    <a:cubicBezTo>
                      <a:pt x="67089" y="77113"/>
                      <a:pt x="66635" y="76969"/>
                      <a:pt x="66189" y="76969"/>
                    </a:cubicBezTo>
                    <a:cubicBezTo>
                      <a:pt x="64783" y="76969"/>
                      <a:pt x="63941" y="75706"/>
                      <a:pt x="62605" y="75706"/>
                    </a:cubicBezTo>
                    <a:cubicBezTo>
                      <a:pt x="62579" y="75706"/>
                      <a:pt x="62552" y="75707"/>
                      <a:pt x="62525" y="75708"/>
                    </a:cubicBezTo>
                    <a:cubicBezTo>
                      <a:pt x="62280" y="75708"/>
                      <a:pt x="61828" y="76012"/>
                      <a:pt x="61511" y="76012"/>
                    </a:cubicBezTo>
                    <a:cubicBezTo>
                      <a:pt x="61248" y="76012"/>
                      <a:pt x="61077" y="75802"/>
                      <a:pt x="61195" y="75034"/>
                    </a:cubicBezTo>
                    <a:cubicBezTo>
                      <a:pt x="61232" y="74788"/>
                      <a:pt x="60883" y="74612"/>
                      <a:pt x="60617" y="74612"/>
                    </a:cubicBezTo>
                    <a:cubicBezTo>
                      <a:pt x="60509" y="74612"/>
                      <a:pt x="60415" y="74641"/>
                      <a:pt x="60365" y="74706"/>
                    </a:cubicBezTo>
                    <a:cubicBezTo>
                      <a:pt x="59225" y="76088"/>
                      <a:pt x="57099" y="76071"/>
                      <a:pt x="56166" y="77747"/>
                    </a:cubicBezTo>
                    <a:cubicBezTo>
                      <a:pt x="55842" y="78325"/>
                      <a:pt x="55457" y="78771"/>
                      <a:pt x="54917" y="78771"/>
                    </a:cubicBezTo>
                    <a:cubicBezTo>
                      <a:pt x="54649" y="78771"/>
                      <a:pt x="54343" y="78661"/>
                      <a:pt x="53988" y="78404"/>
                    </a:cubicBezTo>
                    <a:cubicBezTo>
                      <a:pt x="53637" y="78125"/>
                      <a:pt x="53206" y="77982"/>
                      <a:pt x="52772" y="77982"/>
                    </a:cubicBezTo>
                    <a:cubicBezTo>
                      <a:pt x="52480" y="77982"/>
                      <a:pt x="52186" y="78047"/>
                      <a:pt x="51915" y="78179"/>
                    </a:cubicBezTo>
                    <a:cubicBezTo>
                      <a:pt x="51373" y="78410"/>
                      <a:pt x="50918" y="78527"/>
                      <a:pt x="50541" y="78527"/>
                    </a:cubicBezTo>
                    <a:cubicBezTo>
                      <a:pt x="49618" y="78527"/>
                      <a:pt x="49166" y="77825"/>
                      <a:pt x="49080" y="76365"/>
                    </a:cubicBezTo>
                    <a:cubicBezTo>
                      <a:pt x="49046" y="75397"/>
                      <a:pt x="49184" y="74446"/>
                      <a:pt x="49478" y="73530"/>
                    </a:cubicBezTo>
                    <a:cubicBezTo>
                      <a:pt x="50012" y="71861"/>
                      <a:pt x="49095" y="70692"/>
                      <a:pt x="47366" y="70692"/>
                    </a:cubicBezTo>
                    <a:cubicBezTo>
                      <a:pt x="47305" y="70692"/>
                      <a:pt x="47243" y="70693"/>
                      <a:pt x="47179" y="70696"/>
                    </a:cubicBezTo>
                    <a:cubicBezTo>
                      <a:pt x="46730" y="70714"/>
                      <a:pt x="46281" y="70765"/>
                      <a:pt x="45814" y="70783"/>
                    </a:cubicBezTo>
                    <a:cubicBezTo>
                      <a:pt x="45755" y="70784"/>
                      <a:pt x="45699" y="70786"/>
                      <a:pt x="45645" y="70786"/>
                    </a:cubicBezTo>
                    <a:cubicBezTo>
                      <a:pt x="45148" y="70786"/>
                      <a:pt x="44886" y="70683"/>
                      <a:pt x="45088" y="69919"/>
                    </a:cubicBezTo>
                    <a:cubicBezTo>
                      <a:pt x="45469" y="68484"/>
                      <a:pt x="46143" y="67240"/>
                      <a:pt x="46886" y="65996"/>
                    </a:cubicBezTo>
                    <a:cubicBezTo>
                      <a:pt x="47214" y="65443"/>
                      <a:pt x="47231" y="64993"/>
                      <a:pt x="46747" y="64613"/>
                    </a:cubicBezTo>
                    <a:cubicBezTo>
                      <a:pt x="46406" y="64334"/>
                      <a:pt x="45929" y="64209"/>
                      <a:pt x="45417" y="64209"/>
                    </a:cubicBezTo>
                    <a:cubicBezTo>
                      <a:pt x="44221" y="64209"/>
                      <a:pt x="42833" y="64889"/>
                      <a:pt x="42531" y="65857"/>
                    </a:cubicBezTo>
                    <a:cubicBezTo>
                      <a:pt x="42161" y="67044"/>
                      <a:pt x="40793" y="67929"/>
                      <a:pt x="39553" y="67929"/>
                    </a:cubicBezTo>
                    <a:cubicBezTo>
                      <a:pt x="39113" y="67929"/>
                      <a:pt x="38689" y="67817"/>
                      <a:pt x="38331" y="67568"/>
                    </a:cubicBezTo>
                    <a:cubicBezTo>
                      <a:pt x="36966" y="66601"/>
                      <a:pt x="35998" y="64872"/>
                      <a:pt x="36517" y="63455"/>
                    </a:cubicBezTo>
                    <a:cubicBezTo>
                      <a:pt x="37571" y="60569"/>
                      <a:pt x="37986" y="56802"/>
                      <a:pt x="41822" y="56093"/>
                    </a:cubicBezTo>
                    <a:cubicBezTo>
                      <a:pt x="44259" y="55627"/>
                      <a:pt x="46696" y="55299"/>
                      <a:pt x="49167" y="55126"/>
                    </a:cubicBezTo>
                    <a:cubicBezTo>
                      <a:pt x="49252" y="55120"/>
                      <a:pt x="49338" y="55117"/>
                      <a:pt x="49425" y="55117"/>
                    </a:cubicBezTo>
                    <a:cubicBezTo>
                      <a:pt x="50819" y="55117"/>
                      <a:pt x="52364" y="55920"/>
                      <a:pt x="51811" y="58133"/>
                    </a:cubicBezTo>
                    <a:cubicBezTo>
                      <a:pt x="51707" y="58582"/>
                      <a:pt x="52087" y="59204"/>
                      <a:pt x="52329" y="59688"/>
                    </a:cubicBezTo>
                    <a:cubicBezTo>
                      <a:pt x="52602" y="60250"/>
                      <a:pt x="52992" y="60846"/>
                      <a:pt x="53666" y="60846"/>
                    </a:cubicBezTo>
                    <a:cubicBezTo>
                      <a:pt x="53675" y="60846"/>
                      <a:pt x="53685" y="60846"/>
                      <a:pt x="53695" y="60846"/>
                    </a:cubicBezTo>
                    <a:cubicBezTo>
                      <a:pt x="54455" y="60811"/>
                      <a:pt x="54628" y="60085"/>
                      <a:pt x="54852" y="59498"/>
                    </a:cubicBezTo>
                    <a:cubicBezTo>
                      <a:pt x="55146" y="58703"/>
                      <a:pt x="55146" y="57822"/>
                      <a:pt x="54887" y="57027"/>
                    </a:cubicBezTo>
                    <a:cubicBezTo>
                      <a:pt x="54127" y="54642"/>
                      <a:pt x="54922" y="53017"/>
                      <a:pt x="57116" y="51894"/>
                    </a:cubicBezTo>
                    <a:cubicBezTo>
                      <a:pt x="58291" y="51307"/>
                      <a:pt x="59328" y="50442"/>
                      <a:pt x="60469" y="49786"/>
                    </a:cubicBezTo>
                    <a:cubicBezTo>
                      <a:pt x="62128" y="48818"/>
                      <a:pt x="61575" y="46641"/>
                      <a:pt x="63096" y="45448"/>
                    </a:cubicBezTo>
                    <a:cubicBezTo>
                      <a:pt x="64720" y="44169"/>
                      <a:pt x="65757" y="42113"/>
                      <a:pt x="68194" y="42061"/>
                    </a:cubicBezTo>
                    <a:cubicBezTo>
                      <a:pt x="68574" y="42044"/>
                      <a:pt x="69006" y="41888"/>
                      <a:pt x="69075" y="41456"/>
                    </a:cubicBezTo>
                    <a:cubicBezTo>
                      <a:pt x="69369" y="39711"/>
                      <a:pt x="70924" y="39417"/>
                      <a:pt x="72151" y="38760"/>
                    </a:cubicBezTo>
                    <a:cubicBezTo>
                      <a:pt x="72321" y="38667"/>
                      <a:pt x="72565" y="38512"/>
                      <a:pt x="72753" y="38512"/>
                    </a:cubicBezTo>
                    <a:cubicBezTo>
                      <a:pt x="72950" y="38512"/>
                      <a:pt x="73086" y="38680"/>
                      <a:pt x="73015" y="39261"/>
                    </a:cubicBezTo>
                    <a:cubicBezTo>
                      <a:pt x="72956" y="39796"/>
                      <a:pt x="73330" y="40078"/>
                      <a:pt x="73743" y="40078"/>
                    </a:cubicBezTo>
                    <a:cubicBezTo>
                      <a:pt x="73931" y="40078"/>
                      <a:pt x="74127" y="40020"/>
                      <a:pt x="74294" y="39901"/>
                    </a:cubicBezTo>
                    <a:cubicBezTo>
                      <a:pt x="75746" y="38898"/>
                      <a:pt x="77457" y="38501"/>
                      <a:pt x="78995" y="37723"/>
                    </a:cubicBezTo>
                    <a:cubicBezTo>
                      <a:pt x="79738" y="37326"/>
                      <a:pt x="80291" y="36773"/>
                      <a:pt x="79790" y="35995"/>
                    </a:cubicBezTo>
                    <a:cubicBezTo>
                      <a:pt x="79597" y="35708"/>
                      <a:pt x="79414" y="35603"/>
                      <a:pt x="79239" y="35603"/>
                    </a:cubicBezTo>
                    <a:cubicBezTo>
                      <a:pt x="78865" y="35603"/>
                      <a:pt x="78524" y="36083"/>
                      <a:pt x="78183" y="36306"/>
                    </a:cubicBezTo>
                    <a:cubicBezTo>
                      <a:pt x="77820" y="36545"/>
                      <a:pt x="77447" y="36741"/>
                      <a:pt x="77083" y="36741"/>
                    </a:cubicBezTo>
                    <a:cubicBezTo>
                      <a:pt x="76789" y="36741"/>
                      <a:pt x="76501" y="36612"/>
                      <a:pt x="76230" y="36272"/>
                    </a:cubicBezTo>
                    <a:cubicBezTo>
                      <a:pt x="75677" y="35563"/>
                      <a:pt x="76126" y="35148"/>
                      <a:pt x="76731" y="34751"/>
                    </a:cubicBezTo>
                    <a:cubicBezTo>
                      <a:pt x="77318" y="34371"/>
                      <a:pt x="77284" y="33818"/>
                      <a:pt x="77025" y="33196"/>
                    </a:cubicBezTo>
                    <a:cubicBezTo>
                      <a:pt x="76921" y="32919"/>
                      <a:pt x="76161" y="33023"/>
                      <a:pt x="76593" y="32643"/>
                    </a:cubicBezTo>
                    <a:cubicBezTo>
                      <a:pt x="76708" y="32536"/>
                      <a:pt x="76805" y="32492"/>
                      <a:pt x="76888" y="32492"/>
                    </a:cubicBezTo>
                    <a:cubicBezTo>
                      <a:pt x="77143" y="32492"/>
                      <a:pt x="77279" y="32892"/>
                      <a:pt x="77474" y="33126"/>
                    </a:cubicBezTo>
                    <a:cubicBezTo>
                      <a:pt x="77830" y="33563"/>
                      <a:pt x="78559" y="33892"/>
                      <a:pt x="79019" y="33892"/>
                    </a:cubicBezTo>
                    <a:cubicBezTo>
                      <a:pt x="79251" y="33892"/>
                      <a:pt x="79415" y="33808"/>
                      <a:pt x="79427" y="33610"/>
                    </a:cubicBezTo>
                    <a:cubicBezTo>
                      <a:pt x="79485" y="32639"/>
                      <a:pt x="79866" y="32465"/>
                      <a:pt x="80317" y="32465"/>
                    </a:cubicBezTo>
                    <a:cubicBezTo>
                      <a:pt x="80569" y="32465"/>
                      <a:pt x="80843" y="32519"/>
                      <a:pt x="81095" y="32519"/>
                    </a:cubicBezTo>
                    <a:cubicBezTo>
                      <a:pt x="81194" y="32519"/>
                      <a:pt x="81290" y="32511"/>
                      <a:pt x="81380" y="32487"/>
                    </a:cubicBezTo>
                    <a:cubicBezTo>
                      <a:pt x="81894" y="32340"/>
                      <a:pt x="82271" y="31830"/>
                      <a:pt x="82830" y="31830"/>
                    </a:cubicBezTo>
                    <a:cubicBezTo>
                      <a:pt x="82928" y="31830"/>
                      <a:pt x="83031" y="31846"/>
                      <a:pt x="83142" y="31882"/>
                    </a:cubicBezTo>
                    <a:cubicBezTo>
                      <a:pt x="82658" y="32470"/>
                      <a:pt x="82192" y="33075"/>
                      <a:pt x="81708" y="33679"/>
                    </a:cubicBezTo>
                    <a:cubicBezTo>
                      <a:pt x="81604" y="33766"/>
                      <a:pt x="81483" y="33835"/>
                      <a:pt x="81362" y="33904"/>
                    </a:cubicBezTo>
                    <a:cubicBezTo>
                      <a:pt x="81034" y="34129"/>
                      <a:pt x="80775" y="34423"/>
                      <a:pt x="80878" y="34872"/>
                    </a:cubicBezTo>
                    <a:cubicBezTo>
                      <a:pt x="80999" y="35304"/>
                      <a:pt x="81380" y="35252"/>
                      <a:pt x="81673" y="35425"/>
                    </a:cubicBezTo>
                    <a:cubicBezTo>
                      <a:pt x="81973" y="35596"/>
                      <a:pt x="82292" y="35648"/>
                      <a:pt x="82615" y="35648"/>
                    </a:cubicBezTo>
                    <a:cubicBezTo>
                      <a:pt x="83130" y="35648"/>
                      <a:pt x="83658" y="35514"/>
                      <a:pt x="84141" y="35514"/>
                    </a:cubicBezTo>
                    <a:cubicBezTo>
                      <a:pt x="84489" y="35514"/>
                      <a:pt x="84814" y="35584"/>
                      <a:pt x="85095" y="35822"/>
                    </a:cubicBezTo>
                    <a:cubicBezTo>
                      <a:pt x="85535" y="36187"/>
                      <a:pt x="85875" y="36332"/>
                      <a:pt x="86134" y="36332"/>
                    </a:cubicBezTo>
                    <a:cubicBezTo>
                      <a:pt x="86710" y="36332"/>
                      <a:pt x="86887" y="35618"/>
                      <a:pt x="86875" y="35010"/>
                    </a:cubicBezTo>
                    <a:cubicBezTo>
                      <a:pt x="86858" y="34215"/>
                      <a:pt x="87601" y="32729"/>
                      <a:pt x="85665" y="32625"/>
                    </a:cubicBezTo>
                    <a:cubicBezTo>
                      <a:pt x="84991" y="32591"/>
                      <a:pt x="85130" y="31986"/>
                      <a:pt x="85596" y="31485"/>
                    </a:cubicBezTo>
                    <a:cubicBezTo>
                      <a:pt x="87186" y="29791"/>
                      <a:pt x="86650" y="27527"/>
                      <a:pt x="84508" y="26767"/>
                    </a:cubicBezTo>
                    <a:cubicBezTo>
                      <a:pt x="84006" y="26594"/>
                      <a:pt x="83557" y="26214"/>
                      <a:pt x="83661" y="25834"/>
                    </a:cubicBezTo>
                    <a:cubicBezTo>
                      <a:pt x="83972" y="24503"/>
                      <a:pt x="83039" y="23432"/>
                      <a:pt x="83090" y="22170"/>
                    </a:cubicBezTo>
                    <a:cubicBezTo>
                      <a:pt x="83108" y="21773"/>
                      <a:pt x="83073" y="21375"/>
                      <a:pt x="82624" y="21220"/>
                    </a:cubicBezTo>
                    <a:cubicBezTo>
                      <a:pt x="82529" y="21188"/>
                      <a:pt x="82437" y="21174"/>
                      <a:pt x="82348" y="21174"/>
                    </a:cubicBezTo>
                    <a:cubicBezTo>
                      <a:pt x="82049" y="21174"/>
                      <a:pt x="81787" y="21339"/>
                      <a:pt x="81587" y="21565"/>
                    </a:cubicBezTo>
                    <a:cubicBezTo>
                      <a:pt x="81086" y="22135"/>
                      <a:pt x="80464" y="22602"/>
                      <a:pt x="79755" y="22913"/>
                    </a:cubicBezTo>
                    <a:cubicBezTo>
                      <a:pt x="79583" y="22995"/>
                      <a:pt x="79411" y="23071"/>
                      <a:pt x="79247" y="23071"/>
                    </a:cubicBezTo>
                    <a:cubicBezTo>
                      <a:pt x="79097" y="23071"/>
                      <a:pt x="78954" y="23008"/>
                      <a:pt x="78822" y="22827"/>
                    </a:cubicBezTo>
                    <a:cubicBezTo>
                      <a:pt x="78563" y="22498"/>
                      <a:pt x="78753" y="22274"/>
                      <a:pt x="78960" y="22015"/>
                    </a:cubicBezTo>
                    <a:cubicBezTo>
                      <a:pt x="79496" y="21254"/>
                      <a:pt x="79254" y="20736"/>
                      <a:pt x="78459" y="20338"/>
                    </a:cubicBezTo>
                    <a:cubicBezTo>
                      <a:pt x="78131" y="20165"/>
                      <a:pt x="77837" y="19941"/>
                      <a:pt x="77578" y="19664"/>
                    </a:cubicBezTo>
                    <a:cubicBezTo>
                      <a:pt x="77168" y="19146"/>
                      <a:pt x="76356" y="18913"/>
                      <a:pt x="75491" y="18913"/>
                    </a:cubicBezTo>
                    <a:cubicBezTo>
                      <a:pt x="74278" y="18913"/>
                      <a:pt x="72961" y="19371"/>
                      <a:pt x="72497" y="20148"/>
                    </a:cubicBezTo>
                    <a:cubicBezTo>
                      <a:pt x="72065" y="20874"/>
                      <a:pt x="71788" y="21824"/>
                      <a:pt x="70803" y="22170"/>
                    </a:cubicBezTo>
                    <a:cubicBezTo>
                      <a:pt x="70354" y="22326"/>
                      <a:pt x="70043" y="22792"/>
                      <a:pt x="70337" y="23276"/>
                    </a:cubicBezTo>
                    <a:cubicBezTo>
                      <a:pt x="71356" y="25004"/>
                      <a:pt x="70043" y="25488"/>
                      <a:pt x="68902" y="26024"/>
                    </a:cubicBezTo>
                    <a:cubicBezTo>
                      <a:pt x="67693" y="26577"/>
                      <a:pt x="66241" y="26801"/>
                      <a:pt x="66345" y="28685"/>
                    </a:cubicBezTo>
                    <a:cubicBezTo>
                      <a:pt x="66379" y="29117"/>
                      <a:pt x="65895" y="29601"/>
                      <a:pt x="65584" y="30016"/>
                    </a:cubicBezTo>
                    <a:cubicBezTo>
                      <a:pt x="65442" y="30197"/>
                      <a:pt x="65232" y="30465"/>
                      <a:pt x="64983" y="30465"/>
                    </a:cubicBezTo>
                    <a:cubicBezTo>
                      <a:pt x="64899" y="30465"/>
                      <a:pt x="64811" y="30435"/>
                      <a:pt x="64720" y="30361"/>
                    </a:cubicBezTo>
                    <a:cubicBezTo>
                      <a:pt x="64409" y="30120"/>
                      <a:pt x="64288" y="29705"/>
                      <a:pt x="64409" y="29342"/>
                    </a:cubicBezTo>
                    <a:cubicBezTo>
                      <a:pt x="64893" y="27596"/>
                      <a:pt x="65083" y="25989"/>
                      <a:pt x="62508" y="25903"/>
                    </a:cubicBezTo>
                    <a:cubicBezTo>
                      <a:pt x="62249" y="25903"/>
                      <a:pt x="61938" y="25644"/>
                      <a:pt x="61748" y="25436"/>
                    </a:cubicBezTo>
                    <a:cubicBezTo>
                      <a:pt x="61084" y="24759"/>
                      <a:pt x="60400" y="24243"/>
                      <a:pt x="59552" y="24243"/>
                    </a:cubicBezTo>
                    <a:cubicBezTo>
                      <a:pt x="59252" y="24243"/>
                      <a:pt x="58932" y="24307"/>
                      <a:pt x="58585" y="24451"/>
                    </a:cubicBezTo>
                    <a:cubicBezTo>
                      <a:pt x="58566" y="24457"/>
                      <a:pt x="58545" y="24459"/>
                      <a:pt x="58523" y="24459"/>
                    </a:cubicBezTo>
                    <a:cubicBezTo>
                      <a:pt x="58409" y="24459"/>
                      <a:pt x="58269" y="24394"/>
                      <a:pt x="58153" y="24365"/>
                    </a:cubicBezTo>
                    <a:cubicBezTo>
                      <a:pt x="58758" y="23501"/>
                      <a:pt x="57687" y="22429"/>
                      <a:pt x="58827" y="21462"/>
                    </a:cubicBezTo>
                    <a:cubicBezTo>
                      <a:pt x="61800" y="18990"/>
                      <a:pt x="65757" y="18558"/>
                      <a:pt x="68781" y="16294"/>
                    </a:cubicBezTo>
                    <a:lnTo>
                      <a:pt x="69455" y="15828"/>
                    </a:lnTo>
                    <a:cubicBezTo>
                      <a:pt x="70337" y="15586"/>
                      <a:pt x="71218" y="15206"/>
                      <a:pt x="72117" y="15119"/>
                    </a:cubicBezTo>
                    <a:cubicBezTo>
                      <a:pt x="74346" y="14912"/>
                      <a:pt x="75331" y="13910"/>
                      <a:pt x="75262" y="11767"/>
                    </a:cubicBezTo>
                    <a:cubicBezTo>
                      <a:pt x="75262" y="11596"/>
                      <a:pt x="75299" y="11543"/>
                      <a:pt x="75353" y="11543"/>
                    </a:cubicBezTo>
                    <a:cubicBezTo>
                      <a:pt x="75441" y="11543"/>
                      <a:pt x="75574" y="11687"/>
                      <a:pt x="75659" y="11698"/>
                    </a:cubicBezTo>
                    <a:cubicBezTo>
                      <a:pt x="76835" y="11749"/>
                      <a:pt x="77733" y="12683"/>
                      <a:pt x="78943" y="12752"/>
                    </a:cubicBezTo>
                    <a:cubicBezTo>
                      <a:pt x="79461" y="12769"/>
                      <a:pt x="79945" y="13391"/>
                      <a:pt x="80412" y="13789"/>
                    </a:cubicBezTo>
                    <a:cubicBezTo>
                      <a:pt x="80395" y="13944"/>
                      <a:pt x="80325" y="14082"/>
                      <a:pt x="80204" y="14203"/>
                    </a:cubicBezTo>
                    <a:cubicBezTo>
                      <a:pt x="79099" y="14649"/>
                      <a:pt x="78211" y="15599"/>
                      <a:pt x="76924" y="15599"/>
                    </a:cubicBezTo>
                    <a:cubicBezTo>
                      <a:pt x="76763" y="15599"/>
                      <a:pt x="76595" y="15584"/>
                      <a:pt x="76420" y="15551"/>
                    </a:cubicBezTo>
                    <a:cubicBezTo>
                      <a:pt x="76325" y="15534"/>
                      <a:pt x="76229" y="15525"/>
                      <a:pt x="76135" y="15525"/>
                    </a:cubicBezTo>
                    <a:cubicBezTo>
                      <a:pt x="75478" y="15525"/>
                      <a:pt x="74895" y="15947"/>
                      <a:pt x="74985" y="16778"/>
                    </a:cubicBezTo>
                    <a:cubicBezTo>
                      <a:pt x="75041" y="17437"/>
                      <a:pt x="75422" y="17620"/>
                      <a:pt x="75866" y="17620"/>
                    </a:cubicBezTo>
                    <a:cubicBezTo>
                      <a:pt x="76109" y="17620"/>
                      <a:pt x="76372" y="17565"/>
                      <a:pt x="76610" y="17504"/>
                    </a:cubicBezTo>
                    <a:cubicBezTo>
                      <a:pt x="76822" y="17451"/>
                      <a:pt x="77015" y="17425"/>
                      <a:pt x="77193" y="17425"/>
                    </a:cubicBezTo>
                    <a:cubicBezTo>
                      <a:pt x="77828" y="17425"/>
                      <a:pt x="78286" y="17750"/>
                      <a:pt x="78839" y="18316"/>
                    </a:cubicBezTo>
                    <a:cubicBezTo>
                      <a:pt x="79617" y="19094"/>
                      <a:pt x="80723" y="19612"/>
                      <a:pt x="81794" y="19993"/>
                    </a:cubicBezTo>
                    <a:cubicBezTo>
                      <a:pt x="81906" y="20034"/>
                      <a:pt x="82005" y="20053"/>
                      <a:pt x="82094" y="20053"/>
                    </a:cubicBezTo>
                    <a:cubicBezTo>
                      <a:pt x="82595" y="20053"/>
                      <a:pt x="82747" y="19445"/>
                      <a:pt x="82762" y="18887"/>
                    </a:cubicBezTo>
                    <a:cubicBezTo>
                      <a:pt x="82805" y="18878"/>
                      <a:pt x="82849" y="18874"/>
                      <a:pt x="82892" y="18874"/>
                    </a:cubicBezTo>
                    <a:cubicBezTo>
                      <a:pt x="82935" y="18874"/>
                      <a:pt x="82978" y="18878"/>
                      <a:pt x="83021" y="18887"/>
                    </a:cubicBezTo>
                    <a:cubicBezTo>
                      <a:pt x="83375" y="18985"/>
                      <a:pt x="83662" y="19030"/>
                      <a:pt x="83892" y="19030"/>
                    </a:cubicBezTo>
                    <a:cubicBezTo>
                      <a:pt x="85038" y="19030"/>
                      <a:pt x="84816" y="17932"/>
                      <a:pt x="84629" y="16882"/>
                    </a:cubicBezTo>
                    <a:cubicBezTo>
                      <a:pt x="84577" y="16588"/>
                      <a:pt x="84404" y="16122"/>
                      <a:pt x="84525" y="16018"/>
                    </a:cubicBezTo>
                    <a:cubicBezTo>
                      <a:pt x="84606" y="15948"/>
                      <a:pt x="84680" y="15920"/>
                      <a:pt x="84749" y="15920"/>
                    </a:cubicBezTo>
                    <a:cubicBezTo>
                      <a:pt x="84985" y="15920"/>
                      <a:pt x="85161" y="16252"/>
                      <a:pt x="85389" y="16346"/>
                    </a:cubicBezTo>
                    <a:cubicBezTo>
                      <a:pt x="85637" y="16436"/>
                      <a:pt x="85876" y="16474"/>
                      <a:pt x="86110" y="16474"/>
                    </a:cubicBezTo>
                    <a:cubicBezTo>
                      <a:pt x="86771" y="16474"/>
                      <a:pt x="87381" y="16174"/>
                      <a:pt x="87981" y="15931"/>
                    </a:cubicBezTo>
                    <a:cubicBezTo>
                      <a:pt x="88344" y="15793"/>
                      <a:pt x="88500" y="15275"/>
                      <a:pt x="88258" y="15033"/>
                    </a:cubicBezTo>
                    <a:cubicBezTo>
                      <a:pt x="87065" y="13754"/>
                      <a:pt x="85976" y="12406"/>
                      <a:pt x="84819" y="11110"/>
                    </a:cubicBezTo>
                    <a:cubicBezTo>
                      <a:pt x="84162" y="10350"/>
                      <a:pt x="83160" y="9779"/>
                      <a:pt x="82537" y="8915"/>
                    </a:cubicBezTo>
                    <a:cubicBezTo>
                      <a:pt x="82209" y="8379"/>
                      <a:pt x="81639" y="8034"/>
                      <a:pt x="81017" y="7999"/>
                    </a:cubicBezTo>
                    <a:cubicBezTo>
                      <a:pt x="80983" y="7995"/>
                      <a:pt x="80950" y="7994"/>
                      <a:pt x="80916" y="7994"/>
                    </a:cubicBezTo>
                    <a:cubicBezTo>
                      <a:pt x="80688" y="7994"/>
                      <a:pt x="80453" y="8074"/>
                      <a:pt x="80228" y="8074"/>
                    </a:cubicBezTo>
                    <a:cubicBezTo>
                      <a:pt x="80056" y="8074"/>
                      <a:pt x="79890" y="8027"/>
                      <a:pt x="79738" y="7861"/>
                    </a:cubicBezTo>
                    <a:cubicBezTo>
                      <a:pt x="80170" y="7757"/>
                      <a:pt x="80602" y="7654"/>
                      <a:pt x="81017" y="7585"/>
                    </a:cubicBezTo>
                    <a:cubicBezTo>
                      <a:pt x="81518" y="7481"/>
                      <a:pt x="82192" y="7567"/>
                      <a:pt x="82226" y="6859"/>
                    </a:cubicBezTo>
                    <a:cubicBezTo>
                      <a:pt x="82278" y="6202"/>
                      <a:pt x="81673" y="6167"/>
                      <a:pt x="81207" y="6046"/>
                    </a:cubicBezTo>
                    <a:cubicBezTo>
                      <a:pt x="81086" y="6012"/>
                      <a:pt x="80948" y="5960"/>
                      <a:pt x="80844" y="5891"/>
                    </a:cubicBezTo>
                    <a:cubicBezTo>
                      <a:pt x="80958" y="5878"/>
                      <a:pt x="81101" y="5837"/>
                      <a:pt x="81223" y="5837"/>
                    </a:cubicBezTo>
                    <a:cubicBezTo>
                      <a:pt x="81267" y="5837"/>
                      <a:pt x="81309" y="5843"/>
                      <a:pt x="81345" y="5856"/>
                    </a:cubicBezTo>
                    <a:cubicBezTo>
                      <a:pt x="81816" y="6065"/>
                      <a:pt x="82272" y="6151"/>
                      <a:pt x="82714" y="6151"/>
                    </a:cubicBezTo>
                    <a:cubicBezTo>
                      <a:pt x="83993" y="6151"/>
                      <a:pt x="85157" y="5437"/>
                      <a:pt x="86236" y="4923"/>
                    </a:cubicBezTo>
                    <a:cubicBezTo>
                      <a:pt x="89182" y="3528"/>
                      <a:pt x="92334" y="3094"/>
                      <a:pt x="95401" y="2235"/>
                    </a:cubicBezTo>
                    <a:lnTo>
                      <a:pt x="95401" y="2235"/>
                    </a:lnTo>
                    <a:cubicBezTo>
                      <a:pt x="93986" y="3267"/>
                      <a:pt x="92263" y="3834"/>
                      <a:pt x="90504" y="3834"/>
                    </a:cubicBezTo>
                    <a:cubicBezTo>
                      <a:pt x="90401" y="3834"/>
                      <a:pt x="90295" y="3831"/>
                      <a:pt x="90191" y="3831"/>
                    </a:cubicBezTo>
                    <a:cubicBezTo>
                      <a:pt x="89827" y="3831"/>
                      <a:pt x="89479" y="3873"/>
                      <a:pt x="89277" y="4249"/>
                    </a:cubicBezTo>
                    <a:cubicBezTo>
                      <a:pt x="89018" y="4802"/>
                      <a:pt x="89467" y="5113"/>
                      <a:pt x="89744" y="5528"/>
                    </a:cubicBezTo>
                    <a:cubicBezTo>
                      <a:pt x="90251" y="6307"/>
                      <a:pt x="90887" y="6586"/>
                      <a:pt x="91608" y="6586"/>
                    </a:cubicBezTo>
                    <a:cubicBezTo>
                      <a:pt x="91943" y="6586"/>
                      <a:pt x="92297" y="6525"/>
                      <a:pt x="92664" y="6427"/>
                    </a:cubicBezTo>
                    <a:cubicBezTo>
                      <a:pt x="93037" y="6322"/>
                      <a:pt x="93404" y="6272"/>
                      <a:pt x="93755" y="6272"/>
                    </a:cubicBezTo>
                    <a:cubicBezTo>
                      <a:pt x="95314" y="6272"/>
                      <a:pt x="96561" y="7243"/>
                      <a:pt x="96518" y="8639"/>
                    </a:cubicBezTo>
                    <a:cubicBezTo>
                      <a:pt x="96501" y="9123"/>
                      <a:pt x="96000" y="9710"/>
                      <a:pt x="96155" y="10073"/>
                    </a:cubicBezTo>
                    <a:cubicBezTo>
                      <a:pt x="96656" y="11300"/>
                      <a:pt x="95758" y="12302"/>
                      <a:pt x="95378" y="13045"/>
                    </a:cubicBezTo>
                    <a:cubicBezTo>
                      <a:pt x="94393" y="15016"/>
                      <a:pt x="93649" y="16709"/>
                      <a:pt x="95412" y="18541"/>
                    </a:cubicBezTo>
                    <a:cubicBezTo>
                      <a:pt x="95602" y="18714"/>
                      <a:pt x="95723" y="18938"/>
                      <a:pt x="95758" y="19180"/>
                    </a:cubicBezTo>
                    <a:cubicBezTo>
                      <a:pt x="95810" y="21358"/>
                      <a:pt x="97901" y="20788"/>
                      <a:pt x="99007" y="21479"/>
                    </a:cubicBezTo>
                    <a:cubicBezTo>
                      <a:pt x="99192" y="21597"/>
                      <a:pt x="99367" y="21648"/>
                      <a:pt x="99531" y="21648"/>
                    </a:cubicBezTo>
                    <a:cubicBezTo>
                      <a:pt x="100207" y="21648"/>
                      <a:pt x="100708" y="20784"/>
                      <a:pt x="101098" y="20200"/>
                    </a:cubicBezTo>
                    <a:cubicBezTo>
                      <a:pt x="102256" y="18472"/>
                      <a:pt x="104088" y="17055"/>
                      <a:pt x="105729" y="16536"/>
                    </a:cubicBezTo>
                    <a:cubicBezTo>
                      <a:pt x="109220" y="15396"/>
                      <a:pt x="112486" y="13547"/>
                      <a:pt x="116254" y="13115"/>
                    </a:cubicBezTo>
                    <a:cubicBezTo>
                      <a:pt x="117965" y="12907"/>
                      <a:pt x="119935" y="12320"/>
                      <a:pt x="120021" y="9883"/>
                    </a:cubicBezTo>
                    <a:cubicBezTo>
                      <a:pt x="120021" y="9693"/>
                      <a:pt x="120349" y="9485"/>
                      <a:pt x="120557" y="9330"/>
                    </a:cubicBezTo>
                    <a:cubicBezTo>
                      <a:pt x="121663" y="8552"/>
                      <a:pt x="123132" y="8034"/>
                      <a:pt x="122631" y="6202"/>
                    </a:cubicBezTo>
                    <a:cubicBezTo>
                      <a:pt x="122594" y="6055"/>
                      <a:pt x="122626" y="6020"/>
                      <a:pt x="122682" y="6020"/>
                    </a:cubicBezTo>
                    <a:cubicBezTo>
                      <a:pt x="122731" y="6020"/>
                      <a:pt x="122799" y="6046"/>
                      <a:pt x="122855" y="6046"/>
                    </a:cubicBezTo>
                    <a:cubicBezTo>
                      <a:pt x="122928" y="6051"/>
                      <a:pt x="122998" y="6053"/>
                      <a:pt x="123064" y="6053"/>
                    </a:cubicBezTo>
                    <a:cubicBezTo>
                      <a:pt x="124269" y="6053"/>
                      <a:pt x="124381" y="5321"/>
                      <a:pt x="123840" y="4387"/>
                    </a:cubicBezTo>
                    <a:cubicBezTo>
                      <a:pt x="123581" y="3921"/>
                      <a:pt x="123875" y="3955"/>
                      <a:pt x="124048" y="3817"/>
                    </a:cubicBezTo>
                    <a:cubicBezTo>
                      <a:pt x="125240" y="2867"/>
                      <a:pt x="126640" y="2728"/>
                      <a:pt x="128092" y="2659"/>
                    </a:cubicBezTo>
                    <a:cubicBezTo>
                      <a:pt x="128575" y="2625"/>
                      <a:pt x="129180" y="2521"/>
                      <a:pt x="129249" y="1934"/>
                    </a:cubicBezTo>
                    <a:cubicBezTo>
                      <a:pt x="129301" y="1363"/>
                      <a:pt x="128714" y="1242"/>
                      <a:pt x="128299" y="1190"/>
                    </a:cubicBezTo>
                    <a:cubicBezTo>
                      <a:pt x="125707" y="948"/>
                      <a:pt x="123132" y="430"/>
                      <a:pt x="120557" y="171"/>
                    </a:cubicBezTo>
                    <a:cubicBezTo>
                      <a:pt x="119360" y="50"/>
                      <a:pt x="118163" y="0"/>
                      <a:pt x="116966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831;p43"/>
              <p:cNvSpPr/>
              <p:nvPr/>
            </p:nvSpPr>
            <p:spPr>
              <a:xfrm>
                <a:off x="1581325" y="1051125"/>
                <a:ext cx="283000" cy="91675"/>
              </a:xfrm>
              <a:custGeom>
                <a:avLst/>
                <a:gdLst/>
                <a:ahLst/>
                <a:cxnLst/>
                <a:rect l="l" t="t" r="r" b="b"/>
                <a:pathLst>
                  <a:path w="11320" h="3667" extrusionOk="0">
                    <a:moveTo>
                      <a:pt x="6214" y="0"/>
                    </a:moveTo>
                    <a:cubicBezTo>
                      <a:pt x="5926" y="0"/>
                      <a:pt x="5584" y="48"/>
                      <a:pt x="5219" y="71"/>
                    </a:cubicBezTo>
                    <a:cubicBezTo>
                      <a:pt x="5082" y="56"/>
                      <a:pt x="4943" y="49"/>
                      <a:pt x="4804" y="49"/>
                    </a:cubicBezTo>
                    <a:cubicBezTo>
                      <a:pt x="3493" y="49"/>
                      <a:pt x="2115" y="667"/>
                      <a:pt x="709" y="1073"/>
                    </a:cubicBezTo>
                    <a:cubicBezTo>
                      <a:pt x="432" y="1177"/>
                      <a:pt x="208" y="1401"/>
                      <a:pt x="69" y="1678"/>
                    </a:cubicBezTo>
                    <a:cubicBezTo>
                      <a:pt x="0" y="1781"/>
                      <a:pt x="242" y="2213"/>
                      <a:pt x="363" y="2231"/>
                    </a:cubicBezTo>
                    <a:cubicBezTo>
                      <a:pt x="2163" y="2438"/>
                      <a:pt x="3786" y="3667"/>
                      <a:pt x="5640" y="3667"/>
                    </a:cubicBezTo>
                    <a:cubicBezTo>
                      <a:pt x="6100" y="3667"/>
                      <a:pt x="6574" y="3591"/>
                      <a:pt x="7068" y="3406"/>
                    </a:cubicBezTo>
                    <a:cubicBezTo>
                      <a:pt x="7396" y="3281"/>
                      <a:pt x="7767" y="3236"/>
                      <a:pt x="8142" y="3236"/>
                    </a:cubicBezTo>
                    <a:cubicBezTo>
                      <a:pt x="8439" y="3236"/>
                      <a:pt x="8738" y="3264"/>
                      <a:pt x="9021" y="3302"/>
                    </a:cubicBezTo>
                    <a:cubicBezTo>
                      <a:pt x="9277" y="3340"/>
                      <a:pt x="9523" y="3370"/>
                      <a:pt x="9759" y="3370"/>
                    </a:cubicBezTo>
                    <a:cubicBezTo>
                      <a:pt x="10271" y="3370"/>
                      <a:pt x="10728" y="3229"/>
                      <a:pt x="11095" y="2732"/>
                    </a:cubicBezTo>
                    <a:cubicBezTo>
                      <a:pt x="11320" y="2473"/>
                      <a:pt x="11268" y="2075"/>
                      <a:pt x="10991" y="1885"/>
                    </a:cubicBezTo>
                    <a:cubicBezTo>
                      <a:pt x="10479" y="1524"/>
                      <a:pt x="10006" y="1077"/>
                      <a:pt x="9430" y="1077"/>
                    </a:cubicBezTo>
                    <a:cubicBezTo>
                      <a:pt x="9151" y="1077"/>
                      <a:pt x="8847" y="1182"/>
                      <a:pt x="8503" y="1453"/>
                    </a:cubicBezTo>
                    <a:cubicBezTo>
                      <a:pt x="8280" y="1626"/>
                      <a:pt x="7919" y="1737"/>
                      <a:pt x="7612" y="1737"/>
                    </a:cubicBezTo>
                    <a:cubicBezTo>
                      <a:pt x="7277" y="1737"/>
                      <a:pt x="7006" y="1605"/>
                      <a:pt x="7051" y="1280"/>
                    </a:cubicBezTo>
                    <a:cubicBezTo>
                      <a:pt x="7179" y="207"/>
                      <a:pt x="6812" y="0"/>
                      <a:pt x="6214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832;p43"/>
              <p:cNvSpPr/>
              <p:nvPr/>
            </p:nvSpPr>
            <p:spPr>
              <a:xfrm>
                <a:off x="3144425" y="1319375"/>
                <a:ext cx="213450" cy="95575"/>
              </a:xfrm>
              <a:custGeom>
                <a:avLst/>
                <a:gdLst/>
                <a:ahLst/>
                <a:cxnLst/>
                <a:rect l="l" t="t" r="r" b="b"/>
                <a:pathLst>
                  <a:path w="8538" h="3823" extrusionOk="0">
                    <a:moveTo>
                      <a:pt x="6155" y="1"/>
                    </a:moveTo>
                    <a:cubicBezTo>
                      <a:pt x="6054" y="1"/>
                      <a:pt x="5950" y="7"/>
                      <a:pt x="5842" y="20"/>
                    </a:cubicBezTo>
                    <a:cubicBezTo>
                      <a:pt x="4846" y="139"/>
                      <a:pt x="3874" y="469"/>
                      <a:pt x="2859" y="469"/>
                    </a:cubicBezTo>
                    <a:cubicBezTo>
                      <a:pt x="2396" y="469"/>
                      <a:pt x="1923" y="400"/>
                      <a:pt x="1435" y="211"/>
                    </a:cubicBezTo>
                    <a:cubicBezTo>
                      <a:pt x="1292" y="150"/>
                      <a:pt x="1133" y="113"/>
                      <a:pt x="974" y="113"/>
                    </a:cubicBezTo>
                    <a:cubicBezTo>
                      <a:pt x="501" y="113"/>
                      <a:pt x="35" y="441"/>
                      <a:pt x="35" y="1438"/>
                    </a:cubicBezTo>
                    <a:cubicBezTo>
                      <a:pt x="1" y="3771"/>
                      <a:pt x="1573" y="3580"/>
                      <a:pt x="3025" y="3822"/>
                    </a:cubicBezTo>
                    <a:cubicBezTo>
                      <a:pt x="4338" y="3753"/>
                      <a:pt x="5617" y="3408"/>
                      <a:pt x="6792" y="2837"/>
                    </a:cubicBezTo>
                    <a:cubicBezTo>
                      <a:pt x="7415" y="2526"/>
                      <a:pt x="8538" y="2474"/>
                      <a:pt x="8192" y="1541"/>
                    </a:cubicBezTo>
                    <a:cubicBezTo>
                      <a:pt x="7892" y="720"/>
                      <a:pt x="7218" y="1"/>
                      <a:pt x="6155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833;p43"/>
              <p:cNvSpPr/>
              <p:nvPr/>
            </p:nvSpPr>
            <p:spPr>
              <a:xfrm>
                <a:off x="1453000" y="2509000"/>
                <a:ext cx="263575" cy="113100"/>
              </a:xfrm>
              <a:custGeom>
                <a:avLst/>
                <a:gdLst/>
                <a:ahLst/>
                <a:cxnLst/>
                <a:rect l="l" t="t" r="r" b="b"/>
                <a:pathLst>
                  <a:path w="10543" h="4524" extrusionOk="0">
                    <a:moveTo>
                      <a:pt x="3451" y="1"/>
                    </a:moveTo>
                    <a:cubicBezTo>
                      <a:pt x="2445" y="1"/>
                      <a:pt x="1486" y="228"/>
                      <a:pt x="761" y="702"/>
                    </a:cubicBezTo>
                    <a:cubicBezTo>
                      <a:pt x="398" y="927"/>
                      <a:pt x="1" y="1186"/>
                      <a:pt x="243" y="1687"/>
                    </a:cubicBezTo>
                    <a:cubicBezTo>
                      <a:pt x="390" y="1972"/>
                      <a:pt x="609" y="2083"/>
                      <a:pt x="855" y="2083"/>
                    </a:cubicBezTo>
                    <a:cubicBezTo>
                      <a:pt x="1012" y="2083"/>
                      <a:pt x="1180" y="2038"/>
                      <a:pt x="1349" y="1964"/>
                    </a:cubicBezTo>
                    <a:cubicBezTo>
                      <a:pt x="1677" y="1828"/>
                      <a:pt x="1990" y="1776"/>
                      <a:pt x="2298" y="1776"/>
                    </a:cubicBezTo>
                    <a:cubicBezTo>
                      <a:pt x="2932" y="1776"/>
                      <a:pt x="3543" y="1997"/>
                      <a:pt x="4217" y="2171"/>
                    </a:cubicBezTo>
                    <a:cubicBezTo>
                      <a:pt x="5708" y="2540"/>
                      <a:pt x="6405" y="4523"/>
                      <a:pt x="7868" y="4523"/>
                    </a:cubicBezTo>
                    <a:cubicBezTo>
                      <a:pt x="8118" y="4523"/>
                      <a:pt x="8391" y="4465"/>
                      <a:pt x="8693" y="4332"/>
                    </a:cubicBezTo>
                    <a:cubicBezTo>
                      <a:pt x="8824" y="4337"/>
                      <a:pt x="8947" y="4340"/>
                      <a:pt x="9062" y="4340"/>
                    </a:cubicBezTo>
                    <a:cubicBezTo>
                      <a:pt x="10032" y="4340"/>
                      <a:pt x="10475" y="4144"/>
                      <a:pt x="10491" y="3727"/>
                    </a:cubicBezTo>
                    <a:cubicBezTo>
                      <a:pt x="10542" y="2897"/>
                      <a:pt x="9817" y="2724"/>
                      <a:pt x="9264" y="2517"/>
                    </a:cubicBezTo>
                    <a:cubicBezTo>
                      <a:pt x="8711" y="2292"/>
                      <a:pt x="8209" y="1964"/>
                      <a:pt x="7777" y="1567"/>
                    </a:cubicBezTo>
                    <a:cubicBezTo>
                      <a:pt x="6685" y="547"/>
                      <a:pt x="5011" y="1"/>
                      <a:pt x="3451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834;p43"/>
              <p:cNvSpPr/>
              <p:nvPr/>
            </p:nvSpPr>
            <p:spPr>
              <a:xfrm>
                <a:off x="1880725" y="1020350"/>
                <a:ext cx="162025" cy="112025"/>
              </a:xfrm>
              <a:custGeom>
                <a:avLst/>
                <a:gdLst/>
                <a:ahLst/>
                <a:cxnLst/>
                <a:rect l="l" t="t" r="r" b="b"/>
                <a:pathLst>
                  <a:path w="6481" h="4481" extrusionOk="0">
                    <a:moveTo>
                      <a:pt x="4294" y="0"/>
                    </a:moveTo>
                    <a:cubicBezTo>
                      <a:pt x="4062" y="0"/>
                      <a:pt x="3818" y="44"/>
                      <a:pt x="3560" y="144"/>
                    </a:cubicBezTo>
                    <a:cubicBezTo>
                      <a:pt x="3094" y="317"/>
                      <a:pt x="2593" y="541"/>
                      <a:pt x="2886" y="1198"/>
                    </a:cubicBezTo>
                    <a:cubicBezTo>
                      <a:pt x="3042" y="1509"/>
                      <a:pt x="3232" y="1820"/>
                      <a:pt x="3457" y="2114"/>
                    </a:cubicBezTo>
                    <a:cubicBezTo>
                      <a:pt x="3147" y="2260"/>
                      <a:pt x="2851" y="2348"/>
                      <a:pt x="2545" y="2348"/>
                    </a:cubicBezTo>
                    <a:cubicBezTo>
                      <a:pt x="2270" y="2348"/>
                      <a:pt x="1987" y="2277"/>
                      <a:pt x="1677" y="2114"/>
                    </a:cubicBezTo>
                    <a:cubicBezTo>
                      <a:pt x="1531" y="2037"/>
                      <a:pt x="1393" y="2002"/>
                      <a:pt x="1262" y="2002"/>
                    </a:cubicBezTo>
                    <a:cubicBezTo>
                      <a:pt x="867" y="2002"/>
                      <a:pt x="545" y="2320"/>
                      <a:pt x="311" y="2736"/>
                    </a:cubicBezTo>
                    <a:cubicBezTo>
                      <a:pt x="0" y="3289"/>
                      <a:pt x="467" y="3479"/>
                      <a:pt x="813" y="3807"/>
                    </a:cubicBezTo>
                    <a:cubicBezTo>
                      <a:pt x="1327" y="4309"/>
                      <a:pt x="1837" y="4480"/>
                      <a:pt x="2344" y="4480"/>
                    </a:cubicBezTo>
                    <a:cubicBezTo>
                      <a:pt x="3164" y="4480"/>
                      <a:pt x="3976" y="4032"/>
                      <a:pt x="4787" y="3807"/>
                    </a:cubicBezTo>
                    <a:lnTo>
                      <a:pt x="5081" y="3514"/>
                    </a:lnTo>
                    <a:cubicBezTo>
                      <a:pt x="5237" y="2788"/>
                      <a:pt x="5098" y="1924"/>
                      <a:pt x="6204" y="1734"/>
                    </a:cubicBezTo>
                    <a:cubicBezTo>
                      <a:pt x="6464" y="1699"/>
                      <a:pt x="6481" y="1129"/>
                      <a:pt x="6222" y="921"/>
                    </a:cubicBezTo>
                    <a:cubicBezTo>
                      <a:pt x="5644" y="436"/>
                      <a:pt x="5027" y="0"/>
                      <a:pt x="4294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835;p43"/>
              <p:cNvSpPr/>
              <p:nvPr/>
            </p:nvSpPr>
            <p:spPr>
              <a:xfrm>
                <a:off x="1688900" y="2603450"/>
                <a:ext cx="165050" cy="73950"/>
              </a:xfrm>
              <a:custGeom>
                <a:avLst/>
                <a:gdLst/>
                <a:ahLst/>
                <a:cxnLst/>
                <a:rect l="l" t="t" r="r" b="b"/>
                <a:pathLst>
                  <a:path w="6602" h="2958" extrusionOk="0">
                    <a:moveTo>
                      <a:pt x="2842" y="0"/>
                    </a:moveTo>
                    <a:cubicBezTo>
                      <a:pt x="2588" y="0"/>
                      <a:pt x="2332" y="28"/>
                      <a:pt x="2074" y="87"/>
                    </a:cubicBezTo>
                    <a:cubicBezTo>
                      <a:pt x="1452" y="225"/>
                      <a:pt x="1055" y="1331"/>
                      <a:pt x="225" y="1694"/>
                    </a:cubicBezTo>
                    <a:cubicBezTo>
                      <a:pt x="0" y="1798"/>
                      <a:pt x="277" y="2247"/>
                      <a:pt x="536" y="2454"/>
                    </a:cubicBezTo>
                    <a:cubicBezTo>
                      <a:pt x="957" y="2789"/>
                      <a:pt x="2162" y="2958"/>
                      <a:pt x="3373" y="2958"/>
                    </a:cubicBezTo>
                    <a:cubicBezTo>
                      <a:pt x="4599" y="2958"/>
                      <a:pt x="5830" y="2785"/>
                      <a:pt x="6256" y="2437"/>
                    </a:cubicBezTo>
                    <a:cubicBezTo>
                      <a:pt x="6395" y="2282"/>
                      <a:pt x="6515" y="2109"/>
                      <a:pt x="6602" y="1919"/>
                    </a:cubicBezTo>
                    <a:cubicBezTo>
                      <a:pt x="6481" y="1711"/>
                      <a:pt x="6429" y="1469"/>
                      <a:pt x="6291" y="1366"/>
                    </a:cubicBezTo>
                    <a:cubicBezTo>
                      <a:pt x="5231" y="636"/>
                      <a:pt x="4065" y="0"/>
                      <a:pt x="2842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836;p43"/>
              <p:cNvSpPr/>
              <p:nvPr/>
            </p:nvSpPr>
            <p:spPr>
              <a:xfrm>
                <a:off x="1922200" y="1344925"/>
                <a:ext cx="129625" cy="64525"/>
              </a:xfrm>
              <a:custGeom>
                <a:avLst/>
                <a:gdLst/>
                <a:ahLst/>
                <a:cxnLst/>
                <a:rect l="l" t="t" r="r" b="b"/>
                <a:pathLst>
                  <a:path w="5185" h="2581" extrusionOk="0">
                    <a:moveTo>
                      <a:pt x="1901" y="1"/>
                    </a:moveTo>
                    <a:lnTo>
                      <a:pt x="1227" y="467"/>
                    </a:lnTo>
                    <a:cubicBezTo>
                      <a:pt x="934" y="1020"/>
                      <a:pt x="0" y="1383"/>
                      <a:pt x="415" y="2144"/>
                    </a:cubicBezTo>
                    <a:cubicBezTo>
                      <a:pt x="602" y="2475"/>
                      <a:pt x="838" y="2581"/>
                      <a:pt x="1096" y="2581"/>
                    </a:cubicBezTo>
                    <a:cubicBezTo>
                      <a:pt x="1482" y="2581"/>
                      <a:pt x="1915" y="2344"/>
                      <a:pt x="2299" y="2282"/>
                    </a:cubicBezTo>
                    <a:cubicBezTo>
                      <a:pt x="2552" y="2236"/>
                      <a:pt x="2806" y="2213"/>
                      <a:pt x="3064" y="2213"/>
                    </a:cubicBezTo>
                    <a:cubicBezTo>
                      <a:pt x="3194" y="2213"/>
                      <a:pt x="3324" y="2219"/>
                      <a:pt x="3457" y="2230"/>
                    </a:cubicBezTo>
                    <a:cubicBezTo>
                      <a:pt x="3730" y="2245"/>
                      <a:pt x="4039" y="2324"/>
                      <a:pt x="4314" y="2324"/>
                    </a:cubicBezTo>
                    <a:cubicBezTo>
                      <a:pt x="4665" y="2324"/>
                      <a:pt x="4959" y="2195"/>
                      <a:pt x="5047" y="1643"/>
                    </a:cubicBezTo>
                    <a:cubicBezTo>
                      <a:pt x="5185" y="744"/>
                      <a:pt x="4563" y="277"/>
                      <a:pt x="3768" y="122"/>
                    </a:cubicBezTo>
                    <a:cubicBezTo>
                      <a:pt x="3146" y="35"/>
                      <a:pt x="2523" y="1"/>
                      <a:pt x="1901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837;p43"/>
              <p:cNvSpPr/>
              <p:nvPr/>
            </p:nvSpPr>
            <p:spPr>
              <a:xfrm>
                <a:off x="1787825" y="1030550"/>
                <a:ext cx="94250" cy="44825"/>
              </a:xfrm>
              <a:custGeom>
                <a:avLst/>
                <a:gdLst/>
                <a:ahLst/>
                <a:cxnLst/>
                <a:rect l="l" t="t" r="r" b="b"/>
                <a:pathLst>
                  <a:path w="3770" h="1793" extrusionOk="0">
                    <a:moveTo>
                      <a:pt x="2929" y="0"/>
                    </a:moveTo>
                    <a:cubicBezTo>
                      <a:pt x="2800" y="0"/>
                      <a:pt x="2676" y="17"/>
                      <a:pt x="2576" y="47"/>
                    </a:cubicBezTo>
                    <a:cubicBezTo>
                      <a:pt x="2412" y="93"/>
                      <a:pt x="2229" y="105"/>
                      <a:pt x="2039" y="105"/>
                    </a:cubicBezTo>
                    <a:cubicBezTo>
                      <a:pt x="1817" y="105"/>
                      <a:pt x="1584" y="88"/>
                      <a:pt x="1360" y="88"/>
                    </a:cubicBezTo>
                    <a:cubicBezTo>
                      <a:pt x="763" y="88"/>
                      <a:pt x="227" y="208"/>
                      <a:pt x="105" y="1084"/>
                    </a:cubicBezTo>
                    <a:cubicBezTo>
                      <a:pt x="1" y="1792"/>
                      <a:pt x="865" y="1688"/>
                      <a:pt x="1504" y="1740"/>
                    </a:cubicBezTo>
                    <a:cubicBezTo>
                      <a:pt x="2265" y="1568"/>
                      <a:pt x="3405" y="1792"/>
                      <a:pt x="3665" y="652"/>
                    </a:cubicBezTo>
                    <a:cubicBezTo>
                      <a:pt x="3769" y="167"/>
                      <a:pt x="3329" y="0"/>
                      <a:pt x="2929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838;p43"/>
              <p:cNvSpPr/>
              <p:nvPr/>
            </p:nvSpPr>
            <p:spPr>
              <a:xfrm>
                <a:off x="1870350" y="2639275"/>
                <a:ext cx="59225" cy="44325"/>
              </a:xfrm>
              <a:custGeom>
                <a:avLst/>
                <a:gdLst/>
                <a:ahLst/>
                <a:cxnLst/>
                <a:rect l="l" t="t" r="r" b="b"/>
                <a:pathLst>
                  <a:path w="2369" h="1773" extrusionOk="0">
                    <a:moveTo>
                      <a:pt x="922" y="1"/>
                    </a:moveTo>
                    <a:cubicBezTo>
                      <a:pt x="435" y="1"/>
                      <a:pt x="1" y="156"/>
                      <a:pt x="1" y="762"/>
                    </a:cubicBezTo>
                    <a:cubicBezTo>
                      <a:pt x="1" y="1414"/>
                      <a:pt x="337" y="1773"/>
                      <a:pt x="982" y="1773"/>
                    </a:cubicBezTo>
                    <a:cubicBezTo>
                      <a:pt x="1038" y="1773"/>
                      <a:pt x="1097" y="1770"/>
                      <a:pt x="1158" y="1765"/>
                    </a:cubicBezTo>
                    <a:cubicBezTo>
                      <a:pt x="1711" y="1730"/>
                      <a:pt x="2368" y="1678"/>
                      <a:pt x="2299" y="901"/>
                    </a:cubicBezTo>
                    <a:cubicBezTo>
                      <a:pt x="2264" y="175"/>
                      <a:pt x="1642" y="2"/>
                      <a:pt x="1003" y="2"/>
                    </a:cubicBezTo>
                    <a:cubicBezTo>
                      <a:pt x="976" y="1"/>
                      <a:pt x="949" y="1"/>
                      <a:pt x="922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839;p43"/>
              <p:cNvSpPr/>
              <p:nvPr/>
            </p:nvSpPr>
            <p:spPr>
              <a:xfrm>
                <a:off x="2264800" y="4630125"/>
                <a:ext cx="62675" cy="39225"/>
              </a:xfrm>
              <a:custGeom>
                <a:avLst/>
                <a:gdLst/>
                <a:ahLst/>
                <a:cxnLst/>
                <a:rect l="l" t="t" r="r" b="b"/>
                <a:pathLst>
                  <a:path w="2507" h="1569" extrusionOk="0">
                    <a:moveTo>
                      <a:pt x="1176" y="52"/>
                    </a:moveTo>
                    <a:cubicBezTo>
                      <a:pt x="675" y="87"/>
                      <a:pt x="1" y="1"/>
                      <a:pt x="1" y="813"/>
                    </a:cubicBezTo>
                    <a:cubicBezTo>
                      <a:pt x="1" y="1241"/>
                      <a:pt x="341" y="1568"/>
                      <a:pt x="742" y="1568"/>
                    </a:cubicBezTo>
                    <a:cubicBezTo>
                      <a:pt x="811" y="1568"/>
                      <a:pt x="881" y="1559"/>
                      <a:pt x="951" y="1539"/>
                    </a:cubicBezTo>
                    <a:cubicBezTo>
                      <a:pt x="1077" y="1515"/>
                      <a:pt x="1221" y="1513"/>
                      <a:pt x="1369" y="1513"/>
                    </a:cubicBezTo>
                    <a:cubicBezTo>
                      <a:pt x="1403" y="1513"/>
                      <a:pt x="1437" y="1513"/>
                      <a:pt x="1471" y="1513"/>
                    </a:cubicBezTo>
                    <a:cubicBezTo>
                      <a:pt x="1947" y="1513"/>
                      <a:pt x="2434" y="1491"/>
                      <a:pt x="2472" y="830"/>
                    </a:cubicBezTo>
                    <a:cubicBezTo>
                      <a:pt x="2506" y="52"/>
                      <a:pt x="1781" y="87"/>
                      <a:pt x="1176" y="52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840;p43"/>
              <p:cNvSpPr/>
              <p:nvPr/>
            </p:nvSpPr>
            <p:spPr>
              <a:xfrm>
                <a:off x="1604225" y="2645350"/>
                <a:ext cx="56175" cy="38275"/>
              </a:xfrm>
              <a:custGeom>
                <a:avLst/>
                <a:gdLst/>
                <a:ahLst/>
                <a:cxnLst/>
                <a:rect l="l" t="t" r="r" b="b"/>
                <a:pathLst>
                  <a:path w="2247" h="1531" extrusionOk="0">
                    <a:moveTo>
                      <a:pt x="1003" y="1"/>
                    </a:moveTo>
                    <a:cubicBezTo>
                      <a:pt x="536" y="35"/>
                      <a:pt x="0" y="1"/>
                      <a:pt x="17" y="554"/>
                    </a:cubicBezTo>
                    <a:cubicBezTo>
                      <a:pt x="17" y="1297"/>
                      <a:pt x="640" y="1452"/>
                      <a:pt x="1262" y="1522"/>
                    </a:cubicBezTo>
                    <a:cubicBezTo>
                      <a:pt x="1319" y="1528"/>
                      <a:pt x="1377" y="1531"/>
                      <a:pt x="1434" y="1531"/>
                    </a:cubicBezTo>
                    <a:cubicBezTo>
                      <a:pt x="1857" y="1531"/>
                      <a:pt x="2247" y="1352"/>
                      <a:pt x="2247" y="865"/>
                    </a:cubicBezTo>
                    <a:cubicBezTo>
                      <a:pt x="2247" y="18"/>
                      <a:pt x="1504" y="139"/>
                      <a:pt x="1003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841;p43"/>
              <p:cNvSpPr/>
              <p:nvPr/>
            </p:nvSpPr>
            <p:spPr>
              <a:xfrm>
                <a:off x="7045475" y="3384250"/>
                <a:ext cx="47375" cy="53550"/>
              </a:xfrm>
              <a:custGeom>
                <a:avLst/>
                <a:gdLst/>
                <a:ahLst/>
                <a:cxnLst/>
                <a:rect l="l" t="t" r="r" b="b"/>
                <a:pathLst>
                  <a:path w="1895" h="2142" extrusionOk="0">
                    <a:moveTo>
                      <a:pt x="416" y="1"/>
                    </a:moveTo>
                    <a:cubicBezTo>
                      <a:pt x="93" y="1"/>
                      <a:pt x="0" y="338"/>
                      <a:pt x="63" y="618"/>
                    </a:cubicBezTo>
                    <a:cubicBezTo>
                      <a:pt x="201" y="1292"/>
                      <a:pt x="339" y="2035"/>
                      <a:pt x="1203" y="2139"/>
                    </a:cubicBezTo>
                    <a:cubicBezTo>
                      <a:pt x="1224" y="2141"/>
                      <a:pt x="1245" y="2142"/>
                      <a:pt x="1265" y="2142"/>
                    </a:cubicBezTo>
                    <a:cubicBezTo>
                      <a:pt x="1645" y="2142"/>
                      <a:pt x="1895" y="1835"/>
                      <a:pt x="1895" y="1327"/>
                    </a:cubicBezTo>
                    <a:cubicBezTo>
                      <a:pt x="1670" y="705"/>
                      <a:pt x="1273" y="169"/>
                      <a:pt x="529" y="13"/>
                    </a:cubicBezTo>
                    <a:cubicBezTo>
                      <a:pt x="489" y="5"/>
                      <a:pt x="451" y="1"/>
                      <a:pt x="416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842;p43"/>
              <p:cNvSpPr/>
              <p:nvPr/>
            </p:nvSpPr>
            <p:spPr>
              <a:xfrm>
                <a:off x="4291500" y="1250400"/>
                <a:ext cx="54900" cy="37900"/>
              </a:xfrm>
              <a:custGeom>
                <a:avLst/>
                <a:gdLst/>
                <a:ahLst/>
                <a:cxnLst/>
                <a:rect l="l" t="t" r="r" b="b"/>
                <a:pathLst>
                  <a:path w="2196" h="1516" extrusionOk="0">
                    <a:moveTo>
                      <a:pt x="1013" y="0"/>
                    </a:moveTo>
                    <a:cubicBezTo>
                      <a:pt x="676" y="0"/>
                      <a:pt x="369" y="181"/>
                      <a:pt x="190" y="464"/>
                    </a:cubicBezTo>
                    <a:cubicBezTo>
                      <a:pt x="0" y="706"/>
                      <a:pt x="35" y="1034"/>
                      <a:pt x="259" y="1224"/>
                    </a:cubicBezTo>
                    <a:cubicBezTo>
                      <a:pt x="466" y="1444"/>
                      <a:pt x="678" y="1515"/>
                      <a:pt x="892" y="1515"/>
                    </a:cubicBezTo>
                    <a:cubicBezTo>
                      <a:pt x="1233" y="1515"/>
                      <a:pt x="1579" y="1336"/>
                      <a:pt x="1919" y="1293"/>
                    </a:cubicBezTo>
                    <a:cubicBezTo>
                      <a:pt x="2195" y="567"/>
                      <a:pt x="1901" y="153"/>
                      <a:pt x="1175" y="14"/>
                    </a:cubicBezTo>
                    <a:cubicBezTo>
                      <a:pt x="1121" y="5"/>
                      <a:pt x="1066" y="0"/>
                      <a:pt x="1013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843;p43"/>
              <p:cNvSpPr/>
              <p:nvPr/>
            </p:nvSpPr>
            <p:spPr>
              <a:xfrm>
                <a:off x="6323375" y="3314875"/>
                <a:ext cx="50125" cy="37325"/>
              </a:xfrm>
              <a:custGeom>
                <a:avLst/>
                <a:gdLst/>
                <a:ahLst/>
                <a:cxnLst/>
                <a:rect l="l" t="t" r="r" b="b"/>
                <a:pathLst>
                  <a:path w="2005" h="1493" extrusionOk="0">
                    <a:moveTo>
                      <a:pt x="754" y="1"/>
                    </a:moveTo>
                    <a:cubicBezTo>
                      <a:pt x="409" y="1"/>
                      <a:pt x="93" y="129"/>
                      <a:pt x="52" y="542"/>
                    </a:cubicBezTo>
                    <a:cubicBezTo>
                      <a:pt x="0" y="1198"/>
                      <a:pt x="536" y="1371"/>
                      <a:pt x="1106" y="1492"/>
                    </a:cubicBezTo>
                    <a:cubicBezTo>
                      <a:pt x="1504" y="1475"/>
                      <a:pt x="1988" y="1440"/>
                      <a:pt x="1988" y="905"/>
                    </a:cubicBezTo>
                    <a:cubicBezTo>
                      <a:pt x="2005" y="317"/>
                      <a:pt x="1504" y="110"/>
                      <a:pt x="1020" y="23"/>
                    </a:cubicBezTo>
                    <a:cubicBezTo>
                      <a:pt x="932" y="9"/>
                      <a:pt x="842" y="1"/>
                      <a:pt x="754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844;p43"/>
              <p:cNvSpPr/>
              <p:nvPr/>
            </p:nvSpPr>
            <p:spPr>
              <a:xfrm>
                <a:off x="6680225" y="1890750"/>
                <a:ext cx="46075" cy="42200"/>
              </a:xfrm>
              <a:custGeom>
                <a:avLst/>
                <a:gdLst/>
                <a:ahLst/>
                <a:cxnLst/>
                <a:rect l="l" t="t" r="r" b="b"/>
                <a:pathLst>
                  <a:path w="1843" h="1688" extrusionOk="0">
                    <a:moveTo>
                      <a:pt x="1376" y="1"/>
                    </a:moveTo>
                    <a:cubicBezTo>
                      <a:pt x="1345" y="1"/>
                      <a:pt x="1312" y="4"/>
                      <a:pt x="1280" y="11"/>
                    </a:cubicBezTo>
                    <a:cubicBezTo>
                      <a:pt x="675" y="29"/>
                      <a:pt x="156" y="478"/>
                      <a:pt x="70" y="1083"/>
                    </a:cubicBezTo>
                    <a:cubicBezTo>
                      <a:pt x="1" y="1446"/>
                      <a:pt x="208" y="1670"/>
                      <a:pt x="675" y="1688"/>
                    </a:cubicBezTo>
                    <a:cubicBezTo>
                      <a:pt x="1193" y="1480"/>
                      <a:pt x="1643" y="1135"/>
                      <a:pt x="1781" y="513"/>
                    </a:cubicBezTo>
                    <a:cubicBezTo>
                      <a:pt x="1843" y="250"/>
                      <a:pt x="1642" y="1"/>
                      <a:pt x="1376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845;p43"/>
              <p:cNvSpPr/>
              <p:nvPr/>
            </p:nvSpPr>
            <p:spPr>
              <a:xfrm>
                <a:off x="3550975" y="1955400"/>
                <a:ext cx="53600" cy="126175"/>
              </a:xfrm>
              <a:custGeom>
                <a:avLst/>
                <a:gdLst/>
                <a:ahLst/>
                <a:cxnLst/>
                <a:rect l="l" t="t" r="r" b="b"/>
                <a:pathLst>
                  <a:path w="2144" h="5047" extrusionOk="0">
                    <a:moveTo>
                      <a:pt x="1297" y="0"/>
                    </a:moveTo>
                    <a:cubicBezTo>
                      <a:pt x="778" y="0"/>
                      <a:pt x="260" y="363"/>
                      <a:pt x="364" y="795"/>
                    </a:cubicBezTo>
                    <a:cubicBezTo>
                      <a:pt x="640" y="1850"/>
                      <a:pt x="122" y="2731"/>
                      <a:pt x="1" y="3491"/>
                    </a:cubicBezTo>
                    <a:cubicBezTo>
                      <a:pt x="70" y="4338"/>
                      <a:pt x="1" y="5047"/>
                      <a:pt x="951" y="5047"/>
                    </a:cubicBezTo>
                    <a:cubicBezTo>
                      <a:pt x="1781" y="5047"/>
                      <a:pt x="1971" y="4476"/>
                      <a:pt x="2040" y="3785"/>
                    </a:cubicBezTo>
                    <a:cubicBezTo>
                      <a:pt x="2144" y="2748"/>
                      <a:pt x="1642" y="1746"/>
                      <a:pt x="1936" y="692"/>
                    </a:cubicBezTo>
                    <a:cubicBezTo>
                      <a:pt x="2023" y="381"/>
                      <a:pt x="1712" y="0"/>
                      <a:pt x="1297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846;p43"/>
              <p:cNvSpPr/>
              <p:nvPr/>
            </p:nvSpPr>
            <p:spPr>
              <a:xfrm>
                <a:off x="3910000" y="2161475"/>
                <a:ext cx="93775" cy="45400"/>
              </a:xfrm>
              <a:custGeom>
                <a:avLst/>
                <a:gdLst/>
                <a:ahLst/>
                <a:cxnLst/>
                <a:rect l="l" t="t" r="r" b="b"/>
                <a:pathLst>
                  <a:path w="3751" h="1816" extrusionOk="0">
                    <a:moveTo>
                      <a:pt x="1383" y="1"/>
                    </a:moveTo>
                    <a:cubicBezTo>
                      <a:pt x="778" y="87"/>
                      <a:pt x="1" y="18"/>
                      <a:pt x="122" y="640"/>
                    </a:cubicBezTo>
                    <a:cubicBezTo>
                      <a:pt x="329" y="1625"/>
                      <a:pt x="1297" y="1815"/>
                      <a:pt x="2195" y="1815"/>
                    </a:cubicBezTo>
                    <a:cubicBezTo>
                      <a:pt x="2835" y="1815"/>
                      <a:pt x="3751" y="1712"/>
                      <a:pt x="3613" y="951"/>
                    </a:cubicBezTo>
                    <a:cubicBezTo>
                      <a:pt x="3466" y="240"/>
                      <a:pt x="2970" y="188"/>
                      <a:pt x="2455" y="188"/>
                    </a:cubicBezTo>
                    <a:cubicBezTo>
                      <a:pt x="2366" y="188"/>
                      <a:pt x="2276" y="189"/>
                      <a:pt x="2187" y="189"/>
                    </a:cubicBezTo>
                    <a:cubicBezTo>
                      <a:pt x="1880" y="189"/>
                      <a:pt x="1588" y="170"/>
                      <a:pt x="1383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847;p43"/>
              <p:cNvSpPr/>
              <p:nvPr/>
            </p:nvSpPr>
            <p:spPr>
              <a:xfrm>
                <a:off x="4125600" y="2173875"/>
                <a:ext cx="50575" cy="37600"/>
              </a:xfrm>
              <a:custGeom>
                <a:avLst/>
                <a:gdLst/>
                <a:ahLst/>
                <a:cxnLst/>
                <a:rect l="l" t="t" r="r" b="b"/>
                <a:pathLst>
                  <a:path w="2023" h="1504" extrusionOk="0">
                    <a:moveTo>
                      <a:pt x="1294" y="1"/>
                    </a:moveTo>
                    <a:cubicBezTo>
                      <a:pt x="1249" y="1"/>
                      <a:pt x="1204" y="3"/>
                      <a:pt x="1158" y="6"/>
                    </a:cubicBezTo>
                    <a:cubicBezTo>
                      <a:pt x="691" y="144"/>
                      <a:pt x="0" y="109"/>
                      <a:pt x="17" y="904"/>
                    </a:cubicBezTo>
                    <a:cubicBezTo>
                      <a:pt x="17" y="1352"/>
                      <a:pt x="364" y="1503"/>
                      <a:pt x="748" y="1503"/>
                    </a:cubicBezTo>
                    <a:cubicBezTo>
                      <a:pt x="809" y="1503"/>
                      <a:pt x="872" y="1499"/>
                      <a:pt x="933" y="1492"/>
                    </a:cubicBezTo>
                    <a:cubicBezTo>
                      <a:pt x="1486" y="1440"/>
                      <a:pt x="2022" y="1233"/>
                      <a:pt x="2022" y="593"/>
                    </a:cubicBezTo>
                    <a:cubicBezTo>
                      <a:pt x="2022" y="156"/>
                      <a:pt x="1711" y="1"/>
                      <a:pt x="1294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848;p43"/>
              <p:cNvSpPr/>
              <p:nvPr/>
            </p:nvSpPr>
            <p:spPr>
              <a:xfrm>
                <a:off x="3415775" y="2038325"/>
                <a:ext cx="44925" cy="38175"/>
              </a:xfrm>
              <a:custGeom>
                <a:avLst/>
                <a:gdLst/>
                <a:ahLst/>
                <a:cxnLst/>
                <a:rect l="l" t="t" r="r" b="b"/>
                <a:pathLst>
                  <a:path w="1797" h="1527" extrusionOk="0">
                    <a:moveTo>
                      <a:pt x="812" y="0"/>
                    </a:moveTo>
                    <a:cubicBezTo>
                      <a:pt x="383" y="0"/>
                      <a:pt x="1" y="211"/>
                      <a:pt x="34" y="710"/>
                    </a:cubicBezTo>
                    <a:cubicBezTo>
                      <a:pt x="34" y="1164"/>
                      <a:pt x="400" y="1527"/>
                      <a:pt x="845" y="1527"/>
                    </a:cubicBezTo>
                    <a:cubicBezTo>
                      <a:pt x="874" y="1527"/>
                      <a:pt x="903" y="1525"/>
                      <a:pt x="933" y="1522"/>
                    </a:cubicBezTo>
                    <a:cubicBezTo>
                      <a:pt x="1382" y="1522"/>
                      <a:pt x="1745" y="1315"/>
                      <a:pt x="1797" y="796"/>
                    </a:cubicBezTo>
                    <a:cubicBezTo>
                      <a:pt x="1745" y="226"/>
                      <a:pt x="1330" y="19"/>
                      <a:pt x="864" y="1"/>
                    </a:cubicBezTo>
                    <a:cubicBezTo>
                      <a:pt x="847" y="1"/>
                      <a:pt x="829" y="0"/>
                      <a:pt x="812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7" name="Google Shape;849;p43"/>
            <p:cNvSpPr/>
            <p:nvPr/>
          </p:nvSpPr>
          <p:spPr>
            <a:xfrm>
              <a:off x="1598500" y="1597875"/>
              <a:ext cx="522000" cy="522000"/>
            </a:xfrm>
            <a:prstGeom prst="ellipse">
              <a:avLst/>
            </a:prstGeom>
            <a:gradFill>
              <a:gsLst>
                <a:gs pos="0">
                  <a:schemeClr val="accent1">
                    <a:alpha val="59820"/>
                  </a:schemeClr>
                </a:gs>
                <a:gs pos="100000">
                  <a:schemeClr val="lt2">
                    <a:alpha val="59820"/>
                  </a:scheme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850;p43"/>
            <p:cNvSpPr/>
            <p:nvPr/>
          </p:nvSpPr>
          <p:spPr>
            <a:xfrm>
              <a:off x="1413325" y="2047575"/>
              <a:ext cx="300900" cy="300900"/>
            </a:xfrm>
            <a:prstGeom prst="ellipse">
              <a:avLst/>
            </a:prstGeom>
            <a:gradFill>
              <a:gsLst>
                <a:gs pos="0">
                  <a:schemeClr val="accent1">
                    <a:alpha val="59820"/>
                  </a:schemeClr>
                </a:gs>
                <a:gs pos="100000">
                  <a:schemeClr val="lt2">
                    <a:alpha val="59820"/>
                  </a:scheme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851;p43"/>
            <p:cNvSpPr/>
            <p:nvPr/>
          </p:nvSpPr>
          <p:spPr>
            <a:xfrm>
              <a:off x="1789450" y="2208375"/>
              <a:ext cx="140100" cy="140100"/>
            </a:xfrm>
            <a:prstGeom prst="ellipse">
              <a:avLst/>
            </a:prstGeom>
            <a:gradFill>
              <a:gsLst>
                <a:gs pos="0">
                  <a:schemeClr val="accent1">
                    <a:alpha val="59820"/>
                  </a:schemeClr>
                </a:gs>
                <a:gs pos="100000">
                  <a:schemeClr val="lt2">
                    <a:alpha val="59820"/>
                  </a:scheme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852;p43"/>
            <p:cNvSpPr/>
            <p:nvPr/>
          </p:nvSpPr>
          <p:spPr>
            <a:xfrm>
              <a:off x="3722725" y="2300850"/>
              <a:ext cx="405900" cy="405600"/>
            </a:xfrm>
            <a:prstGeom prst="ellipse">
              <a:avLst/>
            </a:prstGeom>
            <a:gradFill>
              <a:gsLst>
                <a:gs pos="0">
                  <a:schemeClr val="accent1">
                    <a:alpha val="50449"/>
                  </a:schemeClr>
                </a:gs>
                <a:gs pos="100000">
                  <a:schemeClr val="lt2">
                    <a:alpha val="50449"/>
                  </a:scheme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853;p43"/>
            <p:cNvSpPr/>
            <p:nvPr/>
          </p:nvSpPr>
          <p:spPr>
            <a:xfrm>
              <a:off x="4089850" y="2127975"/>
              <a:ext cx="300900" cy="300900"/>
            </a:xfrm>
            <a:prstGeom prst="ellipse">
              <a:avLst/>
            </a:prstGeom>
            <a:gradFill>
              <a:gsLst>
                <a:gs pos="0">
                  <a:schemeClr val="accent1">
                    <a:alpha val="50449"/>
                  </a:schemeClr>
                </a:gs>
                <a:gs pos="100000">
                  <a:schemeClr val="lt2">
                    <a:alpha val="50449"/>
                  </a:scheme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854;p43"/>
            <p:cNvSpPr/>
            <p:nvPr/>
          </p:nvSpPr>
          <p:spPr>
            <a:xfrm>
              <a:off x="3818275" y="2045175"/>
              <a:ext cx="214800" cy="214800"/>
            </a:xfrm>
            <a:prstGeom prst="ellipse">
              <a:avLst/>
            </a:prstGeom>
            <a:gradFill>
              <a:gsLst>
                <a:gs pos="0">
                  <a:schemeClr val="accent1">
                    <a:alpha val="50449"/>
                  </a:schemeClr>
                </a:gs>
                <a:gs pos="100000">
                  <a:schemeClr val="lt2">
                    <a:alpha val="50449"/>
                  </a:scheme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855;p43"/>
            <p:cNvSpPr/>
            <p:nvPr/>
          </p:nvSpPr>
          <p:spPr>
            <a:xfrm>
              <a:off x="1484200" y="3060075"/>
              <a:ext cx="522000" cy="522000"/>
            </a:xfrm>
            <a:prstGeom prst="ellipse">
              <a:avLst/>
            </a:prstGeom>
            <a:gradFill>
              <a:gsLst>
                <a:gs pos="0">
                  <a:schemeClr val="accent2">
                    <a:alpha val="50449"/>
                  </a:schemeClr>
                </a:gs>
                <a:gs pos="100000">
                  <a:schemeClr val="dk2">
                    <a:alpha val="50449"/>
                  </a:scheme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856;p43"/>
            <p:cNvSpPr/>
            <p:nvPr/>
          </p:nvSpPr>
          <p:spPr>
            <a:xfrm>
              <a:off x="2006200" y="3060075"/>
              <a:ext cx="140100" cy="140100"/>
            </a:xfrm>
            <a:prstGeom prst="ellipse">
              <a:avLst/>
            </a:prstGeom>
            <a:gradFill>
              <a:gsLst>
                <a:gs pos="0">
                  <a:schemeClr val="accent2">
                    <a:alpha val="50449"/>
                  </a:schemeClr>
                </a:gs>
                <a:gs pos="100000">
                  <a:schemeClr val="dk2">
                    <a:alpha val="50449"/>
                  </a:scheme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879;p43"/>
            <p:cNvSpPr/>
            <p:nvPr/>
          </p:nvSpPr>
          <p:spPr>
            <a:xfrm>
              <a:off x="2639463" y="2653150"/>
              <a:ext cx="300900" cy="300900"/>
            </a:xfrm>
            <a:prstGeom prst="ellipse">
              <a:avLst/>
            </a:prstGeom>
            <a:gradFill>
              <a:gsLst>
                <a:gs pos="0">
                  <a:schemeClr val="accent1">
                    <a:alpha val="59820"/>
                  </a:schemeClr>
                </a:gs>
                <a:gs pos="100000">
                  <a:schemeClr val="lt2">
                    <a:alpha val="59820"/>
                  </a:scheme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880;p43"/>
            <p:cNvSpPr/>
            <p:nvPr/>
          </p:nvSpPr>
          <p:spPr>
            <a:xfrm>
              <a:off x="2800275" y="2501700"/>
              <a:ext cx="140100" cy="140100"/>
            </a:xfrm>
            <a:prstGeom prst="ellipse">
              <a:avLst/>
            </a:prstGeom>
            <a:gradFill>
              <a:gsLst>
                <a:gs pos="0">
                  <a:schemeClr val="accent1">
                    <a:alpha val="59820"/>
                  </a:schemeClr>
                </a:gs>
                <a:gs pos="100000">
                  <a:schemeClr val="lt2">
                    <a:alpha val="59820"/>
                  </a:scheme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881;p43"/>
            <p:cNvSpPr/>
            <p:nvPr/>
          </p:nvSpPr>
          <p:spPr>
            <a:xfrm>
              <a:off x="1789450" y="2822925"/>
              <a:ext cx="214800" cy="214800"/>
            </a:xfrm>
            <a:prstGeom prst="ellipse">
              <a:avLst/>
            </a:prstGeom>
            <a:gradFill>
              <a:gsLst>
                <a:gs pos="0">
                  <a:schemeClr val="accent2">
                    <a:alpha val="50449"/>
                  </a:schemeClr>
                </a:gs>
                <a:gs pos="100000">
                  <a:schemeClr val="dk2">
                    <a:alpha val="50449"/>
                  </a:scheme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1" name="Group 130"/>
          <p:cNvGrpSpPr/>
          <p:nvPr/>
        </p:nvGrpSpPr>
        <p:grpSpPr>
          <a:xfrm>
            <a:off x="2454335" y="629834"/>
            <a:ext cx="670089" cy="819572"/>
            <a:chOff x="1093400" y="1043938"/>
            <a:chExt cx="1483825" cy="2180625"/>
          </a:xfrm>
        </p:grpSpPr>
        <p:grpSp>
          <p:nvGrpSpPr>
            <p:cNvPr id="132" name="Google Shape;400;p37"/>
            <p:cNvGrpSpPr/>
            <p:nvPr/>
          </p:nvGrpSpPr>
          <p:grpSpPr>
            <a:xfrm>
              <a:off x="2308150" y="1262488"/>
              <a:ext cx="65475" cy="397950"/>
              <a:chOff x="2551425" y="1409425"/>
              <a:chExt cx="65475" cy="397950"/>
            </a:xfrm>
          </p:grpSpPr>
          <p:sp>
            <p:nvSpPr>
              <p:cNvPr id="215" name="Google Shape;401;p37"/>
              <p:cNvSpPr/>
              <p:nvPr/>
            </p:nvSpPr>
            <p:spPr>
              <a:xfrm>
                <a:off x="2568775" y="1499550"/>
                <a:ext cx="36100" cy="30850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1234" extrusionOk="0">
                    <a:moveTo>
                      <a:pt x="621" y="0"/>
                    </a:moveTo>
                    <a:cubicBezTo>
                      <a:pt x="304" y="0"/>
                      <a:pt x="1" y="248"/>
                      <a:pt x="1" y="610"/>
                    </a:cubicBezTo>
                    <a:cubicBezTo>
                      <a:pt x="1" y="949"/>
                      <a:pt x="268" y="1234"/>
                      <a:pt x="607" y="1234"/>
                    </a:cubicBezTo>
                    <a:cubicBezTo>
                      <a:pt x="1159" y="1234"/>
                      <a:pt x="1444" y="575"/>
                      <a:pt x="1052" y="183"/>
                    </a:cubicBezTo>
                    <a:cubicBezTo>
                      <a:pt x="926" y="56"/>
                      <a:pt x="772" y="0"/>
                      <a:pt x="62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402;p37"/>
              <p:cNvSpPr/>
              <p:nvPr/>
            </p:nvSpPr>
            <p:spPr>
              <a:xfrm>
                <a:off x="2559875" y="1490575"/>
                <a:ext cx="57025" cy="48750"/>
              </a:xfrm>
              <a:custGeom>
                <a:avLst/>
                <a:gdLst/>
                <a:ahLst/>
                <a:cxnLst/>
                <a:rect l="l" t="t" r="r" b="b"/>
                <a:pathLst>
                  <a:path w="2281" h="1950" extrusionOk="0">
                    <a:moveTo>
                      <a:pt x="984" y="96"/>
                    </a:moveTo>
                    <a:cubicBezTo>
                      <a:pt x="1772" y="96"/>
                      <a:pt x="2169" y="1046"/>
                      <a:pt x="1622" y="1611"/>
                    </a:cubicBezTo>
                    <a:cubicBezTo>
                      <a:pt x="1435" y="1797"/>
                      <a:pt x="1207" y="1880"/>
                      <a:pt x="984" y="1880"/>
                    </a:cubicBezTo>
                    <a:cubicBezTo>
                      <a:pt x="525" y="1880"/>
                      <a:pt x="90" y="1527"/>
                      <a:pt x="90" y="987"/>
                    </a:cubicBezTo>
                    <a:cubicBezTo>
                      <a:pt x="90" y="488"/>
                      <a:pt x="482" y="96"/>
                      <a:pt x="963" y="96"/>
                    </a:cubicBezTo>
                    <a:cubicBezTo>
                      <a:pt x="970" y="96"/>
                      <a:pt x="977" y="96"/>
                      <a:pt x="984" y="96"/>
                    </a:cubicBezTo>
                    <a:close/>
                    <a:moveTo>
                      <a:pt x="979" y="0"/>
                    </a:moveTo>
                    <a:cubicBezTo>
                      <a:pt x="481" y="0"/>
                      <a:pt x="1" y="391"/>
                      <a:pt x="1" y="969"/>
                    </a:cubicBezTo>
                    <a:cubicBezTo>
                      <a:pt x="1" y="1504"/>
                      <a:pt x="428" y="1949"/>
                      <a:pt x="963" y="1949"/>
                    </a:cubicBezTo>
                    <a:cubicBezTo>
                      <a:pt x="1835" y="1949"/>
                      <a:pt x="2281" y="898"/>
                      <a:pt x="1657" y="292"/>
                    </a:cubicBezTo>
                    <a:cubicBezTo>
                      <a:pt x="1461" y="90"/>
                      <a:pt x="1218" y="0"/>
                      <a:pt x="97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403;p37"/>
              <p:cNvSpPr/>
              <p:nvPr/>
            </p:nvSpPr>
            <p:spPr>
              <a:xfrm>
                <a:off x="2568775" y="1418400"/>
                <a:ext cx="36100" cy="30950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1238" extrusionOk="0">
                    <a:moveTo>
                      <a:pt x="613" y="0"/>
                    </a:moveTo>
                    <a:cubicBezTo>
                      <a:pt x="299" y="0"/>
                      <a:pt x="1" y="243"/>
                      <a:pt x="1" y="614"/>
                    </a:cubicBezTo>
                    <a:cubicBezTo>
                      <a:pt x="1" y="952"/>
                      <a:pt x="268" y="1220"/>
                      <a:pt x="607" y="1238"/>
                    </a:cubicBezTo>
                    <a:cubicBezTo>
                      <a:pt x="1159" y="1238"/>
                      <a:pt x="1444" y="578"/>
                      <a:pt x="1052" y="186"/>
                    </a:cubicBezTo>
                    <a:cubicBezTo>
                      <a:pt x="923" y="58"/>
                      <a:pt x="766" y="0"/>
                      <a:pt x="61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404;p37"/>
              <p:cNvSpPr/>
              <p:nvPr/>
            </p:nvSpPr>
            <p:spPr>
              <a:xfrm>
                <a:off x="2559875" y="1409425"/>
                <a:ext cx="56900" cy="48400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1936" extrusionOk="0">
                    <a:moveTo>
                      <a:pt x="984" y="100"/>
                    </a:moveTo>
                    <a:cubicBezTo>
                      <a:pt x="1772" y="100"/>
                      <a:pt x="2169" y="1049"/>
                      <a:pt x="1604" y="1614"/>
                    </a:cubicBezTo>
                    <a:cubicBezTo>
                      <a:pt x="1426" y="1798"/>
                      <a:pt x="1204" y="1880"/>
                      <a:pt x="985" y="1880"/>
                    </a:cubicBezTo>
                    <a:cubicBezTo>
                      <a:pt x="524" y="1880"/>
                      <a:pt x="78" y="1517"/>
                      <a:pt x="90" y="973"/>
                    </a:cubicBezTo>
                    <a:cubicBezTo>
                      <a:pt x="90" y="492"/>
                      <a:pt x="482" y="100"/>
                      <a:pt x="963" y="100"/>
                    </a:cubicBezTo>
                    <a:cubicBezTo>
                      <a:pt x="970" y="100"/>
                      <a:pt x="977" y="100"/>
                      <a:pt x="984" y="100"/>
                    </a:cubicBezTo>
                    <a:close/>
                    <a:moveTo>
                      <a:pt x="971" y="0"/>
                    </a:moveTo>
                    <a:cubicBezTo>
                      <a:pt x="476" y="0"/>
                      <a:pt x="1" y="386"/>
                      <a:pt x="1" y="973"/>
                    </a:cubicBezTo>
                    <a:cubicBezTo>
                      <a:pt x="1" y="1507"/>
                      <a:pt x="428" y="1935"/>
                      <a:pt x="963" y="1935"/>
                    </a:cubicBezTo>
                    <a:cubicBezTo>
                      <a:pt x="970" y="1935"/>
                      <a:pt x="977" y="1935"/>
                      <a:pt x="984" y="1935"/>
                    </a:cubicBezTo>
                    <a:cubicBezTo>
                      <a:pt x="1843" y="1935"/>
                      <a:pt x="2276" y="897"/>
                      <a:pt x="1657" y="296"/>
                    </a:cubicBezTo>
                    <a:cubicBezTo>
                      <a:pt x="1459" y="92"/>
                      <a:pt x="1213" y="0"/>
                      <a:pt x="97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405;p37"/>
              <p:cNvSpPr/>
              <p:nvPr/>
            </p:nvSpPr>
            <p:spPr>
              <a:xfrm>
                <a:off x="2568775" y="1588075"/>
                <a:ext cx="36100" cy="30950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1238" extrusionOk="0">
                    <a:moveTo>
                      <a:pt x="613" y="1"/>
                    </a:moveTo>
                    <a:cubicBezTo>
                      <a:pt x="299" y="1"/>
                      <a:pt x="1" y="243"/>
                      <a:pt x="1" y="614"/>
                    </a:cubicBezTo>
                    <a:cubicBezTo>
                      <a:pt x="1" y="953"/>
                      <a:pt x="268" y="1220"/>
                      <a:pt x="607" y="1238"/>
                    </a:cubicBezTo>
                    <a:cubicBezTo>
                      <a:pt x="1159" y="1238"/>
                      <a:pt x="1444" y="579"/>
                      <a:pt x="1052" y="187"/>
                    </a:cubicBezTo>
                    <a:cubicBezTo>
                      <a:pt x="923" y="58"/>
                      <a:pt x="766" y="1"/>
                      <a:pt x="61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406;p37"/>
              <p:cNvSpPr/>
              <p:nvPr/>
            </p:nvSpPr>
            <p:spPr>
              <a:xfrm>
                <a:off x="2559875" y="1579100"/>
                <a:ext cx="57025" cy="48850"/>
              </a:xfrm>
              <a:custGeom>
                <a:avLst/>
                <a:gdLst/>
                <a:ahLst/>
                <a:cxnLst/>
                <a:rect l="l" t="t" r="r" b="b"/>
                <a:pathLst>
                  <a:path w="2281" h="1954" extrusionOk="0">
                    <a:moveTo>
                      <a:pt x="984" y="100"/>
                    </a:moveTo>
                    <a:cubicBezTo>
                      <a:pt x="1772" y="100"/>
                      <a:pt x="2169" y="1050"/>
                      <a:pt x="1622" y="1615"/>
                    </a:cubicBezTo>
                    <a:cubicBezTo>
                      <a:pt x="1438" y="1793"/>
                      <a:pt x="1213" y="1873"/>
                      <a:pt x="992" y="1873"/>
                    </a:cubicBezTo>
                    <a:cubicBezTo>
                      <a:pt x="531" y="1873"/>
                      <a:pt x="90" y="1522"/>
                      <a:pt x="90" y="991"/>
                    </a:cubicBezTo>
                    <a:cubicBezTo>
                      <a:pt x="90" y="492"/>
                      <a:pt x="482" y="100"/>
                      <a:pt x="963" y="100"/>
                    </a:cubicBezTo>
                    <a:cubicBezTo>
                      <a:pt x="970" y="100"/>
                      <a:pt x="977" y="100"/>
                      <a:pt x="984" y="100"/>
                    </a:cubicBezTo>
                    <a:close/>
                    <a:moveTo>
                      <a:pt x="971" y="1"/>
                    </a:moveTo>
                    <a:cubicBezTo>
                      <a:pt x="476" y="1"/>
                      <a:pt x="1" y="386"/>
                      <a:pt x="1" y="973"/>
                    </a:cubicBezTo>
                    <a:cubicBezTo>
                      <a:pt x="1" y="1508"/>
                      <a:pt x="428" y="1935"/>
                      <a:pt x="963" y="1953"/>
                    </a:cubicBezTo>
                    <a:cubicBezTo>
                      <a:pt x="1835" y="1953"/>
                      <a:pt x="2281" y="902"/>
                      <a:pt x="1657" y="296"/>
                    </a:cubicBezTo>
                    <a:cubicBezTo>
                      <a:pt x="1459" y="92"/>
                      <a:pt x="1213" y="1"/>
                      <a:pt x="97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407;p37"/>
              <p:cNvSpPr/>
              <p:nvPr/>
            </p:nvSpPr>
            <p:spPr>
              <a:xfrm>
                <a:off x="2563450" y="1679125"/>
                <a:ext cx="35650" cy="30950"/>
              </a:xfrm>
              <a:custGeom>
                <a:avLst/>
                <a:gdLst/>
                <a:ahLst/>
                <a:cxnLst/>
                <a:rect l="l" t="t" r="r" b="b"/>
                <a:pathLst>
                  <a:path w="1426" h="1238" extrusionOk="0">
                    <a:moveTo>
                      <a:pt x="820" y="1"/>
                    </a:moveTo>
                    <a:cubicBezTo>
                      <a:pt x="267" y="1"/>
                      <a:pt x="0" y="660"/>
                      <a:pt x="374" y="1052"/>
                    </a:cubicBezTo>
                    <a:cubicBezTo>
                      <a:pt x="503" y="1180"/>
                      <a:pt x="660" y="1238"/>
                      <a:pt x="813" y="1238"/>
                    </a:cubicBezTo>
                    <a:cubicBezTo>
                      <a:pt x="1127" y="1238"/>
                      <a:pt x="1425" y="995"/>
                      <a:pt x="1425" y="624"/>
                    </a:cubicBezTo>
                    <a:cubicBezTo>
                      <a:pt x="1425" y="286"/>
                      <a:pt x="1158" y="1"/>
                      <a:pt x="82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408;p37"/>
              <p:cNvSpPr/>
              <p:nvPr/>
            </p:nvSpPr>
            <p:spPr>
              <a:xfrm>
                <a:off x="2551425" y="1670225"/>
                <a:ext cx="56575" cy="48750"/>
              </a:xfrm>
              <a:custGeom>
                <a:avLst/>
                <a:gdLst/>
                <a:ahLst/>
                <a:cxnLst/>
                <a:rect l="l" t="t" r="r" b="b"/>
                <a:pathLst>
                  <a:path w="2263" h="1950" extrusionOk="0">
                    <a:moveTo>
                      <a:pt x="1278" y="73"/>
                    </a:moveTo>
                    <a:cubicBezTo>
                      <a:pt x="1739" y="73"/>
                      <a:pt x="2186" y="437"/>
                      <a:pt x="2173" y="980"/>
                    </a:cubicBezTo>
                    <a:cubicBezTo>
                      <a:pt x="2173" y="1461"/>
                      <a:pt x="1782" y="1853"/>
                      <a:pt x="1301" y="1853"/>
                    </a:cubicBezTo>
                    <a:cubicBezTo>
                      <a:pt x="1293" y="1853"/>
                      <a:pt x="1286" y="1853"/>
                      <a:pt x="1279" y="1853"/>
                    </a:cubicBezTo>
                    <a:cubicBezTo>
                      <a:pt x="491" y="1853"/>
                      <a:pt x="94" y="904"/>
                      <a:pt x="659" y="339"/>
                    </a:cubicBezTo>
                    <a:cubicBezTo>
                      <a:pt x="837" y="155"/>
                      <a:pt x="1059" y="73"/>
                      <a:pt x="1278" y="73"/>
                    </a:cubicBezTo>
                    <a:close/>
                    <a:moveTo>
                      <a:pt x="1301" y="0"/>
                    </a:moveTo>
                    <a:cubicBezTo>
                      <a:pt x="428" y="0"/>
                      <a:pt x="0" y="1051"/>
                      <a:pt x="606" y="1657"/>
                    </a:cubicBezTo>
                    <a:cubicBezTo>
                      <a:pt x="802" y="1859"/>
                      <a:pt x="1045" y="1949"/>
                      <a:pt x="1284" y="1949"/>
                    </a:cubicBezTo>
                    <a:cubicBezTo>
                      <a:pt x="1782" y="1949"/>
                      <a:pt x="2263" y="1558"/>
                      <a:pt x="2263" y="980"/>
                    </a:cubicBezTo>
                    <a:cubicBezTo>
                      <a:pt x="2263" y="446"/>
                      <a:pt x="1835" y="0"/>
                      <a:pt x="130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409;p37"/>
              <p:cNvSpPr/>
              <p:nvPr/>
            </p:nvSpPr>
            <p:spPr>
              <a:xfrm>
                <a:off x="2563450" y="1767750"/>
                <a:ext cx="35650" cy="30850"/>
              </a:xfrm>
              <a:custGeom>
                <a:avLst/>
                <a:gdLst/>
                <a:ahLst/>
                <a:cxnLst/>
                <a:rect l="l" t="t" r="r" b="b"/>
                <a:pathLst>
                  <a:path w="1426" h="1234" extrusionOk="0">
                    <a:moveTo>
                      <a:pt x="820" y="1"/>
                    </a:moveTo>
                    <a:cubicBezTo>
                      <a:pt x="267" y="1"/>
                      <a:pt x="0" y="660"/>
                      <a:pt x="374" y="1052"/>
                    </a:cubicBezTo>
                    <a:cubicBezTo>
                      <a:pt x="500" y="1177"/>
                      <a:pt x="653" y="1234"/>
                      <a:pt x="803" y="1234"/>
                    </a:cubicBezTo>
                    <a:cubicBezTo>
                      <a:pt x="1121" y="1234"/>
                      <a:pt x="1425" y="982"/>
                      <a:pt x="1425" y="606"/>
                    </a:cubicBezTo>
                    <a:cubicBezTo>
                      <a:pt x="1425" y="268"/>
                      <a:pt x="1158" y="1"/>
                      <a:pt x="82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410;p37"/>
              <p:cNvSpPr/>
              <p:nvPr/>
            </p:nvSpPr>
            <p:spPr>
              <a:xfrm>
                <a:off x="2551425" y="1758850"/>
                <a:ext cx="56575" cy="48525"/>
              </a:xfrm>
              <a:custGeom>
                <a:avLst/>
                <a:gdLst/>
                <a:ahLst/>
                <a:cxnLst/>
                <a:rect l="l" t="t" r="r" b="b"/>
                <a:pathLst>
                  <a:path w="2263" h="1941" extrusionOk="0">
                    <a:moveTo>
                      <a:pt x="1284" y="69"/>
                    </a:moveTo>
                    <a:cubicBezTo>
                      <a:pt x="1738" y="69"/>
                      <a:pt x="2173" y="423"/>
                      <a:pt x="2173" y="962"/>
                    </a:cubicBezTo>
                    <a:cubicBezTo>
                      <a:pt x="2191" y="1461"/>
                      <a:pt x="1799" y="1853"/>
                      <a:pt x="1301" y="1871"/>
                    </a:cubicBezTo>
                    <a:lnTo>
                      <a:pt x="1301" y="1853"/>
                    </a:lnTo>
                    <a:cubicBezTo>
                      <a:pt x="1293" y="1853"/>
                      <a:pt x="1286" y="1853"/>
                      <a:pt x="1279" y="1853"/>
                    </a:cubicBezTo>
                    <a:cubicBezTo>
                      <a:pt x="491" y="1853"/>
                      <a:pt x="94" y="904"/>
                      <a:pt x="659" y="339"/>
                    </a:cubicBezTo>
                    <a:cubicBezTo>
                      <a:pt x="840" y="153"/>
                      <a:pt x="1064" y="69"/>
                      <a:pt x="1284" y="69"/>
                    </a:cubicBezTo>
                    <a:close/>
                    <a:moveTo>
                      <a:pt x="1301" y="0"/>
                    </a:moveTo>
                    <a:cubicBezTo>
                      <a:pt x="428" y="0"/>
                      <a:pt x="0" y="1034"/>
                      <a:pt x="606" y="1657"/>
                    </a:cubicBezTo>
                    <a:cubicBezTo>
                      <a:pt x="801" y="1853"/>
                      <a:pt x="1043" y="1941"/>
                      <a:pt x="1281" y="1941"/>
                    </a:cubicBezTo>
                    <a:cubicBezTo>
                      <a:pt x="1780" y="1941"/>
                      <a:pt x="2263" y="1554"/>
                      <a:pt x="2263" y="962"/>
                    </a:cubicBezTo>
                    <a:cubicBezTo>
                      <a:pt x="2263" y="428"/>
                      <a:pt x="1835" y="0"/>
                      <a:pt x="130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3" name="Google Shape;417;p37"/>
            <p:cNvGrpSpPr/>
            <p:nvPr/>
          </p:nvGrpSpPr>
          <p:grpSpPr>
            <a:xfrm>
              <a:off x="1093400" y="1043938"/>
              <a:ext cx="1043050" cy="1488400"/>
              <a:chOff x="910475" y="761863"/>
              <a:chExt cx="1043050" cy="1488400"/>
            </a:xfrm>
          </p:grpSpPr>
          <p:sp>
            <p:nvSpPr>
              <p:cNvPr id="204" name="Google Shape;418;p37"/>
              <p:cNvSpPr/>
              <p:nvPr/>
            </p:nvSpPr>
            <p:spPr>
              <a:xfrm>
                <a:off x="910475" y="761863"/>
                <a:ext cx="1043050" cy="1488400"/>
              </a:xfrm>
              <a:custGeom>
                <a:avLst/>
                <a:gdLst/>
                <a:ahLst/>
                <a:cxnLst/>
                <a:rect l="l" t="t" r="r" b="b"/>
                <a:pathLst>
                  <a:path w="41722" h="59536" fill="none" extrusionOk="0">
                    <a:moveTo>
                      <a:pt x="41722" y="8159"/>
                    </a:moveTo>
                    <a:lnTo>
                      <a:pt x="41722" y="57914"/>
                    </a:lnTo>
                    <a:cubicBezTo>
                      <a:pt x="41722" y="58805"/>
                      <a:pt x="40991" y="59536"/>
                      <a:pt x="40101" y="59536"/>
                    </a:cubicBezTo>
                    <a:lnTo>
                      <a:pt x="1622" y="59536"/>
                    </a:lnTo>
                    <a:cubicBezTo>
                      <a:pt x="731" y="59536"/>
                      <a:pt x="1" y="58805"/>
                      <a:pt x="1" y="57914"/>
                    </a:cubicBezTo>
                    <a:lnTo>
                      <a:pt x="1" y="1621"/>
                    </a:lnTo>
                    <a:cubicBezTo>
                      <a:pt x="1" y="730"/>
                      <a:pt x="731" y="0"/>
                      <a:pt x="1622" y="0"/>
                    </a:cubicBezTo>
                    <a:lnTo>
                      <a:pt x="32512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dk2"/>
                  </a:gs>
                </a:gsLst>
                <a:lin ang="5400700" scaled="0"/>
              </a:gradFill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419;p37"/>
              <p:cNvSpPr/>
              <p:nvPr/>
            </p:nvSpPr>
            <p:spPr>
              <a:xfrm>
                <a:off x="1723250" y="761863"/>
                <a:ext cx="224500" cy="206225"/>
              </a:xfrm>
              <a:custGeom>
                <a:avLst/>
                <a:gdLst/>
                <a:ahLst/>
                <a:cxnLst/>
                <a:rect l="l" t="t" r="r" b="b"/>
                <a:pathLst>
                  <a:path w="8980" h="8249" fill="none" extrusionOk="0">
                    <a:moveTo>
                      <a:pt x="1" y="0"/>
                    </a:moveTo>
                    <a:lnTo>
                      <a:pt x="1" y="6645"/>
                    </a:lnTo>
                    <a:cubicBezTo>
                      <a:pt x="1" y="7518"/>
                      <a:pt x="713" y="8248"/>
                      <a:pt x="1604" y="8248"/>
                    </a:cubicBezTo>
                    <a:lnTo>
                      <a:pt x="8979" y="8248"/>
                    </a:lnTo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dk2"/>
                  </a:gs>
                </a:gsLst>
                <a:lin ang="5400700" scaled="0"/>
              </a:gradFill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420;p37"/>
              <p:cNvSpPr/>
              <p:nvPr/>
            </p:nvSpPr>
            <p:spPr>
              <a:xfrm>
                <a:off x="1051650" y="1062463"/>
                <a:ext cx="760700" cy="22300"/>
              </a:xfrm>
              <a:custGeom>
                <a:avLst/>
                <a:gdLst/>
                <a:ahLst/>
                <a:cxnLst/>
                <a:rect l="l" t="t" r="r" b="b"/>
                <a:pathLst>
                  <a:path w="30428" h="892" fill="none" extrusionOk="0">
                    <a:moveTo>
                      <a:pt x="1" y="1"/>
                    </a:moveTo>
                    <a:lnTo>
                      <a:pt x="30428" y="1"/>
                    </a:lnTo>
                    <a:lnTo>
                      <a:pt x="30428" y="891"/>
                    </a:lnTo>
                    <a:lnTo>
                      <a:pt x="1" y="89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dk2"/>
                  </a:gs>
                </a:gsLst>
                <a:lin ang="5400700" scaled="0"/>
              </a:gradFill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421;p37"/>
              <p:cNvSpPr/>
              <p:nvPr/>
            </p:nvSpPr>
            <p:spPr>
              <a:xfrm>
                <a:off x="1051650" y="1162663"/>
                <a:ext cx="760700" cy="22300"/>
              </a:xfrm>
              <a:custGeom>
                <a:avLst/>
                <a:gdLst/>
                <a:ahLst/>
                <a:cxnLst/>
                <a:rect l="l" t="t" r="r" b="b"/>
                <a:pathLst>
                  <a:path w="30428" h="892" fill="none" extrusionOk="0">
                    <a:moveTo>
                      <a:pt x="1" y="1"/>
                    </a:moveTo>
                    <a:lnTo>
                      <a:pt x="30428" y="1"/>
                    </a:lnTo>
                    <a:lnTo>
                      <a:pt x="30428" y="892"/>
                    </a:lnTo>
                    <a:lnTo>
                      <a:pt x="1" y="89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dk2"/>
                  </a:gs>
                </a:gsLst>
                <a:lin ang="5400700" scaled="0"/>
              </a:gradFill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422;p37"/>
              <p:cNvSpPr/>
              <p:nvPr/>
            </p:nvSpPr>
            <p:spPr>
              <a:xfrm>
                <a:off x="1051650" y="1262888"/>
                <a:ext cx="760700" cy="22275"/>
              </a:xfrm>
              <a:custGeom>
                <a:avLst/>
                <a:gdLst/>
                <a:ahLst/>
                <a:cxnLst/>
                <a:rect l="l" t="t" r="r" b="b"/>
                <a:pathLst>
                  <a:path w="30428" h="891" fill="none" extrusionOk="0">
                    <a:moveTo>
                      <a:pt x="1" y="0"/>
                    </a:moveTo>
                    <a:lnTo>
                      <a:pt x="30428" y="0"/>
                    </a:lnTo>
                    <a:lnTo>
                      <a:pt x="30428" y="891"/>
                    </a:lnTo>
                    <a:lnTo>
                      <a:pt x="1" y="89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dk2"/>
                  </a:gs>
                </a:gsLst>
                <a:lin ang="5400700" scaled="0"/>
              </a:gradFill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423;p37"/>
              <p:cNvSpPr/>
              <p:nvPr/>
            </p:nvSpPr>
            <p:spPr>
              <a:xfrm>
                <a:off x="1051650" y="1363088"/>
                <a:ext cx="760700" cy="22300"/>
              </a:xfrm>
              <a:custGeom>
                <a:avLst/>
                <a:gdLst/>
                <a:ahLst/>
                <a:cxnLst/>
                <a:rect l="l" t="t" r="r" b="b"/>
                <a:pathLst>
                  <a:path w="30428" h="892" fill="none" extrusionOk="0">
                    <a:moveTo>
                      <a:pt x="1" y="0"/>
                    </a:moveTo>
                    <a:lnTo>
                      <a:pt x="30428" y="0"/>
                    </a:lnTo>
                    <a:lnTo>
                      <a:pt x="30428" y="891"/>
                    </a:lnTo>
                    <a:lnTo>
                      <a:pt x="1" y="89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dk2"/>
                  </a:gs>
                </a:gsLst>
                <a:lin ang="5400700" scaled="0"/>
              </a:gradFill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424;p37"/>
              <p:cNvSpPr/>
              <p:nvPr/>
            </p:nvSpPr>
            <p:spPr>
              <a:xfrm>
                <a:off x="1051650" y="1463288"/>
                <a:ext cx="760700" cy="22300"/>
              </a:xfrm>
              <a:custGeom>
                <a:avLst/>
                <a:gdLst/>
                <a:ahLst/>
                <a:cxnLst/>
                <a:rect l="l" t="t" r="r" b="b"/>
                <a:pathLst>
                  <a:path w="30428" h="892" fill="none" extrusionOk="0">
                    <a:moveTo>
                      <a:pt x="1" y="1"/>
                    </a:moveTo>
                    <a:lnTo>
                      <a:pt x="30428" y="1"/>
                    </a:lnTo>
                    <a:lnTo>
                      <a:pt x="30428" y="891"/>
                    </a:lnTo>
                    <a:lnTo>
                      <a:pt x="1" y="89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dk2"/>
                  </a:gs>
                </a:gsLst>
                <a:lin ang="5400700" scaled="0"/>
              </a:gradFill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425;p37"/>
              <p:cNvSpPr/>
              <p:nvPr/>
            </p:nvSpPr>
            <p:spPr>
              <a:xfrm>
                <a:off x="1051650" y="1563488"/>
                <a:ext cx="760700" cy="22300"/>
              </a:xfrm>
              <a:custGeom>
                <a:avLst/>
                <a:gdLst/>
                <a:ahLst/>
                <a:cxnLst/>
                <a:rect l="l" t="t" r="r" b="b"/>
                <a:pathLst>
                  <a:path w="30428" h="892" fill="none" extrusionOk="0">
                    <a:moveTo>
                      <a:pt x="1" y="1"/>
                    </a:moveTo>
                    <a:lnTo>
                      <a:pt x="30428" y="1"/>
                    </a:lnTo>
                    <a:lnTo>
                      <a:pt x="30428" y="892"/>
                    </a:lnTo>
                    <a:lnTo>
                      <a:pt x="1" y="89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dk2"/>
                  </a:gs>
                </a:gsLst>
                <a:lin ang="5400700" scaled="0"/>
              </a:gradFill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426;p37"/>
              <p:cNvSpPr/>
              <p:nvPr/>
            </p:nvSpPr>
            <p:spPr>
              <a:xfrm>
                <a:off x="1051650" y="1663713"/>
                <a:ext cx="760700" cy="22275"/>
              </a:xfrm>
              <a:custGeom>
                <a:avLst/>
                <a:gdLst/>
                <a:ahLst/>
                <a:cxnLst/>
                <a:rect l="l" t="t" r="r" b="b"/>
                <a:pathLst>
                  <a:path w="30428" h="891" fill="none" extrusionOk="0">
                    <a:moveTo>
                      <a:pt x="1" y="0"/>
                    </a:moveTo>
                    <a:lnTo>
                      <a:pt x="30428" y="0"/>
                    </a:lnTo>
                    <a:lnTo>
                      <a:pt x="30428" y="891"/>
                    </a:lnTo>
                    <a:lnTo>
                      <a:pt x="1" y="89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dk2"/>
                  </a:gs>
                </a:gsLst>
                <a:lin ang="5400700" scaled="0"/>
              </a:gradFill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427;p37"/>
              <p:cNvSpPr/>
              <p:nvPr/>
            </p:nvSpPr>
            <p:spPr>
              <a:xfrm>
                <a:off x="1051650" y="1782613"/>
                <a:ext cx="315350" cy="22300"/>
              </a:xfrm>
              <a:custGeom>
                <a:avLst/>
                <a:gdLst/>
                <a:ahLst/>
                <a:cxnLst/>
                <a:rect l="l" t="t" r="r" b="b"/>
                <a:pathLst>
                  <a:path w="12614" h="892" fill="none" extrusionOk="0">
                    <a:moveTo>
                      <a:pt x="1" y="1"/>
                    </a:moveTo>
                    <a:lnTo>
                      <a:pt x="12613" y="1"/>
                    </a:lnTo>
                    <a:lnTo>
                      <a:pt x="12613" y="891"/>
                    </a:lnTo>
                    <a:lnTo>
                      <a:pt x="1" y="89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dk2"/>
                  </a:gs>
                </a:gsLst>
                <a:lin ang="5400700" scaled="0"/>
              </a:gradFill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428;p37"/>
              <p:cNvSpPr/>
              <p:nvPr/>
            </p:nvSpPr>
            <p:spPr>
              <a:xfrm>
                <a:off x="1051650" y="1990163"/>
                <a:ext cx="3932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731" fill="none" extrusionOk="0">
                    <a:moveTo>
                      <a:pt x="1" y="0"/>
                    </a:moveTo>
                    <a:lnTo>
                      <a:pt x="15731" y="0"/>
                    </a:lnTo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dk2"/>
                  </a:gs>
                </a:gsLst>
                <a:lin ang="5400700" scaled="0"/>
              </a:gradFill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4" name="Google Shape;429;p37"/>
            <p:cNvGrpSpPr/>
            <p:nvPr/>
          </p:nvGrpSpPr>
          <p:grpSpPr>
            <a:xfrm>
              <a:off x="1701625" y="2135638"/>
              <a:ext cx="875600" cy="1088925"/>
              <a:chOff x="5962175" y="478150"/>
              <a:chExt cx="875600" cy="1088925"/>
            </a:xfrm>
          </p:grpSpPr>
          <p:sp>
            <p:nvSpPr>
              <p:cNvPr id="199" name="Google Shape;430;p37"/>
              <p:cNvSpPr/>
              <p:nvPr/>
            </p:nvSpPr>
            <p:spPr>
              <a:xfrm>
                <a:off x="6095350" y="582825"/>
                <a:ext cx="504600" cy="504600"/>
              </a:xfrm>
              <a:custGeom>
                <a:avLst/>
                <a:gdLst/>
                <a:ahLst/>
                <a:cxnLst/>
                <a:rect l="l" t="t" r="r" b="b"/>
                <a:pathLst>
                  <a:path w="20184" h="20184" extrusionOk="0">
                    <a:moveTo>
                      <a:pt x="10083" y="0"/>
                    </a:moveTo>
                    <a:lnTo>
                      <a:pt x="10083" y="0"/>
                    </a:lnTo>
                    <a:cubicBezTo>
                      <a:pt x="15659" y="18"/>
                      <a:pt x="20166" y="4525"/>
                      <a:pt x="20184" y="10101"/>
                    </a:cubicBezTo>
                    <a:lnTo>
                      <a:pt x="20184" y="10101"/>
                    </a:lnTo>
                    <a:cubicBezTo>
                      <a:pt x="20166" y="15659"/>
                      <a:pt x="15659" y="20166"/>
                      <a:pt x="10083" y="20184"/>
                    </a:cubicBezTo>
                    <a:lnTo>
                      <a:pt x="10083" y="20184"/>
                    </a:lnTo>
                    <a:cubicBezTo>
                      <a:pt x="4525" y="20166"/>
                      <a:pt x="0" y="15659"/>
                      <a:pt x="0" y="10101"/>
                    </a:cubicBezTo>
                    <a:lnTo>
                      <a:pt x="0" y="10101"/>
                    </a:lnTo>
                    <a:cubicBezTo>
                      <a:pt x="0" y="4525"/>
                      <a:pt x="4525" y="18"/>
                      <a:pt x="10083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431;p37"/>
              <p:cNvSpPr/>
              <p:nvPr/>
            </p:nvSpPr>
            <p:spPr>
              <a:xfrm>
                <a:off x="6501075" y="1086075"/>
                <a:ext cx="145650" cy="186625"/>
              </a:xfrm>
              <a:custGeom>
                <a:avLst/>
                <a:gdLst/>
                <a:ahLst/>
                <a:cxnLst/>
                <a:rect l="l" t="t" r="r" b="b"/>
                <a:pathLst>
                  <a:path w="5826" h="7465" extrusionOk="0">
                    <a:moveTo>
                      <a:pt x="0" y="1176"/>
                    </a:moveTo>
                    <a:lnTo>
                      <a:pt x="1888" y="0"/>
                    </a:lnTo>
                    <a:lnTo>
                      <a:pt x="5825" y="6289"/>
                    </a:lnTo>
                    <a:lnTo>
                      <a:pt x="3937" y="7465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432;p37"/>
              <p:cNvSpPr/>
              <p:nvPr/>
            </p:nvSpPr>
            <p:spPr>
              <a:xfrm>
                <a:off x="5962175" y="478150"/>
                <a:ext cx="742450" cy="742000"/>
              </a:xfrm>
              <a:custGeom>
                <a:avLst/>
                <a:gdLst/>
                <a:ahLst/>
                <a:cxnLst/>
                <a:rect l="l" t="t" r="r" b="b"/>
                <a:pathLst>
                  <a:path w="29698" h="29680" extrusionOk="0">
                    <a:moveTo>
                      <a:pt x="15410" y="1"/>
                    </a:moveTo>
                    <a:cubicBezTo>
                      <a:pt x="9638" y="1"/>
                      <a:pt x="4419" y="3475"/>
                      <a:pt x="2210" y="8819"/>
                    </a:cubicBezTo>
                    <a:cubicBezTo>
                      <a:pt x="1" y="14146"/>
                      <a:pt x="1230" y="20291"/>
                      <a:pt x="5309" y="24371"/>
                    </a:cubicBezTo>
                    <a:cubicBezTo>
                      <a:pt x="9389" y="28468"/>
                      <a:pt x="15535" y="29680"/>
                      <a:pt x="20879" y="27471"/>
                    </a:cubicBezTo>
                    <a:cubicBezTo>
                      <a:pt x="26206" y="25262"/>
                      <a:pt x="29697" y="20060"/>
                      <a:pt x="29697" y="14288"/>
                    </a:cubicBezTo>
                    <a:cubicBezTo>
                      <a:pt x="29697" y="6396"/>
                      <a:pt x="23302" y="1"/>
                      <a:pt x="15410" y="1"/>
                    </a:cubicBezTo>
                    <a:close/>
                    <a:moveTo>
                      <a:pt x="15410" y="24068"/>
                    </a:moveTo>
                    <a:cubicBezTo>
                      <a:pt x="11455" y="24068"/>
                      <a:pt x="7875" y="21681"/>
                      <a:pt x="6360" y="18029"/>
                    </a:cubicBezTo>
                    <a:cubicBezTo>
                      <a:pt x="4846" y="14359"/>
                      <a:pt x="5684" y="10155"/>
                      <a:pt x="8480" y="7358"/>
                    </a:cubicBezTo>
                    <a:cubicBezTo>
                      <a:pt x="11277" y="4544"/>
                      <a:pt x="15499" y="3706"/>
                      <a:pt x="19151" y="5221"/>
                    </a:cubicBezTo>
                    <a:cubicBezTo>
                      <a:pt x="22821" y="6735"/>
                      <a:pt x="25208" y="10315"/>
                      <a:pt x="25208" y="14270"/>
                    </a:cubicBezTo>
                    <a:cubicBezTo>
                      <a:pt x="25208" y="19686"/>
                      <a:pt x="20826" y="24068"/>
                      <a:pt x="15410" y="24068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dk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433;p37"/>
              <p:cNvSpPr/>
              <p:nvPr/>
            </p:nvSpPr>
            <p:spPr>
              <a:xfrm>
                <a:off x="6581675" y="1224575"/>
                <a:ext cx="256100" cy="342500"/>
              </a:xfrm>
              <a:custGeom>
                <a:avLst/>
                <a:gdLst/>
                <a:ahLst/>
                <a:cxnLst/>
                <a:rect l="l" t="t" r="r" b="b"/>
                <a:pathLst>
                  <a:path w="10244" h="13700" extrusionOk="0">
                    <a:moveTo>
                      <a:pt x="9086" y="13148"/>
                    </a:moveTo>
                    <a:lnTo>
                      <a:pt x="9086" y="13148"/>
                    </a:lnTo>
                    <a:cubicBezTo>
                      <a:pt x="8177" y="13700"/>
                      <a:pt x="6984" y="13433"/>
                      <a:pt x="6414" y="12542"/>
                    </a:cubicBezTo>
                    <a:lnTo>
                      <a:pt x="571" y="3243"/>
                    </a:lnTo>
                    <a:cubicBezTo>
                      <a:pt x="1" y="2334"/>
                      <a:pt x="286" y="1141"/>
                      <a:pt x="1194" y="571"/>
                    </a:cubicBezTo>
                    <a:lnTo>
                      <a:pt x="1194" y="571"/>
                    </a:lnTo>
                    <a:cubicBezTo>
                      <a:pt x="2085" y="1"/>
                      <a:pt x="3278" y="286"/>
                      <a:pt x="3848" y="1176"/>
                    </a:cubicBezTo>
                    <a:lnTo>
                      <a:pt x="9692" y="10476"/>
                    </a:lnTo>
                    <a:cubicBezTo>
                      <a:pt x="10244" y="11384"/>
                      <a:pt x="9977" y="12578"/>
                      <a:pt x="9086" y="13148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dk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434;p37"/>
              <p:cNvSpPr/>
              <p:nvPr/>
            </p:nvSpPr>
            <p:spPr>
              <a:xfrm>
                <a:off x="6203125" y="760525"/>
                <a:ext cx="320675" cy="185725"/>
              </a:xfrm>
              <a:custGeom>
                <a:avLst/>
                <a:gdLst/>
                <a:ahLst/>
                <a:cxnLst/>
                <a:rect l="l" t="t" r="r" b="b"/>
                <a:pathLst>
                  <a:path w="12827" h="7429" extrusionOk="0">
                    <a:moveTo>
                      <a:pt x="0" y="4525"/>
                    </a:moveTo>
                    <a:lnTo>
                      <a:pt x="2494" y="7429"/>
                    </a:lnTo>
                    <a:cubicBezTo>
                      <a:pt x="2494" y="7429"/>
                      <a:pt x="5558" y="1782"/>
                      <a:pt x="12827" y="0"/>
                    </a:cubicBezTo>
                    <a:cubicBezTo>
                      <a:pt x="12827" y="0"/>
                      <a:pt x="6039" y="89"/>
                      <a:pt x="2334" y="6057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99" name="Picture 9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00" y="0"/>
            <a:ext cx="581675" cy="58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958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988764" y="740607"/>
            <a:ext cx="6967113" cy="846022"/>
          </a:xfrm>
        </p:spPr>
        <p:txBody>
          <a:bodyPr/>
          <a:lstStyle/>
          <a:p>
            <a:r>
              <a:rPr lang="en-IN" dirty="0" err="1" smtClean="0">
                <a:solidFill>
                  <a:srgbClr val="FFC751"/>
                </a:solidFill>
              </a:rPr>
              <a:t>Atliq</a:t>
            </a:r>
            <a:r>
              <a:rPr lang="en-IN" dirty="0" smtClean="0">
                <a:solidFill>
                  <a:srgbClr val="FFC751"/>
                </a:solidFill>
              </a:rPr>
              <a:t> </a:t>
            </a:r>
            <a:r>
              <a:rPr lang="en-IN" dirty="0">
                <a:solidFill>
                  <a:srgbClr val="FFC751"/>
                </a:solidFill>
              </a:rPr>
              <a:t>exclusive operates in </a:t>
            </a:r>
            <a:r>
              <a:rPr lang="en-IN" dirty="0">
                <a:solidFill>
                  <a:schemeClr val="tx1"/>
                </a:solidFill>
              </a:rPr>
              <a:t>8 </a:t>
            </a:r>
            <a:r>
              <a:rPr lang="en-IN" dirty="0" smtClean="0">
                <a:solidFill>
                  <a:srgbClr val="FFC751"/>
                </a:solidFill>
              </a:rPr>
              <a:t>markets </a:t>
            </a:r>
            <a:r>
              <a:rPr lang="en-IN" dirty="0">
                <a:solidFill>
                  <a:srgbClr val="FFC751"/>
                </a:solidFill>
              </a:rPr>
              <a:t>in APAC region with </a:t>
            </a:r>
            <a:r>
              <a:rPr lang="en-IN" dirty="0">
                <a:solidFill>
                  <a:schemeClr val="tx1"/>
                </a:solidFill>
              </a:rPr>
              <a:t>9</a:t>
            </a:r>
            <a:r>
              <a:rPr lang="en-IN" dirty="0">
                <a:solidFill>
                  <a:srgbClr val="FFC751"/>
                </a:solidFill>
              </a:rPr>
              <a:t> operational </a:t>
            </a:r>
            <a:r>
              <a:rPr lang="en-IN" dirty="0" smtClean="0">
                <a:solidFill>
                  <a:srgbClr val="FFC751"/>
                </a:solidFill>
              </a:rPr>
              <a:t>stores. </a:t>
            </a:r>
            <a:endParaRPr lang="en-IN" dirty="0">
              <a:solidFill>
                <a:srgbClr val="FFC751"/>
              </a:solidFill>
            </a:endParaRPr>
          </a:p>
          <a:p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9493" y="1595662"/>
            <a:ext cx="3208079" cy="2594344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8" name="Google Shape;328;p35"/>
          <p:cNvSpPr txBox="1">
            <a:spLocks noGrp="1"/>
          </p:cNvSpPr>
          <p:nvPr>
            <p:ph type="title"/>
          </p:nvPr>
        </p:nvSpPr>
        <p:spPr>
          <a:xfrm>
            <a:off x="639872" y="34757"/>
            <a:ext cx="77154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dirty="0" smtClean="0"/>
              <a:t>Solution &amp; insights </a:t>
            </a:r>
            <a:endParaRPr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5386" y="1146006"/>
            <a:ext cx="6247825" cy="339695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grpSp>
        <p:nvGrpSpPr>
          <p:cNvPr id="96" name="Google Shape;9414;p87"/>
          <p:cNvGrpSpPr/>
          <p:nvPr/>
        </p:nvGrpSpPr>
        <p:grpSpPr>
          <a:xfrm>
            <a:off x="262125" y="124895"/>
            <a:ext cx="354311" cy="355909"/>
            <a:chOff x="-49764975" y="3551225"/>
            <a:chExt cx="299300" cy="300650"/>
          </a:xfrm>
        </p:grpSpPr>
        <p:sp>
          <p:nvSpPr>
            <p:cNvPr id="97" name="Google Shape;9415;p87"/>
            <p:cNvSpPr/>
            <p:nvPr/>
          </p:nvSpPr>
          <p:spPr>
            <a:xfrm>
              <a:off x="-49764975" y="3657325"/>
              <a:ext cx="35450" cy="18125"/>
            </a:xfrm>
            <a:custGeom>
              <a:avLst/>
              <a:gdLst/>
              <a:ahLst/>
              <a:cxnLst/>
              <a:rect l="l" t="t" r="r" b="b"/>
              <a:pathLst>
                <a:path w="1418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1040" y="725"/>
                  </a:lnTo>
                  <a:cubicBezTo>
                    <a:pt x="1260" y="725"/>
                    <a:pt x="1418" y="567"/>
                    <a:pt x="1418" y="378"/>
                  </a:cubicBezTo>
                  <a:cubicBezTo>
                    <a:pt x="1386" y="158"/>
                    <a:pt x="1197" y="0"/>
                    <a:pt x="1040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416;p87"/>
            <p:cNvSpPr/>
            <p:nvPr/>
          </p:nvSpPr>
          <p:spPr>
            <a:xfrm>
              <a:off x="-49763400" y="3598250"/>
              <a:ext cx="31525" cy="29950"/>
            </a:xfrm>
            <a:custGeom>
              <a:avLst/>
              <a:gdLst/>
              <a:ahLst/>
              <a:cxnLst/>
              <a:rect l="l" t="t" r="r" b="b"/>
              <a:pathLst>
                <a:path w="1261" h="1198" extrusionOk="0">
                  <a:moveTo>
                    <a:pt x="390" y="0"/>
                  </a:moveTo>
                  <a:cubicBezTo>
                    <a:pt x="299" y="0"/>
                    <a:pt x="205" y="32"/>
                    <a:pt x="126" y="95"/>
                  </a:cubicBezTo>
                  <a:cubicBezTo>
                    <a:pt x="0" y="221"/>
                    <a:pt x="0" y="441"/>
                    <a:pt x="126" y="599"/>
                  </a:cubicBezTo>
                  <a:lnTo>
                    <a:pt x="630" y="1103"/>
                  </a:lnTo>
                  <a:cubicBezTo>
                    <a:pt x="693" y="1166"/>
                    <a:pt x="780" y="1197"/>
                    <a:pt x="870" y="1197"/>
                  </a:cubicBezTo>
                  <a:cubicBezTo>
                    <a:pt x="961" y="1197"/>
                    <a:pt x="1056" y="1166"/>
                    <a:pt x="1134" y="1103"/>
                  </a:cubicBezTo>
                  <a:cubicBezTo>
                    <a:pt x="1260" y="1008"/>
                    <a:pt x="1260" y="756"/>
                    <a:pt x="1134" y="599"/>
                  </a:cubicBezTo>
                  <a:lnTo>
                    <a:pt x="630" y="95"/>
                  </a:lnTo>
                  <a:cubicBezTo>
                    <a:pt x="567" y="32"/>
                    <a:pt x="481" y="0"/>
                    <a:pt x="390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417;p87"/>
            <p:cNvSpPr/>
            <p:nvPr/>
          </p:nvSpPr>
          <p:spPr>
            <a:xfrm>
              <a:off x="-49763400" y="3703975"/>
              <a:ext cx="31525" cy="30550"/>
            </a:xfrm>
            <a:custGeom>
              <a:avLst/>
              <a:gdLst/>
              <a:ahLst/>
              <a:cxnLst/>
              <a:rect l="l" t="t" r="r" b="b"/>
              <a:pathLst>
                <a:path w="1261" h="1222" extrusionOk="0">
                  <a:moveTo>
                    <a:pt x="882" y="1"/>
                  </a:moveTo>
                  <a:cubicBezTo>
                    <a:pt x="796" y="1"/>
                    <a:pt x="709" y="40"/>
                    <a:pt x="630" y="119"/>
                  </a:cubicBezTo>
                  <a:lnTo>
                    <a:pt x="126" y="623"/>
                  </a:lnTo>
                  <a:cubicBezTo>
                    <a:pt x="0" y="749"/>
                    <a:pt x="0" y="970"/>
                    <a:pt x="126" y="1127"/>
                  </a:cubicBezTo>
                  <a:cubicBezTo>
                    <a:pt x="189" y="1190"/>
                    <a:pt x="276" y="1222"/>
                    <a:pt x="366" y="1222"/>
                  </a:cubicBezTo>
                  <a:cubicBezTo>
                    <a:pt x="457" y="1222"/>
                    <a:pt x="551" y="1190"/>
                    <a:pt x="630" y="1127"/>
                  </a:cubicBezTo>
                  <a:lnTo>
                    <a:pt x="1134" y="623"/>
                  </a:lnTo>
                  <a:cubicBezTo>
                    <a:pt x="1260" y="497"/>
                    <a:pt x="1260" y="276"/>
                    <a:pt x="1134" y="119"/>
                  </a:cubicBezTo>
                  <a:cubicBezTo>
                    <a:pt x="1056" y="40"/>
                    <a:pt x="969" y="1"/>
                    <a:pt x="882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9418;p87"/>
            <p:cNvSpPr/>
            <p:nvPr/>
          </p:nvSpPr>
          <p:spPr>
            <a:xfrm>
              <a:off x="-49501125" y="3657325"/>
              <a:ext cx="35450" cy="18125"/>
            </a:xfrm>
            <a:custGeom>
              <a:avLst/>
              <a:gdLst/>
              <a:ahLst/>
              <a:cxnLst/>
              <a:rect l="l" t="t" r="r" b="b"/>
              <a:pathLst>
                <a:path w="1418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1071" y="725"/>
                  </a:lnTo>
                  <a:cubicBezTo>
                    <a:pt x="1260" y="725"/>
                    <a:pt x="1418" y="567"/>
                    <a:pt x="1418" y="378"/>
                  </a:cubicBezTo>
                  <a:cubicBezTo>
                    <a:pt x="1418" y="158"/>
                    <a:pt x="1260" y="0"/>
                    <a:pt x="1071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9419;p87"/>
            <p:cNvSpPr/>
            <p:nvPr/>
          </p:nvSpPr>
          <p:spPr>
            <a:xfrm>
              <a:off x="-49499550" y="3598250"/>
              <a:ext cx="31525" cy="30550"/>
            </a:xfrm>
            <a:custGeom>
              <a:avLst/>
              <a:gdLst/>
              <a:ahLst/>
              <a:cxnLst/>
              <a:rect l="l" t="t" r="r" b="b"/>
              <a:pathLst>
                <a:path w="1261" h="1222" extrusionOk="0">
                  <a:moveTo>
                    <a:pt x="906" y="0"/>
                  </a:moveTo>
                  <a:cubicBezTo>
                    <a:pt x="812" y="0"/>
                    <a:pt x="709" y="32"/>
                    <a:pt x="630" y="95"/>
                  </a:cubicBezTo>
                  <a:lnTo>
                    <a:pt x="126" y="599"/>
                  </a:lnTo>
                  <a:cubicBezTo>
                    <a:pt x="0" y="725"/>
                    <a:pt x="0" y="945"/>
                    <a:pt x="126" y="1103"/>
                  </a:cubicBezTo>
                  <a:cubicBezTo>
                    <a:pt x="205" y="1182"/>
                    <a:pt x="292" y="1221"/>
                    <a:pt x="378" y="1221"/>
                  </a:cubicBezTo>
                  <a:cubicBezTo>
                    <a:pt x="465" y="1221"/>
                    <a:pt x="552" y="1182"/>
                    <a:pt x="630" y="1103"/>
                  </a:cubicBezTo>
                  <a:lnTo>
                    <a:pt x="1134" y="599"/>
                  </a:lnTo>
                  <a:cubicBezTo>
                    <a:pt x="1260" y="473"/>
                    <a:pt x="1260" y="252"/>
                    <a:pt x="1134" y="95"/>
                  </a:cubicBezTo>
                  <a:cubicBezTo>
                    <a:pt x="1087" y="32"/>
                    <a:pt x="1001" y="0"/>
                    <a:pt x="906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9420;p87"/>
            <p:cNvSpPr/>
            <p:nvPr/>
          </p:nvSpPr>
          <p:spPr>
            <a:xfrm>
              <a:off x="-49499550" y="3704575"/>
              <a:ext cx="31525" cy="29950"/>
            </a:xfrm>
            <a:custGeom>
              <a:avLst/>
              <a:gdLst/>
              <a:ahLst/>
              <a:cxnLst/>
              <a:rect l="l" t="t" r="r" b="b"/>
              <a:pathLst>
                <a:path w="1261" h="1198" extrusionOk="0">
                  <a:moveTo>
                    <a:pt x="390" y="0"/>
                  </a:moveTo>
                  <a:cubicBezTo>
                    <a:pt x="300" y="0"/>
                    <a:pt x="205" y="32"/>
                    <a:pt x="126" y="95"/>
                  </a:cubicBezTo>
                  <a:cubicBezTo>
                    <a:pt x="0" y="221"/>
                    <a:pt x="0" y="441"/>
                    <a:pt x="126" y="599"/>
                  </a:cubicBezTo>
                  <a:lnTo>
                    <a:pt x="630" y="1103"/>
                  </a:lnTo>
                  <a:cubicBezTo>
                    <a:pt x="693" y="1166"/>
                    <a:pt x="780" y="1198"/>
                    <a:pt x="871" y="1198"/>
                  </a:cubicBezTo>
                  <a:cubicBezTo>
                    <a:pt x="961" y="1198"/>
                    <a:pt x="1056" y="1166"/>
                    <a:pt x="1134" y="1103"/>
                  </a:cubicBezTo>
                  <a:cubicBezTo>
                    <a:pt x="1260" y="1009"/>
                    <a:pt x="1260" y="757"/>
                    <a:pt x="1134" y="599"/>
                  </a:cubicBezTo>
                  <a:lnTo>
                    <a:pt x="630" y="95"/>
                  </a:lnTo>
                  <a:cubicBezTo>
                    <a:pt x="567" y="32"/>
                    <a:pt x="481" y="0"/>
                    <a:pt x="390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9421;p87"/>
            <p:cNvSpPr/>
            <p:nvPr/>
          </p:nvSpPr>
          <p:spPr>
            <a:xfrm>
              <a:off x="-49725600" y="3551225"/>
              <a:ext cx="215050" cy="210875"/>
            </a:xfrm>
            <a:custGeom>
              <a:avLst/>
              <a:gdLst/>
              <a:ahLst/>
              <a:cxnLst/>
              <a:rect l="l" t="t" r="r" b="b"/>
              <a:pathLst>
                <a:path w="8602" h="8435" extrusionOk="0">
                  <a:moveTo>
                    <a:pt x="4354" y="0"/>
                  </a:moveTo>
                  <a:cubicBezTo>
                    <a:pt x="4070" y="0"/>
                    <a:pt x="3783" y="28"/>
                    <a:pt x="3497" y="86"/>
                  </a:cubicBezTo>
                  <a:cubicBezTo>
                    <a:pt x="1922" y="401"/>
                    <a:pt x="630" y="1724"/>
                    <a:pt x="252" y="3299"/>
                  </a:cubicBezTo>
                  <a:cubicBezTo>
                    <a:pt x="0" y="4654"/>
                    <a:pt x="347" y="6040"/>
                    <a:pt x="1261" y="7017"/>
                  </a:cubicBezTo>
                  <a:cubicBezTo>
                    <a:pt x="1607" y="7395"/>
                    <a:pt x="1828" y="7930"/>
                    <a:pt x="1922" y="8434"/>
                  </a:cubicBezTo>
                  <a:lnTo>
                    <a:pt x="3025" y="8434"/>
                  </a:lnTo>
                  <a:lnTo>
                    <a:pt x="3025" y="5284"/>
                  </a:lnTo>
                  <a:cubicBezTo>
                    <a:pt x="3025" y="5158"/>
                    <a:pt x="4064" y="3141"/>
                    <a:pt x="4127" y="3047"/>
                  </a:cubicBezTo>
                  <a:cubicBezTo>
                    <a:pt x="4190" y="2921"/>
                    <a:pt x="4317" y="2858"/>
                    <a:pt x="4443" y="2858"/>
                  </a:cubicBezTo>
                  <a:cubicBezTo>
                    <a:pt x="4569" y="2858"/>
                    <a:pt x="4695" y="2921"/>
                    <a:pt x="4758" y="3047"/>
                  </a:cubicBezTo>
                  <a:cubicBezTo>
                    <a:pt x="4852" y="3141"/>
                    <a:pt x="5860" y="5158"/>
                    <a:pt x="5860" y="5284"/>
                  </a:cubicBezTo>
                  <a:lnTo>
                    <a:pt x="5860" y="8434"/>
                  </a:lnTo>
                  <a:lnTo>
                    <a:pt x="6963" y="8434"/>
                  </a:lnTo>
                  <a:cubicBezTo>
                    <a:pt x="7057" y="7930"/>
                    <a:pt x="7278" y="7395"/>
                    <a:pt x="7625" y="6985"/>
                  </a:cubicBezTo>
                  <a:cubicBezTo>
                    <a:pt x="8255" y="6260"/>
                    <a:pt x="8601" y="5284"/>
                    <a:pt x="8601" y="4244"/>
                  </a:cubicBezTo>
                  <a:cubicBezTo>
                    <a:pt x="8601" y="2984"/>
                    <a:pt x="8066" y="1787"/>
                    <a:pt x="7026" y="936"/>
                  </a:cubicBezTo>
                  <a:cubicBezTo>
                    <a:pt x="6270" y="327"/>
                    <a:pt x="5327" y="0"/>
                    <a:pt x="4354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9422;p87"/>
            <p:cNvSpPr/>
            <p:nvPr/>
          </p:nvSpPr>
          <p:spPr>
            <a:xfrm>
              <a:off x="-49633450" y="3697475"/>
              <a:ext cx="35475" cy="65400"/>
            </a:xfrm>
            <a:custGeom>
              <a:avLst/>
              <a:gdLst/>
              <a:ahLst/>
              <a:cxnLst/>
              <a:rect l="l" t="t" r="r" b="b"/>
              <a:pathLst>
                <a:path w="1419" h="2616" extrusionOk="0">
                  <a:moveTo>
                    <a:pt x="0" y="1"/>
                  </a:moveTo>
                  <a:lnTo>
                    <a:pt x="0" y="2616"/>
                  </a:lnTo>
                  <a:lnTo>
                    <a:pt x="1418" y="2616"/>
                  </a:lnTo>
                  <a:lnTo>
                    <a:pt x="1418" y="1"/>
                  </a:lnTo>
                  <a:cubicBezTo>
                    <a:pt x="1198" y="95"/>
                    <a:pt x="946" y="127"/>
                    <a:pt x="725" y="127"/>
                  </a:cubicBezTo>
                  <a:cubicBezTo>
                    <a:pt x="473" y="127"/>
                    <a:pt x="252" y="95"/>
                    <a:pt x="0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9423;p87"/>
            <p:cNvSpPr/>
            <p:nvPr/>
          </p:nvSpPr>
          <p:spPr>
            <a:xfrm>
              <a:off x="-49676775" y="3780975"/>
              <a:ext cx="123675" cy="34675"/>
            </a:xfrm>
            <a:custGeom>
              <a:avLst/>
              <a:gdLst/>
              <a:ahLst/>
              <a:cxnLst/>
              <a:rect l="l" t="t" r="r" b="b"/>
              <a:pathLst>
                <a:path w="4947" h="1387" extrusionOk="0">
                  <a:moveTo>
                    <a:pt x="1" y="0"/>
                  </a:moveTo>
                  <a:lnTo>
                    <a:pt x="1" y="347"/>
                  </a:lnTo>
                  <a:cubicBezTo>
                    <a:pt x="1" y="946"/>
                    <a:pt x="473" y="1387"/>
                    <a:pt x="1072" y="1387"/>
                  </a:cubicBezTo>
                  <a:lnTo>
                    <a:pt x="3876" y="1387"/>
                  </a:lnTo>
                  <a:cubicBezTo>
                    <a:pt x="4474" y="1387"/>
                    <a:pt x="4947" y="946"/>
                    <a:pt x="4947" y="347"/>
                  </a:cubicBezTo>
                  <a:lnTo>
                    <a:pt x="4947" y="0"/>
                  </a:ln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9424;p87"/>
            <p:cNvSpPr/>
            <p:nvPr/>
          </p:nvSpPr>
          <p:spPr>
            <a:xfrm>
              <a:off x="-49630300" y="3651800"/>
              <a:ext cx="29150" cy="31325"/>
            </a:xfrm>
            <a:custGeom>
              <a:avLst/>
              <a:gdLst/>
              <a:ahLst/>
              <a:cxnLst/>
              <a:rect l="l" t="t" r="r" b="b"/>
              <a:pathLst>
                <a:path w="1166" h="1253" extrusionOk="0">
                  <a:moveTo>
                    <a:pt x="599" y="1"/>
                  </a:moveTo>
                  <a:lnTo>
                    <a:pt x="0" y="1135"/>
                  </a:lnTo>
                  <a:cubicBezTo>
                    <a:pt x="189" y="1214"/>
                    <a:pt x="386" y="1253"/>
                    <a:pt x="583" y="1253"/>
                  </a:cubicBezTo>
                  <a:cubicBezTo>
                    <a:pt x="780" y="1253"/>
                    <a:pt x="977" y="1214"/>
                    <a:pt x="1166" y="1135"/>
                  </a:cubicBezTo>
                  <a:lnTo>
                    <a:pt x="599" y="1"/>
                  </a:ln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9425;p87"/>
            <p:cNvSpPr/>
            <p:nvPr/>
          </p:nvSpPr>
          <p:spPr>
            <a:xfrm>
              <a:off x="-49657875" y="3833750"/>
              <a:ext cx="85100" cy="18125"/>
            </a:xfrm>
            <a:custGeom>
              <a:avLst/>
              <a:gdLst/>
              <a:ahLst/>
              <a:cxnLst/>
              <a:rect l="l" t="t" r="r" b="b"/>
              <a:pathLst>
                <a:path w="3404" h="725" extrusionOk="0">
                  <a:moveTo>
                    <a:pt x="1" y="0"/>
                  </a:moveTo>
                  <a:cubicBezTo>
                    <a:pt x="158" y="410"/>
                    <a:pt x="536" y="725"/>
                    <a:pt x="977" y="725"/>
                  </a:cubicBezTo>
                  <a:lnTo>
                    <a:pt x="2395" y="725"/>
                  </a:lnTo>
                  <a:cubicBezTo>
                    <a:pt x="2868" y="725"/>
                    <a:pt x="3246" y="410"/>
                    <a:pt x="3403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81" name="Picture 8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2472" y="0"/>
            <a:ext cx="581675" cy="58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181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473443" y="1565053"/>
            <a:ext cx="8197113" cy="1802952"/>
          </a:xfrm>
        </p:spPr>
        <p:txBody>
          <a:bodyPr/>
          <a:lstStyle/>
          <a:p>
            <a:pPr algn="ctr"/>
            <a:endParaRPr lang="en-IN" sz="1800" dirty="0"/>
          </a:p>
          <a:p>
            <a:pPr marL="114300" indent="0" algn="ctr">
              <a:buNone/>
            </a:pPr>
            <a:r>
              <a:rPr lang="en-GB" sz="1800" dirty="0" smtClean="0"/>
              <a:t>What </a:t>
            </a:r>
            <a:r>
              <a:rPr lang="en-GB" sz="1800" dirty="0"/>
              <a:t>is the percentage of unique product increase in 2021 vs. 2020? </a:t>
            </a:r>
            <a:endParaRPr lang="en-GB" sz="1800" dirty="0" smtClean="0"/>
          </a:p>
          <a:p>
            <a:pPr marL="114300" indent="0" algn="ctr">
              <a:buNone/>
            </a:pPr>
            <a:r>
              <a:rPr lang="en-GB" sz="1800" dirty="0" smtClean="0"/>
              <a:t>The </a:t>
            </a:r>
            <a:r>
              <a:rPr lang="en-GB" sz="1800" dirty="0"/>
              <a:t>final output contains these </a:t>
            </a:r>
            <a:r>
              <a:rPr lang="en-GB" sz="1800" dirty="0" smtClean="0"/>
              <a:t>fields</a:t>
            </a:r>
            <a:r>
              <a:rPr lang="en-GB" sz="1800" dirty="0"/>
              <a:t>;</a:t>
            </a:r>
            <a:endParaRPr lang="en-GB" sz="1800" dirty="0" smtClean="0"/>
          </a:p>
          <a:p>
            <a:pPr marL="114300" indent="0" algn="ctr">
              <a:buNone/>
            </a:pPr>
            <a:r>
              <a:rPr lang="en-GB" sz="1800" dirty="0" smtClean="0"/>
              <a:t>unique_products_2020, unique_products_2021, </a:t>
            </a:r>
            <a:r>
              <a:rPr lang="en-GB" sz="1800" dirty="0" err="1"/>
              <a:t>percentage_chg</a:t>
            </a:r>
            <a:r>
              <a:rPr lang="en-GB" sz="1800" dirty="0"/>
              <a:t> </a:t>
            </a:r>
            <a:endParaRPr lang="en-IN" sz="1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Ad-hoc-request 2</a:t>
            </a:r>
            <a:endParaRPr lang="en-IN" dirty="0"/>
          </a:p>
        </p:txBody>
      </p:sp>
      <p:grpSp>
        <p:nvGrpSpPr>
          <p:cNvPr id="67" name="Group 66"/>
          <p:cNvGrpSpPr/>
          <p:nvPr/>
        </p:nvGrpSpPr>
        <p:grpSpPr>
          <a:xfrm>
            <a:off x="2454335" y="629834"/>
            <a:ext cx="670089" cy="819572"/>
            <a:chOff x="1093400" y="1043938"/>
            <a:chExt cx="1483825" cy="2180625"/>
          </a:xfrm>
        </p:grpSpPr>
        <p:grpSp>
          <p:nvGrpSpPr>
            <p:cNvPr id="68" name="Google Shape;400;p37"/>
            <p:cNvGrpSpPr/>
            <p:nvPr/>
          </p:nvGrpSpPr>
          <p:grpSpPr>
            <a:xfrm>
              <a:off x="2308150" y="1262488"/>
              <a:ext cx="65475" cy="397950"/>
              <a:chOff x="2551425" y="1409425"/>
              <a:chExt cx="65475" cy="397950"/>
            </a:xfrm>
          </p:grpSpPr>
          <p:sp>
            <p:nvSpPr>
              <p:cNvPr id="87" name="Google Shape;401;p37"/>
              <p:cNvSpPr/>
              <p:nvPr/>
            </p:nvSpPr>
            <p:spPr>
              <a:xfrm>
                <a:off x="2568775" y="1499550"/>
                <a:ext cx="36100" cy="30850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1234" extrusionOk="0">
                    <a:moveTo>
                      <a:pt x="621" y="0"/>
                    </a:moveTo>
                    <a:cubicBezTo>
                      <a:pt x="304" y="0"/>
                      <a:pt x="1" y="248"/>
                      <a:pt x="1" y="610"/>
                    </a:cubicBezTo>
                    <a:cubicBezTo>
                      <a:pt x="1" y="949"/>
                      <a:pt x="268" y="1234"/>
                      <a:pt x="607" y="1234"/>
                    </a:cubicBezTo>
                    <a:cubicBezTo>
                      <a:pt x="1159" y="1234"/>
                      <a:pt x="1444" y="575"/>
                      <a:pt x="1052" y="183"/>
                    </a:cubicBezTo>
                    <a:cubicBezTo>
                      <a:pt x="926" y="56"/>
                      <a:pt x="772" y="0"/>
                      <a:pt x="62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402;p37"/>
              <p:cNvSpPr/>
              <p:nvPr/>
            </p:nvSpPr>
            <p:spPr>
              <a:xfrm>
                <a:off x="2559875" y="1490575"/>
                <a:ext cx="57025" cy="48750"/>
              </a:xfrm>
              <a:custGeom>
                <a:avLst/>
                <a:gdLst/>
                <a:ahLst/>
                <a:cxnLst/>
                <a:rect l="l" t="t" r="r" b="b"/>
                <a:pathLst>
                  <a:path w="2281" h="1950" extrusionOk="0">
                    <a:moveTo>
                      <a:pt x="984" y="96"/>
                    </a:moveTo>
                    <a:cubicBezTo>
                      <a:pt x="1772" y="96"/>
                      <a:pt x="2169" y="1046"/>
                      <a:pt x="1622" y="1611"/>
                    </a:cubicBezTo>
                    <a:cubicBezTo>
                      <a:pt x="1435" y="1797"/>
                      <a:pt x="1207" y="1880"/>
                      <a:pt x="984" y="1880"/>
                    </a:cubicBezTo>
                    <a:cubicBezTo>
                      <a:pt x="525" y="1880"/>
                      <a:pt x="90" y="1527"/>
                      <a:pt x="90" y="987"/>
                    </a:cubicBezTo>
                    <a:cubicBezTo>
                      <a:pt x="90" y="488"/>
                      <a:pt x="482" y="96"/>
                      <a:pt x="963" y="96"/>
                    </a:cubicBezTo>
                    <a:cubicBezTo>
                      <a:pt x="970" y="96"/>
                      <a:pt x="977" y="96"/>
                      <a:pt x="984" y="96"/>
                    </a:cubicBezTo>
                    <a:close/>
                    <a:moveTo>
                      <a:pt x="979" y="0"/>
                    </a:moveTo>
                    <a:cubicBezTo>
                      <a:pt x="481" y="0"/>
                      <a:pt x="1" y="391"/>
                      <a:pt x="1" y="969"/>
                    </a:cubicBezTo>
                    <a:cubicBezTo>
                      <a:pt x="1" y="1504"/>
                      <a:pt x="428" y="1949"/>
                      <a:pt x="963" y="1949"/>
                    </a:cubicBezTo>
                    <a:cubicBezTo>
                      <a:pt x="1835" y="1949"/>
                      <a:pt x="2281" y="898"/>
                      <a:pt x="1657" y="292"/>
                    </a:cubicBezTo>
                    <a:cubicBezTo>
                      <a:pt x="1461" y="90"/>
                      <a:pt x="1218" y="0"/>
                      <a:pt x="97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403;p37"/>
              <p:cNvSpPr/>
              <p:nvPr/>
            </p:nvSpPr>
            <p:spPr>
              <a:xfrm>
                <a:off x="2568775" y="1418400"/>
                <a:ext cx="36100" cy="30950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1238" extrusionOk="0">
                    <a:moveTo>
                      <a:pt x="613" y="0"/>
                    </a:moveTo>
                    <a:cubicBezTo>
                      <a:pt x="299" y="0"/>
                      <a:pt x="1" y="243"/>
                      <a:pt x="1" y="614"/>
                    </a:cubicBezTo>
                    <a:cubicBezTo>
                      <a:pt x="1" y="952"/>
                      <a:pt x="268" y="1220"/>
                      <a:pt x="607" y="1238"/>
                    </a:cubicBezTo>
                    <a:cubicBezTo>
                      <a:pt x="1159" y="1238"/>
                      <a:pt x="1444" y="578"/>
                      <a:pt x="1052" y="186"/>
                    </a:cubicBezTo>
                    <a:cubicBezTo>
                      <a:pt x="923" y="58"/>
                      <a:pt x="766" y="0"/>
                      <a:pt x="61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404;p37"/>
              <p:cNvSpPr/>
              <p:nvPr/>
            </p:nvSpPr>
            <p:spPr>
              <a:xfrm>
                <a:off x="2559875" y="1409425"/>
                <a:ext cx="56900" cy="48400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1936" extrusionOk="0">
                    <a:moveTo>
                      <a:pt x="984" y="100"/>
                    </a:moveTo>
                    <a:cubicBezTo>
                      <a:pt x="1772" y="100"/>
                      <a:pt x="2169" y="1049"/>
                      <a:pt x="1604" y="1614"/>
                    </a:cubicBezTo>
                    <a:cubicBezTo>
                      <a:pt x="1426" y="1798"/>
                      <a:pt x="1204" y="1880"/>
                      <a:pt x="985" y="1880"/>
                    </a:cubicBezTo>
                    <a:cubicBezTo>
                      <a:pt x="524" y="1880"/>
                      <a:pt x="78" y="1517"/>
                      <a:pt x="90" y="973"/>
                    </a:cubicBezTo>
                    <a:cubicBezTo>
                      <a:pt x="90" y="492"/>
                      <a:pt x="482" y="100"/>
                      <a:pt x="963" y="100"/>
                    </a:cubicBezTo>
                    <a:cubicBezTo>
                      <a:pt x="970" y="100"/>
                      <a:pt x="977" y="100"/>
                      <a:pt x="984" y="100"/>
                    </a:cubicBezTo>
                    <a:close/>
                    <a:moveTo>
                      <a:pt x="971" y="0"/>
                    </a:moveTo>
                    <a:cubicBezTo>
                      <a:pt x="476" y="0"/>
                      <a:pt x="1" y="386"/>
                      <a:pt x="1" y="973"/>
                    </a:cubicBezTo>
                    <a:cubicBezTo>
                      <a:pt x="1" y="1507"/>
                      <a:pt x="428" y="1935"/>
                      <a:pt x="963" y="1935"/>
                    </a:cubicBezTo>
                    <a:cubicBezTo>
                      <a:pt x="970" y="1935"/>
                      <a:pt x="977" y="1935"/>
                      <a:pt x="984" y="1935"/>
                    </a:cubicBezTo>
                    <a:cubicBezTo>
                      <a:pt x="1843" y="1935"/>
                      <a:pt x="2276" y="897"/>
                      <a:pt x="1657" y="296"/>
                    </a:cubicBezTo>
                    <a:cubicBezTo>
                      <a:pt x="1459" y="92"/>
                      <a:pt x="1213" y="0"/>
                      <a:pt x="97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405;p37"/>
              <p:cNvSpPr/>
              <p:nvPr/>
            </p:nvSpPr>
            <p:spPr>
              <a:xfrm>
                <a:off x="2568775" y="1588075"/>
                <a:ext cx="36100" cy="30950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1238" extrusionOk="0">
                    <a:moveTo>
                      <a:pt x="613" y="1"/>
                    </a:moveTo>
                    <a:cubicBezTo>
                      <a:pt x="299" y="1"/>
                      <a:pt x="1" y="243"/>
                      <a:pt x="1" y="614"/>
                    </a:cubicBezTo>
                    <a:cubicBezTo>
                      <a:pt x="1" y="953"/>
                      <a:pt x="268" y="1220"/>
                      <a:pt x="607" y="1238"/>
                    </a:cubicBezTo>
                    <a:cubicBezTo>
                      <a:pt x="1159" y="1238"/>
                      <a:pt x="1444" y="579"/>
                      <a:pt x="1052" y="187"/>
                    </a:cubicBezTo>
                    <a:cubicBezTo>
                      <a:pt x="923" y="58"/>
                      <a:pt x="766" y="1"/>
                      <a:pt x="61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406;p37"/>
              <p:cNvSpPr/>
              <p:nvPr/>
            </p:nvSpPr>
            <p:spPr>
              <a:xfrm>
                <a:off x="2559875" y="1579100"/>
                <a:ext cx="57025" cy="48850"/>
              </a:xfrm>
              <a:custGeom>
                <a:avLst/>
                <a:gdLst/>
                <a:ahLst/>
                <a:cxnLst/>
                <a:rect l="l" t="t" r="r" b="b"/>
                <a:pathLst>
                  <a:path w="2281" h="1954" extrusionOk="0">
                    <a:moveTo>
                      <a:pt x="984" y="100"/>
                    </a:moveTo>
                    <a:cubicBezTo>
                      <a:pt x="1772" y="100"/>
                      <a:pt x="2169" y="1050"/>
                      <a:pt x="1622" y="1615"/>
                    </a:cubicBezTo>
                    <a:cubicBezTo>
                      <a:pt x="1438" y="1793"/>
                      <a:pt x="1213" y="1873"/>
                      <a:pt x="992" y="1873"/>
                    </a:cubicBezTo>
                    <a:cubicBezTo>
                      <a:pt x="531" y="1873"/>
                      <a:pt x="90" y="1522"/>
                      <a:pt x="90" y="991"/>
                    </a:cubicBezTo>
                    <a:cubicBezTo>
                      <a:pt x="90" y="492"/>
                      <a:pt x="482" y="100"/>
                      <a:pt x="963" y="100"/>
                    </a:cubicBezTo>
                    <a:cubicBezTo>
                      <a:pt x="970" y="100"/>
                      <a:pt x="977" y="100"/>
                      <a:pt x="984" y="100"/>
                    </a:cubicBezTo>
                    <a:close/>
                    <a:moveTo>
                      <a:pt x="971" y="1"/>
                    </a:moveTo>
                    <a:cubicBezTo>
                      <a:pt x="476" y="1"/>
                      <a:pt x="1" y="386"/>
                      <a:pt x="1" y="973"/>
                    </a:cubicBezTo>
                    <a:cubicBezTo>
                      <a:pt x="1" y="1508"/>
                      <a:pt x="428" y="1935"/>
                      <a:pt x="963" y="1953"/>
                    </a:cubicBezTo>
                    <a:cubicBezTo>
                      <a:pt x="1835" y="1953"/>
                      <a:pt x="2281" y="902"/>
                      <a:pt x="1657" y="296"/>
                    </a:cubicBezTo>
                    <a:cubicBezTo>
                      <a:pt x="1459" y="92"/>
                      <a:pt x="1213" y="1"/>
                      <a:pt x="97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407;p37"/>
              <p:cNvSpPr/>
              <p:nvPr/>
            </p:nvSpPr>
            <p:spPr>
              <a:xfrm>
                <a:off x="2563450" y="1679125"/>
                <a:ext cx="35650" cy="30950"/>
              </a:xfrm>
              <a:custGeom>
                <a:avLst/>
                <a:gdLst/>
                <a:ahLst/>
                <a:cxnLst/>
                <a:rect l="l" t="t" r="r" b="b"/>
                <a:pathLst>
                  <a:path w="1426" h="1238" extrusionOk="0">
                    <a:moveTo>
                      <a:pt x="820" y="1"/>
                    </a:moveTo>
                    <a:cubicBezTo>
                      <a:pt x="267" y="1"/>
                      <a:pt x="0" y="660"/>
                      <a:pt x="374" y="1052"/>
                    </a:cubicBezTo>
                    <a:cubicBezTo>
                      <a:pt x="503" y="1180"/>
                      <a:pt x="660" y="1238"/>
                      <a:pt x="813" y="1238"/>
                    </a:cubicBezTo>
                    <a:cubicBezTo>
                      <a:pt x="1127" y="1238"/>
                      <a:pt x="1425" y="995"/>
                      <a:pt x="1425" y="624"/>
                    </a:cubicBezTo>
                    <a:cubicBezTo>
                      <a:pt x="1425" y="286"/>
                      <a:pt x="1158" y="1"/>
                      <a:pt x="82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408;p37"/>
              <p:cNvSpPr/>
              <p:nvPr/>
            </p:nvSpPr>
            <p:spPr>
              <a:xfrm>
                <a:off x="2551425" y="1670225"/>
                <a:ext cx="56575" cy="48750"/>
              </a:xfrm>
              <a:custGeom>
                <a:avLst/>
                <a:gdLst/>
                <a:ahLst/>
                <a:cxnLst/>
                <a:rect l="l" t="t" r="r" b="b"/>
                <a:pathLst>
                  <a:path w="2263" h="1950" extrusionOk="0">
                    <a:moveTo>
                      <a:pt x="1278" y="73"/>
                    </a:moveTo>
                    <a:cubicBezTo>
                      <a:pt x="1739" y="73"/>
                      <a:pt x="2186" y="437"/>
                      <a:pt x="2173" y="980"/>
                    </a:cubicBezTo>
                    <a:cubicBezTo>
                      <a:pt x="2173" y="1461"/>
                      <a:pt x="1782" y="1853"/>
                      <a:pt x="1301" y="1853"/>
                    </a:cubicBezTo>
                    <a:cubicBezTo>
                      <a:pt x="1293" y="1853"/>
                      <a:pt x="1286" y="1853"/>
                      <a:pt x="1279" y="1853"/>
                    </a:cubicBezTo>
                    <a:cubicBezTo>
                      <a:pt x="491" y="1853"/>
                      <a:pt x="94" y="904"/>
                      <a:pt x="659" y="339"/>
                    </a:cubicBezTo>
                    <a:cubicBezTo>
                      <a:pt x="837" y="155"/>
                      <a:pt x="1059" y="73"/>
                      <a:pt x="1278" y="73"/>
                    </a:cubicBezTo>
                    <a:close/>
                    <a:moveTo>
                      <a:pt x="1301" y="0"/>
                    </a:moveTo>
                    <a:cubicBezTo>
                      <a:pt x="428" y="0"/>
                      <a:pt x="0" y="1051"/>
                      <a:pt x="606" y="1657"/>
                    </a:cubicBezTo>
                    <a:cubicBezTo>
                      <a:pt x="802" y="1859"/>
                      <a:pt x="1045" y="1949"/>
                      <a:pt x="1284" y="1949"/>
                    </a:cubicBezTo>
                    <a:cubicBezTo>
                      <a:pt x="1782" y="1949"/>
                      <a:pt x="2263" y="1558"/>
                      <a:pt x="2263" y="980"/>
                    </a:cubicBezTo>
                    <a:cubicBezTo>
                      <a:pt x="2263" y="446"/>
                      <a:pt x="1835" y="0"/>
                      <a:pt x="130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409;p37"/>
              <p:cNvSpPr/>
              <p:nvPr/>
            </p:nvSpPr>
            <p:spPr>
              <a:xfrm>
                <a:off x="2563450" y="1767750"/>
                <a:ext cx="35650" cy="30850"/>
              </a:xfrm>
              <a:custGeom>
                <a:avLst/>
                <a:gdLst/>
                <a:ahLst/>
                <a:cxnLst/>
                <a:rect l="l" t="t" r="r" b="b"/>
                <a:pathLst>
                  <a:path w="1426" h="1234" extrusionOk="0">
                    <a:moveTo>
                      <a:pt x="820" y="1"/>
                    </a:moveTo>
                    <a:cubicBezTo>
                      <a:pt x="267" y="1"/>
                      <a:pt x="0" y="660"/>
                      <a:pt x="374" y="1052"/>
                    </a:cubicBezTo>
                    <a:cubicBezTo>
                      <a:pt x="500" y="1177"/>
                      <a:pt x="653" y="1234"/>
                      <a:pt x="803" y="1234"/>
                    </a:cubicBezTo>
                    <a:cubicBezTo>
                      <a:pt x="1121" y="1234"/>
                      <a:pt x="1425" y="982"/>
                      <a:pt x="1425" y="606"/>
                    </a:cubicBezTo>
                    <a:cubicBezTo>
                      <a:pt x="1425" y="268"/>
                      <a:pt x="1158" y="1"/>
                      <a:pt x="82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410;p37"/>
              <p:cNvSpPr/>
              <p:nvPr/>
            </p:nvSpPr>
            <p:spPr>
              <a:xfrm>
                <a:off x="2551425" y="1758850"/>
                <a:ext cx="56575" cy="48525"/>
              </a:xfrm>
              <a:custGeom>
                <a:avLst/>
                <a:gdLst/>
                <a:ahLst/>
                <a:cxnLst/>
                <a:rect l="l" t="t" r="r" b="b"/>
                <a:pathLst>
                  <a:path w="2263" h="1941" extrusionOk="0">
                    <a:moveTo>
                      <a:pt x="1284" y="69"/>
                    </a:moveTo>
                    <a:cubicBezTo>
                      <a:pt x="1738" y="69"/>
                      <a:pt x="2173" y="423"/>
                      <a:pt x="2173" y="962"/>
                    </a:cubicBezTo>
                    <a:cubicBezTo>
                      <a:pt x="2191" y="1461"/>
                      <a:pt x="1799" y="1853"/>
                      <a:pt x="1301" y="1871"/>
                    </a:cubicBezTo>
                    <a:lnTo>
                      <a:pt x="1301" y="1853"/>
                    </a:lnTo>
                    <a:cubicBezTo>
                      <a:pt x="1293" y="1853"/>
                      <a:pt x="1286" y="1853"/>
                      <a:pt x="1279" y="1853"/>
                    </a:cubicBezTo>
                    <a:cubicBezTo>
                      <a:pt x="491" y="1853"/>
                      <a:pt x="94" y="904"/>
                      <a:pt x="659" y="339"/>
                    </a:cubicBezTo>
                    <a:cubicBezTo>
                      <a:pt x="840" y="153"/>
                      <a:pt x="1064" y="69"/>
                      <a:pt x="1284" y="69"/>
                    </a:cubicBezTo>
                    <a:close/>
                    <a:moveTo>
                      <a:pt x="1301" y="0"/>
                    </a:moveTo>
                    <a:cubicBezTo>
                      <a:pt x="428" y="0"/>
                      <a:pt x="0" y="1034"/>
                      <a:pt x="606" y="1657"/>
                    </a:cubicBezTo>
                    <a:cubicBezTo>
                      <a:pt x="801" y="1853"/>
                      <a:pt x="1043" y="1941"/>
                      <a:pt x="1281" y="1941"/>
                    </a:cubicBezTo>
                    <a:cubicBezTo>
                      <a:pt x="1780" y="1941"/>
                      <a:pt x="2263" y="1554"/>
                      <a:pt x="2263" y="962"/>
                    </a:cubicBezTo>
                    <a:cubicBezTo>
                      <a:pt x="2263" y="428"/>
                      <a:pt x="1835" y="0"/>
                      <a:pt x="130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9" name="Google Shape;417;p37"/>
            <p:cNvGrpSpPr/>
            <p:nvPr/>
          </p:nvGrpSpPr>
          <p:grpSpPr>
            <a:xfrm>
              <a:off x="1093400" y="1043938"/>
              <a:ext cx="1043050" cy="1488400"/>
              <a:chOff x="910475" y="761863"/>
              <a:chExt cx="1043050" cy="1488400"/>
            </a:xfrm>
          </p:grpSpPr>
          <p:sp>
            <p:nvSpPr>
              <p:cNvPr id="76" name="Google Shape;418;p37"/>
              <p:cNvSpPr/>
              <p:nvPr/>
            </p:nvSpPr>
            <p:spPr>
              <a:xfrm>
                <a:off x="910475" y="761863"/>
                <a:ext cx="1043050" cy="1488400"/>
              </a:xfrm>
              <a:custGeom>
                <a:avLst/>
                <a:gdLst/>
                <a:ahLst/>
                <a:cxnLst/>
                <a:rect l="l" t="t" r="r" b="b"/>
                <a:pathLst>
                  <a:path w="41722" h="59536" fill="none" extrusionOk="0">
                    <a:moveTo>
                      <a:pt x="41722" y="8159"/>
                    </a:moveTo>
                    <a:lnTo>
                      <a:pt x="41722" y="57914"/>
                    </a:lnTo>
                    <a:cubicBezTo>
                      <a:pt x="41722" y="58805"/>
                      <a:pt x="40991" y="59536"/>
                      <a:pt x="40101" y="59536"/>
                    </a:cubicBezTo>
                    <a:lnTo>
                      <a:pt x="1622" y="59536"/>
                    </a:lnTo>
                    <a:cubicBezTo>
                      <a:pt x="731" y="59536"/>
                      <a:pt x="1" y="58805"/>
                      <a:pt x="1" y="57914"/>
                    </a:cubicBezTo>
                    <a:lnTo>
                      <a:pt x="1" y="1621"/>
                    </a:lnTo>
                    <a:cubicBezTo>
                      <a:pt x="1" y="730"/>
                      <a:pt x="731" y="0"/>
                      <a:pt x="1622" y="0"/>
                    </a:cubicBezTo>
                    <a:lnTo>
                      <a:pt x="32512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dk2"/>
                  </a:gs>
                </a:gsLst>
                <a:lin ang="5400700" scaled="0"/>
              </a:gradFill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419;p37"/>
              <p:cNvSpPr/>
              <p:nvPr/>
            </p:nvSpPr>
            <p:spPr>
              <a:xfrm>
                <a:off x="1723250" y="761863"/>
                <a:ext cx="224500" cy="206225"/>
              </a:xfrm>
              <a:custGeom>
                <a:avLst/>
                <a:gdLst/>
                <a:ahLst/>
                <a:cxnLst/>
                <a:rect l="l" t="t" r="r" b="b"/>
                <a:pathLst>
                  <a:path w="8980" h="8249" fill="none" extrusionOk="0">
                    <a:moveTo>
                      <a:pt x="1" y="0"/>
                    </a:moveTo>
                    <a:lnTo>
                      <a:pt x="1" y="6645"/>
                    </a:lnTo>
                    <a:cubicBezTo>
                      <a:pt x="1" y="7518"/>
                      <a:pt x="713" y="8248"/>
                      <a:pt x="1604" y="8248"/>
                    </a:cubicBezTo>
                    <a:lnTo>
                      <a:pt x="8979" y="8248"/>
                    </a:lnTo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dk2"/>
                  </a:gs>
                </a:gsLst>
                <a:lin ang="5400700" scaled="0"/>
              </a:gradFill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420;p37"/>
              <p:cNvSpPr/>
              <p:nvPr/>
            </p:nvSpPr>
            <p:spPr>
              <a:xfrm>
                <a:off x="1051650" y="1062463"/>
                <a:ext cx="760700" cy="22300"/>
              </a:xfrm>
              <a:custGeom>
                <a:avLst/>
                <a:gdLst/>
                <a:ahLst/>
                <a:cxnLst/>
                <a:rect l="l" t="t" r="r" b="b"/>
                <a:pathLst>
                  <a:path w="30428" h="892" fill="none" extrusionOk="0">
                    <a:moveTo>
                      <a:pt x="1" y="1"/>
                    </a:moveTo>
                    <a:lnTo>
                      <a:pt x="30428" y="1"/>
                    </a:lnTo>
                    <a:lnTo>
                      <a:pt x="30428" y="891"/>
                    </a:lnTo>
                    <a:lnTo>
                      <a:pt x="1" y="89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dk2"/>
                  </a:gs>
                </a:gsLst>
                <a:lin ang="5400700" scaled="0"/>
              </a:gradFill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421;p37"/>
              <p:cNvSpPr/>
              <p:nvPr/>
            </p:nvSpPr>
            <p:spPr>
              <a:xfrm>
                <a:off x="1051650" y="1162663"/>
                <a:ext cx="760700" cy="22300"/>
              </a:xfrm>
              <a:custGeom>
                <a:avLst/>
                <a:gdLst/>
                <a:ahLst/>
                <a:cxnLst/>
                <a:rect l="l" t="t" r="r" b="b"/>
                <a:pathLst>
                  <a:path w="30428" h="892" fill="none" extrusionOk="0">
                    <a:moveTo>
                      <a:pt x="1" y="1"/>
                    </a:moveTo>
                    <a:lnTo>
                      <a:pt x="30428" y="1"/>
                    </a:lnTo>
                    <a:lnTo>
                      <a:pt x="30428" y="892"/>
                    </a:lnTo>
                    <a:lnTo>
                      <a:pt x="1" y="89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dk2"/>
                  </a:gs>
                </a:gsLst>
                <a:lin ang="5400700" scaled="0"/>
              </a:gradFill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422;p37"/>
              <p:cNvSpPr/>
              <p:nvPr/>
            </p:nvSpPr>
            <p:spPr>
              <a:xfrm>
                <a:off x="1051650" y="1262888"/>
                <a:ext cx="760700" cy="22275"/>
              </a:xfrm>
              <a:custGeom>
                <a:avLst/>
                <a:gdLst/>
                <a:ahLst/>
                <a:cxnLst/>
                <a:rect l="l" t="t" r="r" b="b"/>
                <a:pathLst>
                  <a:path w="30428" h="891" fill="none" extrusionOk="0">
                    <a:moveTo>
                      <a:pt x="1" y="0"/>
                    </a:moveTo>
                    <a:lnTo>
                      <a:pt x="30428" y="0"/>
                    </a:lnTo>
                    <a:lnTo>
                      <a:pt x="30428" y="891"/>
                    </a:lnTo>
                    <a:lnTo>
                      <a:pt x="1" y="89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dk2"/>
                  </a:gs>
                </a:gsLst>
                <a:lin ang="5400700" scaled="0"/>
              </a:gradFill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423;p37"/>
              <p:cNvSpPr/>
              <p:nvPr/>
            </p:nvSpPr>
            <p:spPr>
              <a:xfrm>
                <a:off x="1051650" y="1363088"/>
                <a:ext cx="760700" cy="22300"/>
              </a:xfrm>
              <a:custGeom>
                <a:avLst/>
                <a:gdLst/>
                <a:ahLst/>
                <a:cxnLst/>
                <a:rect l="l" t="t" r="r" b="b"/>
                <a:pathLst>
                  <a:path w="30428" h="892" fill="none" extrusionOk="0">
                    <a:moveTo>
                      <a:pt x="1" y="0"/>
                    </a:moveTo>
                    <a:lnTo>
                      <a:pt x="30428" y="0"/>
                    </a:lnTo>
                    <a:lnTo>
                      <a:pt x="30428" y="891"/>
                    </a:lnTo>
                    <a:lnTo>
                      <a:pt x="1" y="89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dk2"/>
                  </a:gs>
                </a:gsLst>
                <a:lin ang="5400700" scaled="0"/>
              </a:gradFill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424;p37"/>
              <p:cNvSpPr/>
              <p:nvPr/>
            </p:nvSpPr>
            <p:spPr>
              <a:xfrm>
                <a:off x="1051650" y="1463288"/>
                <a:ext cx="760700" cy="22300"/>
              </a:xfrm>
              <a:custGeom>
                <a:avLst/>
                <a:gdLst/>
                <a:ahLst/>
                <a:cxnLst/>
                <a:rect l="l" t="t" r="r" b="b"/>
                <a:pathLst>
                  <a:path w="30428" h="892" fill="none" extrusionOk="0">
                    <a:moveTo>
                      <a:pt x="1" y="1"/>
                    </a:moveTo>
                    <a:lnTo>
                      <a:pt x="30428" y="1"/>
                    </a:lnTo>
                    <a:lnTo>
                      <a:pt x="30428" y="891"/>
                    </a:lnTo>
                    <a:lnTo>
                      <a:pt x="1" y="89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dk2"/>
                  </a:gs>
                </a:gsLst>
                <a:lin ang="5400700" scaled="0"/>
              </a:gradFill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425;p37"/>
              <p:cNvSpPr/>
              <p:nvPr/>
            </p:nvSpPr>
            <p:spPr>
              <a:xfrm>
                <a:off x="1051650" y="1563488"/>
                <a:ext cx="760700" cy="22300"/>
              </a:xfrm>
              <a:custGeom>
                <a:avLst/>
                <a:gdLst/>
                <a:ahLst/>
                <a:cxnLst/>
                <a:rect l="l" t="t" r="r" b="b"/>
                <a:pathLst>
                  <a:path w="30428" h="892" fill="none" extrusionOk="0">
                    <a:moveTo>
                      <a:pt x="1" y="1"/>
                    </a:moveTo>
                    <a:lnTo>
                      <a:pt x="30428" y="1"/>
                    </a:lnTo>
                    <a:lnTo>
                      <a:pt x="30428" y="892"/>
                    </a:lnTo>
                    <a:lnTo>
                      <a:pt x="1" y="89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dk2"/>
                  </a:gs>
                </a:gsLst>
                <a:lin ang="5400700" scaled="0"/>
              </a:gradFill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426;p37"/>
              <p:cNvSpPr/>
              <p:nvPr/>
            </p:nvSpPr>
            <p:spPr>
              <a:xfrm>
                <a:off x="1051650" y="1663713"/>
                <a:ext cx="760700" cy="22275"/>
              </a:xfrm>
              <a:custGeom>
                <a:avLst/>
                <a:gdLst/>
                <a:ahLst/>
                <a:cxnLst/>
                <a:rect l="l" t="t" r="r" b="b"/>
                <a:pathLst>
                  <a:path w="30428" h="891" fill="none" extrusionOk="0">
                    <a:moveTo>
                      <a:pt x="1" y="0"/>
                    </a:moveTo>
                    <a:lnTo>
                      <a:pt x="30428" y="0"/>
                    </a:lnTo>
                    <a:lnTo>
                      <a:pt x="30428" y="891"/>
                    </a:lnTo>
                    <a:lnTo>
                      <a:pt x="1" y="89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dk2"/>
                  </a:gs>
                </a:gsLst>
                <a:lin ang="5400700" scaled="0"/>
              </a:gradFill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427;p37"/>
              <p:cNvSpPr/>
              <p:nvPr/>
            </p:nvSpPr>
            <p:spPr>
              <a:xfrm>
                <a:off x="1051650" y="1782613"/>
                <a:ext cx="315350" cy="22300"/>
              </a:xfrm>
              <a:custGeom>
                <a:avLst/>
                <a:gdLst/>
                <a:ahLst/>
                <a:cxnLst/>
                <a:rect l="l" t="t" r="r" b="b"/>
                <a:pathLst>
                  <a:path w="12614" h="892" fill="none" extrusionOk="0">
                    <a:moveTo>
                      <a:pt x="1" y="1"/>
                    </a:moveTo>
                    <a:lnTo>
                      <a:pt x="12613" y="1"/>
                    </a:lnTo>
                    <a:lnTo>
                      <a:pt x="12613" y="891"/>
                    </a:lnTo>
                    <a:lnTo>
                      <a:pt x="1" y="89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dk2"/>
                  </a:gs>
                </a:gsLst>
                <a:lin ang="5400700" scaled="0"/>
              </a:gradFill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428;p37"/>
              <p:cNvSpPr/>
              <p:nvPr/>
            </p:nvSpPr>
            <p:spPr>
              <a:xfrm>
                <a:off x="1051650" y="1990163"/>
                <a:ext cx="3932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731" fill="none" extrusionOk="0">
                    <a:moveTo>
                      <a:pt x="1" y="0"/>
                    </a:moveTo>
                    <a:lnTo>
                      <a:pt x="15731" y="0"/>
                    </a:lnTo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dk2"/>
                  </a:gs>
                </a:gsLst>
                <a:lin ang="5400700" scaled="0"/>
              </a:gradFill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0" name="Google Shape;429;p37"/>
            <p:cNvGrpSpPr/>
            <p:nvPr/>
          </p:nvGrpSpPr>
          <p:grpSpPr>
            <a:xfrm>
              <a:off x="1701625" y="2135638"/>
              <a:ext cx="875600" cy="1088925"/>
              <a:chOff x="5962175" y="478150"/>
              <a:chExt cx="875600" cy="1088925"/>
            </a:xfrm>
          </p:grpSpPr>
          <p:sp>
            <p:nvSpPr>
              <p:cNvPr id="71" name="Google Shape;430;p37"/>
              <p:cNvSpPr/>
              <p:nvPr/>
            </p:nvSpPr>
            <p:spPr>
              <a:xfrm>
                <a:off x="6095350" y="582825"/>
                <a:ext cx="504600" cy="504600"/>
              </a:xfrm>
              <a:custGeom>
                <a:avLst/>
                <a:gdLst/>
                <a:ahLst/>
                <a:cxnLst/>
                <a:rect l="l" t="t" r="r" b="b"/>
                <a:pathLst>
                  <a:path w="20184" h="20184" extrusionOk="0">
                    <a:moveTo>
                      <a:pt x="10083" y="0"/>
                    </a:moveTo>
                    <a:lnTo>
                      <a:pt x="10083" y="0"/>
                    </a:lnTo>
                    <a:cubicBezTo>
                      <a:pt x="15659" y="18"/>
                      <a:pt x="20166" y="4525"/>
                      <a:pt x="20184" y="10101"/>
                    </a:cubicBezTo>
                    <a:lnTo>
                      <a:pt x="20184" y="10101"/>
                    </a:lnTo>
                    <a:cubicBezTo>
                      <a:pt x="20166" y="15659"/>
                      <a:pt x="15659" y="20166"/>
                      <a:pt x="10083" y="20184"/>
                    </a:cubicBezTo>
                    <a:lnTo>
                      <a:pt x="10083" y="20184"/>
                    </a:lnTo>
                    <a:cubicBezTo>
                      <a:pt x="4525" y="20166"/>
                      <a:pt x="0" y="15659"/>
                      <a:pt x="0" y="10101"/>
                    </a:cubicBezTo>
                    <a:lnTo>
                      <a:pt x="0" y="10101"/>
                    </a:lnTo>
                    <a:cubicBezTo>
                      <a:pt x="0" y="4525"/>
                      <a:pt x="4525" y="18"/>
                      <a:pt x="10083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431;p37"/>
              <p:cNvSpPr/>
              <p:nvPr/>
            </p:nvSpPr>
            <p:spPr>
              <a:xfrm>
                <a:off x="6501075" y="1086075"/>
                <a:ext cx="145650" cy="186625"/>
              </a:xfrm>
              <a:custGeom>
                <a:avLst/>
                <a:gdLst/>
                <a:ahLst/>
                <a:cxnLst/>
                <a:rect l="l" t="t" r="r" b="b"/>
                <a:pathLst>
                  <a:path w="5826" h="7465" extrusionOk="0">
                    <a:moveTo>
                      <a:pt x="0" y="1176"/>
                    </a:moveTo>
                    <a:lnTo>
                      <a:pt x="1888" y="0"/>
                    </a:lnTo>
                    <a:lnTo>
                      <a:pt x="5825" y="6289"/>
                    </a:lnTo>
                    <a:lnTo>
                      <a:pt x="3937" y="7465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432;p37"/>
              <p:cNvSpPr/>
              <p:nvPr/>
            </p:nvSpPr>
            <p:spPr>
              <a:xfrm>
                <a:off x="5962175" y="478150"/>
                <a:ext cx="742450" cy="742000"/>
              </a:xfrm>
              <a:custGeom>
                <a:avLst/>
                <a:gdLst/>
                <a:ahLst/>
                <a:cxnLst/>
                <a:rect l="l" t="t" r="r" b="b"/>
                <a:pathLst>
                  <a:path w="29698" h="29680" extrusionOk="0">
                    <a:moveTo>
                      <a:pt x="15410" y="1"/>
                    </a:moveTo>
                    <a:cubicBezTo>
                      <a:pt x="9638" y="1"/>
                      <a:pt x="4419" y="3475"/>
                      <a:pt x="2210" y="8819"/>
                    </a:cubicBezTo>
                    <a:cubicBezTo>
                      <a:pt x="1" y="14146"/>
                      <a:pt x="1230" y="20291"/>
                      <a:pt x="5309" y="24371"/>
                    </a:cubicBezTo>
                    <a:cubicBezTo>
                      <a:pt x="9389" y="28468"/>
                      <a:pt x="15535" y="29680"/>
                      <a:pt x="20879" y="27471"/>
                    </a:cubicBezTo>
                    <a:cubicBezTo>
                      <a:pt x="26206" y="25262"/>
                      <a:pt x="29697" y="20060"/>
                      <a:pt x="29697" y="14288"/>
                    </a:cubicBezTo>
                    <a:cubicBezTo>
                      <a:pt x="29697" y="6396"/>
                      <a:pt x="23302" y="1"/>
                      <a:pt x="15410" y="1"/>
                    </a:cubicBezTo>
                    <a:close/>
                    <a:moveTo>
                      <a:pt x="15410" y="24068"/>
                    </a:moveTo>
                    <a:cubicBezTo>
                      <a:pt x="11455" y="24068"/>
                      <a:pt x="7875" y="21681"/>
                      <a:pt x="6360" y="18029"/>
                    </a:cubicBezTo>
                    <a:cubicBezTo>
                      <a:pt x="4846" y="14359"/>
                      <a:pt x="5684" y="10155"/>
                      <a:pt x="8480" y="7358"/>
                    </a:cubicBezTo>
                    <a:cubicBezTo>
                      <a:pt x="11277" y="4544"/>
                      <a:pt x="15499" y="3706"/>
                      <a:pt x="19151" y="5221"/>
                    </a:cubicBezTo>
                    <a:cubicBezTo>
                      <a:pt x="22821" y="6735"/>
                      <a:pt x="25208" y="10315"/>
                      <a:pt x="25208" y="14270"/>
                    </a:cubicBezTo>
                    <a:cubicBezTo>
                      <a:pt x="25208" y="19686"/>
                      <a:pt x="20826" y="24068"/>
                      <a:pt x="15410" y="24068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dk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433;p37"/>
              <p:cNvSpPr/>
              <p:nvPr/>
            </p:nvSpPr>
            <p:spPr>
              <a:xfrm>
                <a:off x="6581675" y="1224575"/>
                <a:ext cx="256100" cy="342500"/>
              </a:xfrm>
              <a:custGeom>
                <a:avLst/>
                <a:gdLst/>
                <a:ahLst/>
                <a:cxnLst/>
                <a:rect l="l" t="t" r="r" b="b"/>
                <a:pathLst>
                  <a:path w="10244" h="13700" extrusionOk="0">
                    <a:moveTo>
                      <a:pt x="9086" y="13148"/>
                    </a:moveTo>
                    <a:lnTo>
                      <a:pt x="9086" y="13148"/>
                    </a:lnTo>
                    <a:cubicBezTo>
                      <a:pt x="8177" y="13700"/>
                      <a:pt x="6984" y="13433"/>
                      <a:pt x="6414" y="12542"/>
                    </a:cubicBezTo>
                    <a:lnTo>
                      <a:pt x="571" y="3243"/>
                    </a:lnTo>
                    <a:cubicBezTo>
                      <a:pt x="1" y="2334"/>
                      <a:pt x="286" y="1141"/>
                      <a:pt x="1194" y="571"/>
                    </a:cubicBezTo>
                    <a:lnTo>
                      <a:pt x="1194" y="571"/>
                    </a:lnTo>
                    <a:cubicBezTo>
                      <a:pt x="2085" y="1"/>
                      <a:pt x="3278" y="286"/>
                      <a:pt x="3848" y="1176"/>
                    </a:cubicBezTo>
                    <a:lnTo>
                      <a:pt x="9692" y="10476"/>
                    </a:lnTo>
                    <a:cubicBezTo>
                      <a:pt x="10244" y="11384"/>
                      <a:pt x="9977" y="12578"/>
                      <a:pt x="9086" y="13148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dk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434;p37"/>
              <p:cNvSpPr/>
              <p:nvPr/>
            </p:nvSpPr>
            <p:spPr>
              <a:xfrm>
                <a:off x="6203125" y="760525"/>
                <a:ext cx="320675" cy="185725"/>
              </a:xfrm>
              <a:custGeom>
                <a:avLst/>
                <a:gdLst/>
                <a:ahLst/>
                <a:cxnLst/>
                <a:rect l="l" t="t" r="r" b="b"/>
                <a:pathLst>
                  <a:path w="12827" h="7429" extrusionOk="0">
                    <a:moveTo>
                      <a:pt x="0" y="4525"/>
                    </a:moveTo>
                    <a:lnTo>
                      <a:pt x="2494" y="7429"/>
                    </a:lnTo>
                    <a:cubicBezTo>
                      <a:pt x="2494" y="7429"/>
                      <a:pt x="5558" y="1782"/>
                      <a:pt x="12827" y="0"/>
                    </a:cubicBezTo>
                    <a:cubicBezTo>
                      <a:pt x="12827" y="0"/>
                      <a:pt x="6039" y="89"/>
                      <a:pt x="2334" y="6057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35" name="Picture 3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00" y="0"/>
            <a:ext cx="581675" cy="58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367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594994" y="727998"/>
            <a:ext cx="7091242" cy="846022"/>
          </a:xfrm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txBody>
          <a:bodyPr/>
          <a:lstStyle/>
          <a:p>
            <a:r>
              <a:rPr lang="en-IN" dirty="0" smtClean="0">
                <a:solidFill>
                  <a:srgbClr val="FFC751"/>
                </a:solidFill>
                <a:latin typeface="+mn-lt"/>
              </a:rPr>
              <a:t>There was total </a:t>
            </a:r>
            <a:r>
              <a:rPr lang="en-IN" dirty="0" smtClean="0">
                <a:solidFill>
                  <a:schemeClr val="tx1"/>
                </a:solidFill>
                <a:latin typeface="+mn-lt"/>
              </a:rPr>
              <a:t>36.33% </a:t>
            </a:r>
            <a:r>
              <a:rPr lang="en-IN" dirty="0" smtClean="0">
                <a:solidFill>
                  <a:srgbClr val="FFC751"/>
                </a:solidFill>
                <a:latin typeface="+mn-lt"/>
              </a:rPr>
              <a:t>increase in total count of unique product over FY 2020-21</a:t>
            </a:r>
          </a:p>
          <a:p>
            <a:r>
              <a:rPr lang="en-IN" dirty="0" smtClean="0">
                <a:solidFill>
                  <a:srgbClr val="FFC751"/>
                </a:solidFill>
                <a:latin typeface="+mn-lt"/>
              </a:rPr>
              <a:t>The increase is due to high product usage in the FY 2019-2020 due to covid-19 restrictions worldwide</a:t>
            </a:r>
          </a:p>
        </p:txBody>
      </p:sp>
      <p:sp>
        <p:nvSpPr>
          <p:cNvPr id="8" name="Google Shape;328;p35"/>
          <p:cNvSpPr txBox="1">
            <a:spLocks noGrp="1"/>
          </p:cNvSpPr>
          <p:nvPr>
            <p:ph type="title"/>
          </p:nvPr>
        </p:nvSpPr>
        <p:spPr>
          <a:xfrm>
            <a:off x="643631" y="33886"/>
            <a:ext cx="77154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dirty="0" smtClean="0"/>
              <a:t>Solution &amp; insights </a:t>
            </a:r>
            <a:endParaRPr sz="2800" dirty="0"/>
          </a:p>
        </p:txBody>
      </p:sp>
      <p:pic>
        <p:nvPicPr>
          <p:cNvPr id="73" name="Picture 7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963" y="2233120"/>
            <a:ext cx="2991267" cy="41915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6606" y="1865849"/>
            <a:ext cx="4162425" cy="23241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grpSp>
        <p:nvGrpSpPr>
          <p:cNvPr id="149" name="Google Shape;9414;p87"/>
          <p:cNvGrpSpPr/>
          <p:nvPr/>
        </p:nvGrpSpPr>
        <p:grpSpPr>
          <a:xfrm>
            <a:off x="262125" y="124895"/>
            <a:ext cx="354311" cy="355909"/>
            <a:chOff x="-49764975" y="3551225"/>
            <a:chExt cx="299300" cy="300650"/>
          </a:xfrm>
        </p:grpSpPr>
        <p:sp>
          <p:nvSpPr>
            <p:cNvPr id="150" name="Google Shape;9415;p87"/>
            <p:cNvSpPr/>
            <p:nvPr/>
          </p:nvSpPr>
          <p:spPr>
            <a:xfrm>
              <a:off x="-49764975" y="3657325"/>
              <a:ext cx="35450" cy="18125"/>
            </a:xfrm>
            <a:custGeom>
              <a:avLst/>
              <a:gdLst/>
              <a:ahLst/>
              <a:cxnLst/>
              <a:rect l="l" t="t" r="r" b="b"/>
              <a:pathLst>
                <a:path w="1418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1040" y="725"/>
                  </a:lnTo>
                  <a:cubicBezTo>
                    <a:pt x="1260" y="725"/>
                    <a:pt x="1418" y="567"/>
                    <a:pt x="1418" y="378"/>
                  </a:cubicBezTo>
                  <a:cubicBezTo>
                    <a:pt x="1386" y="158"/>
                    <a:pt x="1197" y="0"/>
                    <a:pt x="1040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9416;p87"/>
            <p:cNvSpPr/>
            <p:nvPr/>
          </p:nvSpPr>
          <p:spPr>
            <a:xfrm>
              <a:off x="-49763400" y="3598250"/>
              <a:ext cx="31525" cy="29950"/>
            </a:xfrm>
            <a:custGeom>
              <a:avLst/>
              <a:gdLst/>
              <a:ahLst/>
              <a:cxnLst/>
              <a:rect l="l" t="t" r="r" b="b"/>
              <a:pathLst>
                <a:path w="1261" h="1198" extrusionOk="0">
                  <a:moveTo>
                    <a:pt x="390" y="0"/>
                  </a:moveTo>
                  <a:cubicBezTo>
                    <a:pt x="299" y="0"/>
                    <a:pt x="205" y="32"/>
                    <a:pt x="126" y="95"/>
                  </a:cubicBezTo>
                  <a:cubicBezTo>
                    <a:pt x="0" y="221"/>
                    <a:pt x="0" y="441"/>
                    <a:pt x="126" y="599"/>
                  </a:cubicBezTo>
                  <a:lnTo>
                    <a:pt x="630" y="1103"/>
                  </a:lnTo>
                  <a:cubicBezTo>
                    <a:pt x="693" y="1166"/>
                    <a:pt x="780" y="1197"/>
                    <a:pt x="870" y="1197"/>
                  </a:cubicBezTo>
                  <a:cubicBezTo>
                    <a:pt x="961" y="1197"/>
                    <a:pt x="1056" y="1166"/>
                    <a:pt x="1134" y="1103"/>
                  </a:cubicBezTo>
                  <a:cubicBezTo>
                    <a:pt x="1260" y="1008"/>
                    <a:pt x="1260" y="756"/>
                    <a:pt x="1134" y="599"/>
                  </a:cubicBezTo>
                  <a:lnTo>
                    <a:pt x="630" y="95"/>
                  </a:lnTo>
                  <a:cubicBezTo>
                    <a:pt x="567" y="32"/>
                    <a:pt x="481" y="0"/>
                    <a:pt x="390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9417;p87"/>
            <p:cNvSpPr/>
            <p:nvPr/>
          </p:nvSpPr>
          <p:spPr>
            <a:xfrm>
              <a:off x="-49763400" y="3703975"/>
              <a:ext cx="31525" cy="30550"/>
            </a:xfrm>
            <a:custGeom>
              <a:avLst/>
              <a:gdLst/>
              <a:ahLst/>
              <a:cxnLst/>
              <a:rect l="l" t="t" r="r" b="b"/>
              <a:pathLst>
                <a:path w="1261" h="1222" extrusionOk="0">
                  <a:moveTo>
                    <a:pt x="882" y="1"/>
                  </a:moveTo>
                  <a:cubicBezTo>
                    <a:pt x="796" y="1"/>
                    <a:pt x="709" y="40"/>
                    <a:pt x="630" y="119"/>
                  </a:cubicBezTo>
                  <a:lnTo>
                    <a:pt x="126" y="623"/>
                  </a:lnTo>
                  <a:cubicBezTo>
                    <a:pt x="0" y="749"/>
                    <a:pt x="0" y="970"/>
                    <a:pt x="126" y="1127"/>
                  </a:cubicBezTo>
                  <a:cubicBezTo>
                    <a:pt x="189" y="1190"/>
                    <a:pt x="276" y="1222"/>
                    <a:pt x="366" y="1222"/>
                  </a:cubicBezTo>
                  <a:cubicBezTo>
                    <a:pt x="457" y="1222"/>
                    <a:pt x="551" y="1190"/>
                    <a:pt x="630" y="1127"/>
                  </a:cubicBezTo>
                  <a:lnTo>
                    <a:pt x="1134" y="623"/>
                  </a:lnTo>
                  <a:cubicBezTo>
                    <a:pt x="1260" y="497"/>
                    <a:pt x="1260" y="276"/>
                    <a:pt x="1134" y="119"/>
                  </a:cubicBezTo>
                  <a:cubicBezTo>
                    <a:pt x="1056" y="40"/>
                    <a:pt x="969" y="1"/>
                    <a:pt x="882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9418;p87"/>
            <p:cNvSpPr/>
            <p:nvPr/>
          </p:nvSpPr>
          <p:spPr>
            <a:xfrm>
              <a:off x="-49501125" y="3657325"/>
              <a:ext cx="35450" cy="18125"/>
            </a:xfrm>
            <a:custGeom>
              <a:avLst/>
              <a:gdLst/>
              <a:ahLst/>
              <a:cxnLst/>
              <a:rect l="l" t="t" r="r" b="b"/>
              <a:pathLst>
                <a:path w="1418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1071" y="725"/>
                  </a:lnTo>
                  <a:cubicBezTo>
                    <a:pt x="1260" y="725"/>
                    <a:pt x="1418" y="567"/>
                    <a:pt x="1418" y="378"/>
                  </a:cubicBezTo>
                  <a:cubicBezTo>
                    <a:pt x="1418" y="158"/>
                    <a:pt x="1260" y="0"/>
                    <a:pt x="1071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9419;p87"/>
            <p:cNvSpPr/>
            <p:nvPr/>
          </p:nvSpPr>
          <p:spPr>
            <a:xfrm>
              <a:off x="-49499550" y="3598250"/>
              <a:ext cx="31525" cy="30550"/>
            </a:xfrm>
            <a:custGeom>
              <a:avLst/>
              <a:gdLst/>
              <a:ahLst/>
              <a:cxnLst/>
              <a:rect l="l" t="t" r="r" b="b"/>
              <a:pathLst>
                <a:path w="1261" h="1222" extrusionOk="0">
                  <a:moveTo>
                    <a:pt x="906" y="0"/>
                  </a:moveTo>
                  <a:cubicBezTo>
                    <a:pt x="812" y="0"/>
                    <a:pt x="709" y="32"/>
                    <a:pt x="630" y="95"/>
                  </a:cubicBezTo>
                  <a:lnTo>
                    <a:pt x="126" y="599"/>
                  </a:lnTo>
                  <a:cubicBezTo>
                    <a:pt x="0" y="725"/>
                    <a:pt x="0" y="945"/>
                    <a:pt x="126" y="1103"/>
                  </a:cubicBezTo>
                  <a:cubicBezTo>
                    <a:pt x="205" y="1182"/>
                    <a:pt x="292" y="1221"/>
                    <a:pt x="378" y="1221"/>
                  </a:cubicBezTo>
                  <a:cubicBezTo>
                    <a:pt x="465" y="1221"/>
                    <a:pt x="552" y="1182"/>
                    <a:pt x="630" y="1103"/>
                  </a:cubicBezTo>
                  <a:lnTo>
                    <a:pt x="1134" y="599"/>
                  </a:lnTo>
                  <a:cubicBezTo>
                    <a:pt x="1260" y="473"/>
                    <a:pt x="1260" y="252"/>
                    <a:pt x="1134" y="95"/>
                  </a:cubicBezTo>
                  <a:cubicBezTo>
                    <a:pt x="1087" y="32"/>
                    <a:pt x="1001" y="0"/>
                    <a:pt x="906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9420;p87"/>
            <p:cNvSpPr/>
            <p:nvPr/>
          </p:nvSpPr>
          <p:spPr>
            <a:xfrm>
              <a:off x="-49499550" y="3704575"/>
              <a:ext cx="31525" cy="29950"/>
            </a:xfrm>
            <a:custGeom>
              <a:avLst/>
              <a:gdLst/>
              <a:ahLst/>
              <a:cxnLst/>
              <a:rect l="l" t="t" r="r" b="b"/>
              <a:pathLst>
                <a:path w="1261" h="1198" extrusionOk="0">
                  <a:moveTo>
                    <a:pt x="390" y="0"/>
                  </a:moveTo>
                  <a:cubicBezTo>
                    <a:pt x="300" y="0"/>
                    <a:pt x="205" y="32"/>
                    <a:pt x="126" y="95"/>
                  </a:cubicBezTo>
                  <a:cubicBezTo>
                    <a:pt x="0" y="221"/>
                    <a:pt x="0" y="441"/>
                    <a:pt x="126" y="599"/>
                  </a:cubicBezTo>
                  <a:lnTo>
                    <a:pt x="630" y="1103"/>
                  </a:lnTo>
                  <a:cubicBezTo>
                    <a:pt x="693" y="1166"/>
                    <a:pt x="780" y="1198"/>
                    <a:pt x="871" y="1198"/>
                  </a:cubicBezTo>
                  <a:cubicBezTo>
                    <a:pt x="961" y="1198"/>
                    <a:pt x="1056" y="1166"/>
                    <a:pt x="1134" y="1103"/>
                  </a:cubicBezTo>
                  <a:cubicBezTo>
                    <a:pt x="1260" y="1009"/>
                    <a:pt x="1260" y="757"/>
                    <a:pt x="1134" y="599"/>
                  </a:cubicBezTo>
                  <a:lnTo>
                    <a:pt x="630" y="95"/>
                  </a:lnTo>
                  <a:cubicBezTo>
                    <a:pt x="567" y="32"/>
                    <a:pt x="481" y="0"/>
                    <a:pt x="390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9421;p87"/>
            <p:cNvSpPr/>
            <p:nvPr/>
          </p:nvSpPr>
          <p:spPr>
            <a:xfrm>
              <a:off x="-49725600" y="3551225"/>
              <a:ext cx="215050" cy="210875"/>
            </a:xfrm>
            <a:custGeom>
              <a:avLst/>
              <a:gdLst/>
              <a:ahLst/>
              <a:cxnLst/>
              <a:rect l="l" t="t" r="r" b="b"/>
              <a:pathLst>
                <a:path w="8602" h="8435" extrusionOk="0">
                  <a:moveTo>
                    <a:pt x="4354" y="0"/>
                  </a:moveTo>
                  <a:cubicBezTo>
                    <a:pt x="4070" y="0"/>
                    <a:pt x="3783" y="28"/>
                    <a:pt x="3497" y="86"/>
                  </a:cubicBezTo>
                  <a:cubicBezTo>
                    <a:pt x="1922" y="401"/>
                    <a:pt x="630" y="1724"/>
                    <a:pt x="252" y="3299"/>
                  </a:cubicBezTo>
                  <a:cubicBezTo>
                    <a:pt x="0" y="4654"/>
                    <a:pt x="347" y="6040"/>
                    <a:pt x="1261" y="7017"/>
                  </a:cubicBezTo>
                  <a:cubicBezTo>
                    <a:pt x="1607" y="7395"/>
                    <a:pt x="1828" y="7930"/>
                    <a:pt x="1922" y="8434"/>
                  </a:cubicBezTo>
                  <a:lnTo>
                    <a:pt x="3025" y="8434"/>
                  </a:lnTo>
                  <a:lnTo>
                    <a:pt x="3025" y="5284"/>
                  </a:lnTo>
                  <a:cubicBezTo>
                    <a:pt x="3025" y="5158"/>
                    <a:pt x="4064" y="3141"/>
                    <a:pt x="4127" y="3047"/>
                  </a:cubicBezTo>
                  <a:cubicBezTo>
                    <a:pt x="4190" y="2921"/>
                    <a:pt x="4317" y="2858"/>
                    <a:pt x="4443" y="2858"/>
                  </a:cubicBezTo>
                  <a:cubicBezTo>
                    <a:pt x="4569" y="2858"/>
                    <a:pt x="4695" y="2921"/>
                    <a:pt x="4758" y="3047"/>
                  </a:cubicBezTo>
                  <a:cubicBezTo>
                    <a:pt x="4852" y="3141"/>
                    <a:pt x="5860" y="5158"/>
                    <a:pt x="5860" y="5284"/>
                  </a:cubicBezTo>
                  <a:lnTo>
                    <a:pt x="5860" y="8434"/>
                  </a:lnTo>
                  <a:lnTo>
                    <a:pt x="6963" y="8434"/>
                  </a:lnTo>
                  <a:cubicBezTo>
                    <a:pt x="7057" y="7930"/>
                    <a:pt x="7278" y="7395"/>
                    <a:pt x="7625" y="6985"/>
                  </a:cubicBezTo>
                  <a:cubicBezTo>
                    <a:pt x="8255" y="6260"/>
                    <a:pt x="8601" y="5284"/>
                    <a:pt x="8601" y="4244"/>
                  </a:cubicBezTo>
                  <a:cubicBezTo>
                    <a:pt x="8601" y="2984"/>
                    <a:pt x="8066" y="1787"/>
                    <a:pt x="7026" y="936"/>
                  </a:cubicBezTo>
                  <a:cubicBezTo>
                    <a:pt x="6270" y="327"/>
                    <a:pt x="5327" y="0"/>
                    <a:pt x="4354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9422;p87"/>
            <p:cNvSpPr/>
            <p:nvPr/>
          </p:nvSpPr>
          <p:spPr>
            <a:xfrm>
              <a:off x="-49633450" y="3697475"/>
              <a:ext cx="35475" cy="65400"/>
            </a:xfrm>
            <a:custGeom>
              <a:avLst/>
              <a:gdLst/>
              <a:ahLst/>
              <a:cxnLst/>
              <a:rect l="l" t="t" r="r" b="b"/>
              <a:pathLst>
                <a:path w="1419" h="2616" extrusionOk="0">
                  <a:moveTo>
                    <a:pt x="0" y="1"/>
                  </a:moveTo>
                  <a:lnTo>
                    <a:pt x="0" y="2616"/>
                  </a:lnTo>
                  <a:lnTo>
                    <a:pt x="1418" y="2616"/>
                  </a:lnTo>
                  <a:lnTo>
                    <a:pt x="1418" y="1"/>
                  </a:lnTo>
                  <a:cubicBezTo>
                    <a:pt x="1198" y="95"/>
                    <a:pt x="946" y="127"/>
                    <a:pt x="725" y="127"/>
                  </a:cubicBezTo>
                  <a:cubicBezTo>
                    <a:pt x="473" y="127"/>
                    <a:pt x="252" y="95"/>
                    <a:pt x="0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9423;p87"/>
            <p:cNvSpPr/>
            <p:nvPr/>
          </p:nvSpPr>
          <p:spPr>
            <a:xfrm>
              <a:off x="-49676775" y="3780975"/>
              <a:ext cx="123675" cy="34675"/>
            </a:xfrm>
            <a:custGeom>
              <a:avLst/>
              <a:gdLst/>
              <a:ahLst/>
              <a:cxnLst/>
              <a:rect l="l" t="t" r="r" b="b"/>
              <a:pathLst>
                <a:path w="4947" h="1387" extrusionOk="0">
                  <a:moveTo>
                    <a:pt x="1" y="0"/>
                  </a:moveTo>
                  <a:lnTo>
                    <a:pt x="1" y="347"/>
                  </a:lnTo>
                  <a:cubicBezTo>
                    <a:pt x="1" y="946"/>
                    <a:pt x="473" y="1387"/>
                    <a:pt x="1072" y="1387"/>
                  </a:cubicBezTo>
                  <a:lnTo>
                    <a:pt x="3876" y="1387"/>
                  </a:lnTo>
                  <a:cubicBezTo>
                    <a:pt x="4474" y="1387"/>
                    <a:pt x="4947" y="946"/>
                    <a:pt x="4947" y="347"/>
                  </a:cubicBezTo>
                  <a:lnTo>
                    <a:pt x="4947" y="0"/>
                  </a:ln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9424;p87"/>
            <p:cNvSpPr/>
            <p:nvPr/>
          </p:nvSpPr>
          <p:spPr>
            <a:xfrm>
              <a:off x="-49630300" y="3651800"/>
              <a:ext cx="29150" cy="31325"/>
            </a:xfrm>
            <a:custGeom>
              <a:avLst/>
              <a:gdLst/>
              <a:ahLst/>
              <a:cxnLst/>
              <a:rect l="l" t="t" r="r" b="b"/>
              <a:pathLst>
                <a:path w="1166" h="1253" extrusionOk="0">
                  <a:moveTo>
                    <a:pt x="599" y="1"/>
                  </a:moveTo>
                  <a:lnTo>
                    <a:pt x="0" y="1135"/>
                  </a:lnTo>
                  <a:cubicBezTo>
                    <a:pt x="189" y="1214"/>
                    <a:pt x="386" y="1253"/>
                    <a:pt x="583" y="1253"/>
                  </a:cubicBezTo>
                  <a:cubicBezTo>
                    <a:pt x="780" y="1253"/>
                    <a:pt x="977" y="1214"/>
                    <a:pt x="1166" y="1135"/>
                  </a:cubicBezTo>
                  <a:lnTo>
                    <a:pt x="599" y="1"/>
                  </a:ln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9425;p87"/>
            <p:cNvSpPr/>
            <p:nvPr/>
          </p:nvSpPr>
          <p:spPr>
            <a:xfrm>
              <a:off x="-49657875" y="3833750"/>
              <a:ext cx="85100" cy="18125"/>
            </a:xfrm>
            <a:custGeom>
              <a:avLst/>
              <a:gdLst/>
              <a:ahLst/>
              <a:cxnLst/>
              <a:rect l="l" t="t" r="r" b="b"/>
              <a:pathLst>
                <a:path w="3404" h="725" extrusionOk="0">
                  <a:moveTo>
                    <a:pt x="1" y="0"/>
                  </a:moveTo>
                  <a:cubicBezTo>
                    <a:pt x="158" y="410"/>
                    <a:pt x="536" y="725"/>
                    <a:pt x="977" y="725"/>
                  </a:cubicBezTo>
                  <a:lnTo>
                    <a:pt x="2395" y="725"/>
                  </a:lnTo>
                  <a:cubicBezTo>
                    <a:pt x="2868" y="725"/>
                    <a:pt x="3246" y="410"/>
                    <a:pt x="3403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61" name="Picture 16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2472" y="0"/>
            <a:ext cx="581675" cy="58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447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ata Analysis for Business by Slidesgo">
  <a:themeElements>
    <a:clrScheme name="Simple Light">
      <a:dk1>
        <a:srgbClr val="FFFFFF"/>
      </a:dk1>
      <a:lt1>
        <a:srgbClr val="0E166C"/>
      </a:lt1>
      <a:dk2>
        <a:srgbClr val="921D87"/>
      </a:dk2>
      <a:lt2>
        <a:srgbClr val="FFB632"/>
      </a:lt2>
      <a:accent1>
        <a:srgbClr val="FFE485"/>
      </a:accent1>
      <a:accent2>
        <a:srgbClr val="BE7AF3"/>
      </a:accent2>
      <a:accent3>
        <a:srgbClr val="51127C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1492</TotalTime>
  <Words>914</Words>
  <Application>Microsoft Office PowerPoint</Application>
  <PresentationFormat>On-screen Show (16:9)</PresentationFormat>
  <Paragraphs>120</Paragraphs>
  <Slides>27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Poppins-Bold</vt:lpstr>
      <vt:lpstr>Arial</vt:lpstr>
      <vt:lpstr>Anaheim</vt:lpstr>
      <vt:lpstr>Candara</vt:lpstr>
      <vt:lpstr>Bebas Neue</vt:lpstr>
      <vt:lpstr>Arimo</vt:lpstr>
      <vt:lpstr>Roboto Condensed Light</vt:lpstr>
      <vt:lpstr>Data Analysis for Business by Slidesgo</vt:lpstr>
      <vt:lpstr>Consumer Goods  Ad_hoc Analysis</vt:lpstr>
      <vt:lpstr>INTRODUCTION</vt:lpstr>
      <vt:lpstr>Operating segments &amp; regions </vt:lpstr>
      <vt:lpstr>Distribution networks</vt:lpstr>
      <vt:lpstr>Problem statement</vt:lpstr>
      <vt:lpstr>Ad-hoc-request 1</vt:lpstr>
      <vt:lpstr>Solution &amp; insights </vt:lpstr>
      <vt:lpstr>Ad-hoc-request 2</vt:lpstr>
      <vt:lpstr>Solution &amp; insights </vt:lpstr>
      <vt:lpstr>Ad-hoc-request 3</vt:lpstr>
      <vt:lpstr>Solution &amp; insights </vt:lpstr>
      <vt:lpstr>Ad-hoc-request 4</vt:lpstr>
      <vt:lpstr>Solution &amp; insights </vt:lpstr>
      <vt:lpstr>Ad-hoc-request 5</vt:lpstr>
      <vt:lpstr>PowerPoint Presentation</vt:lpstr>
      <vt:lpstr>Ad-hoc-request 6</vt:lpstr>
      <vt:lpstr>PowerPoint Presentation</vt:lpstr>
      <vt:lpstr>Ad-hoc-request 7</vt:lpstr>
      <vt:lpstr>PowerPoint Presentation</vt:lpstr>
      <vt:lpstr>Ad-hoc-request 8</vt:lpstr>
      <vt:lpstr>PowerPoint Presentation</vt:lpstr>
      <vt:lpstr>Ad-hoc-request 9</vt:lpstr>
      <vt:lpstr>PowerPoint Presentation</vt:lpstr>
      <vt:lpstr>Ad-hoc-request 10</vt:lpstr>
      <vt:lpstr>PowerPoint Presentation</vt:lpstr>
      <vt:lpstr>Additional Ad-hoc-request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FOR BUSINESS</dc:title>
  <dc:creator>Admin</dc:creator>
  <cp:lastModifiedBy>Admin</cp:lastModifiedBy>
  <cp:revision>110</cp:revision>
  <dcterms:modified xsi:type="dcterms:W3CDTF">2023-03-05T07:07:24Z</dcterms:modified>
</cp:coreProperties>
</file>